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9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65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93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2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3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7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03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56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38C8-E789-4376-AC3E-20040F3A842D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911D-DE20-49B8-BFEC-450CE061E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2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8950" r="5378" b="23900"/>
          <a:stretch/>
        </p:blipFill>
        <p:spPr>
          <a:xfrm>
            <a:off x="0" y="0"/>
            <a:ext cx="6355080" cy="68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2023-08-28T22:56:41Z</dcterms:created>
  <dcterms:modified xsi:type="dcterms:W3CDTF">2023-08-28T22:56:56Z</dcterms:modified>
</cp:coreProperties>
</file>