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51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74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19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23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7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05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0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4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33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4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81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D5D3D-34ED-49EB-8D97-38F4BE2B02F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A397-7E51-4C1B-B4AF-5F49DA8B9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39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33" t="7401" r="1110" b="23299"/>
          <a:stretch/>
        </p:blipFill>
        <p:spPr>
          <a:xfrm>
            <a:off x="0" y="0"/>
            <a:ext cx="5341422" cy="6858000"/>
          </a:xfrm>
          <a:prstGeom prst="rect">
            <a:avLst/>
          </a:prstGeom>
        </p:spPr>
      </p:pic>
      <p:sp>
        <p:nvSpPr>
          <p:cNvPr id="3" name="AutoShape 2" descr="blob:https://web.whatsapp.com/823b455d-566b-4327-8b36-4d012b18a9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8495" b="22380"/>
          <a:stretch/>
        </p:blipFill>
        <p:spPr>
          <a:xfrm>
            <a:off x="5476082" y="-144463"/>
            <a:ext cx="6715917" cy="7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46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2023-08-28T22:49:58Z</dcterms:created>
  <dcterms:modified xsi:type="dcterms:W3CDTF">2023-08-28T22:53:04Z</dcterms:modified>
</cp:coreProperties>
</file>