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6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0886-F5ED-4E87-955F-C0B9F994DCEB}" type="datetimeFigureOut">
              <a:rPr lang="es-MX" smtClean="0"/>
              <a:t>24/08/2023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5E6B-6369-47A0-ADDF-F7987AA40A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3740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0886-F5ED-4E87-955F-C0B9F994DCEB}" type="datetimeFigureOut">
              <a:rPr lang="es-MX" smtClean="0"/>
              <a:t>24/08/2023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5E6B-6369-47A0-ADDF-F7987AA40A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5044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0886-F5ED-4E87-955F-C0B9F994DCEB}" type="datetimeFigureOut">
              <a:rPr lang="es-MX" smtClean="0"/>
              <a:t>24/08/2023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5E6B-6369-47A0-ADDF-F7987AA40A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7735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0886-F5ED-4E87-955F-C0B9F994DCEB}" type="datetimeFigureOut">
              <a:rPr lang="es-MX" smtClean="0"/>
              <a:t>24/08/2023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5E6B-6369-47A0-ADDF-F7987AA40A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2327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0886-F5ED-4E87-955F-C0B9F994DCEB}" type="datetimeFigureOut">
              <a:rPr lang="es-MX" smtClean="0"/>
              <a:t>24/08/2023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5E6B-6369-47A0-ADDF-F7987AA40A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598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0886-F5ED-4E87-955F-C0B9F994DCEB}" type="datetimeFigureOut">
              <a:rPr lang="es-MX" smtClean="0"/>
              <a:t>24/08/2023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5E6B-6369-47A0-ADDF-F7987AA40A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6434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0886-F5ED-4E87-955F-C0B9F994DCEB}" type="datetimeFigureOut">
              <a:rPr lang="es-MX" smtClean="0"/>
              <a:t>24/08/2023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5E6B-6369-47A0-ADDF-F7987AA40A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2721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0886-F5ED-4E87-955F-C0B9F994DCEB}" type="datetimeFigureOut">
              <a:rPr lang="es-MX" smtClean="0"/>
              <a:t>24/08/2023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5E6B-6369-47A0-ADDF-F7987AA40A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7763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0886-F5ED-4E87-955F-C0B9F994DCEB}" type="datetimeFigureOut">
              <a:rPr lang="es-MX" smtClean="0"/>
              <a:t>24/08/2023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5E6B-6369-47A0-ADDF-F7987AA40A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4537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0886-F5ED-4E87-955F-C0B9F994DCEB}" type="datetimeFigureOut">
              <a:rPr lang="es-MX" smtClean="0"/>
              <a:t>24/08/2023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5E6B-6369-47A0-ADDF-F7987AA40A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9435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0886-F5ED-4E87-955F-C0B9F994DCEB}" type="datetimeFigureOut">
              <a:rPr lang="es-MX" smtClean="0"/>
              <a:t>24/08/2023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5E6B-6369-47A0-ADDF-F7987AA40A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0426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A0886-F5ED-4E87-955F-C0B9F994DCEB}" type="datetimeFigureOut">
              <a:rPr lang="es-MX" smtClean="0"/>
              <a:t>24/08/2023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65E6B-6369-47A0-ADDF-F7987AA40A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523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645" y="210033"/>
            <a:ext cx="5602710" cy="643793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05442" y="474453"/>
            <a:ext cx="2562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Lo siento maestro </a:t>
            </a:r>
            <a:r>
              <a:rPr lang="es-ES" dirty="0" err="1" smtClean="0"/>
              <a:t>martin</a:t>
            </a:r>
            <a:r>
              <a:rPr lang="es-ES" dirty="0" smtClean="0"/>
              <a:t> es muy poco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395949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Panorámica</PresentationFormat>
  <Paragraphs>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Chanel Elizondo</dc:creator>
  <cp:lastModifiedBy>Chanel Elizondo</cp:lastModifiedBy>
  <cp:revision>1</cp:revision>
  <dcterms:created xsi:type="dcterms:W3CDTF">2023-08-24T23:10:48Z</dcterms:created>
  <dcterms:modified xsi:type="dcterms:W3CDTF">2023-08-24T23:11:03Z</dcterms:modified>
</cp:coreProperties>
</file>