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4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48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7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64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8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21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4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27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65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5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55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AB5D-D0C9-4D05-BA0E-A7CA91CC1DC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0DC7-C215-4A9D-84F7-3998784CE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8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9850" r="4578" b="11750"/>
          <a:stretch/>
        </p:blipFill>
        <p:spPr>
          <a:xfrm>
            <a:off x="-224790" y="0"/>
            <a:ext cx="5381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4950" r="3778" b="32600"/>
          <a:stretch/>
        </p:blipFill>
        <p:spPr>
          <a:xfrm>
            <a:off x="0" y="0"/>
            <a:ext cx="6004318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2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3</cp:revision>
  <dcterms:created xsi:type="dcterms:W3CDTF">2023-08-23T23:18:00Z</dcterms:created>
  <dcterms:modified xsi:type="dcterms:W3CDTF">2023-08-24T23:09:03Z</dcterms:modified>
</cp:coreProperties>
</file>