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30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51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02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42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6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9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079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9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047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13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171-F101-4F8F-A368-52FBD299F0BC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DD77-CAE6-41AE-B6EB-6AFB80B24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81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533" t="10200" r="533" b="23600"/>
          <a:stretch/>
        </p:blipFill>
        <p:spPr>
          <a:xfrm>
            <a:off x="0" y="160020"/>
            <a:ext cx="5691259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4" y="78957"/>
            <a:ext cx="11571211" cy="67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8" y="67012"/>
            <a:ext cx="9760542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6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2023-08-24T22:58:29Z</dcterms:created>
  <dcterms:modified xsi:type="dcterms:W3CDTF">2023-08-24T23:07:38Z</dcterms:modified>
</cp:coreProperties>
</file>