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390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112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451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162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503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026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906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722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592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566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32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E5080-6CBF-47BE-9E17-30CFC68D201C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1907E-8AAE-4FB4-90DD-CD427F3E9B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40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3984" t="21166" r="6581" b="7391"/>
          <a:stretch/>
        </p:blipFill>
        <p:spPr>
          <a:xfrm rot="16200000">
            <a:off x="1985134" y="-1916119"/>
            <a:ext cx="6398687" cy="1023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440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2023-08-24T23:02:02Z</dcterms:created>
  <dcterms:modified xsi:type="dcterms:W3CDTF">2023-08-24T23:06:43Z</dcterms:modified>
</cp:coreProperties>
</file>