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8" d="100"/>
          <a:sy n="88" d="100"/>
        </p:scale>
        <p:origin x="466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modificar el estilo de subtítulo del patrón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9478F2-AD11-481F-A693-4206F8748E12}" type="datetimeFigureOut">
              <a:rPr lang="es-MX" smtClean="0"/>
              <a:t>24/08/2023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7B7C1C-321A-4A25-B26D-7216D32F178C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2835816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9478F2-AD11-481F-A693-4206F8748E12}" type="datetimeFigureOut">
              <a:rPr lang="es-MX" smtClean="0"/>
              <a:t>24/08/2023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7B7C1C-321A-4A25-B26D-7216D32F178C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7836507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9478F2-AD11-481F-A693-4206F8748E12}" type="datetimeFigureOut">
              <a:rPr lang="es-MX" smtClean="0"/>
              <a:t>24/08/2023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7B7C1C-321A-4A25-B26D-7216D32F178C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9625180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9478F2-AD11-481F-A693-4206F8748E12}" type="datetimeFigureOut">
              <a:rPr lang="es-MX" smtClean="0"/>
              <a:t>24/08/2023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7B7C1C-321A-4A25-B26D-7216D32F178C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2004283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9478F2-AD11-481F-A693-4206F8748E12}" type="datetimeFigureOut">
              <a:rPr lang="es-MX" smtClean="0"/>
              <a:t>24/08/2023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7B7C1C-321A-4A25-B26D-7216D32F178C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8885467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9478F2-AD11-481F-A693-4206F8748E12}" type="datetimeFigureOut">
              <a:rPr lang="es-MX" smtClean="0"/>
              <a:t>24/08/2023</a:t>
            </a:fld>
            <a:endParaRPr lang="es-MX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7B7C1C-321A-4A25-B26D-7216D32F178C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5520827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9478F2-AD11-481F-A693-4206F8748E12}" type="datetimeFigureOut">
              <a:rPr lang="es-MX" smtClean="0"/>
              <a:t>24/08/2023</a:t>
            </a:fld>
            <a:endParaRPr lang="es-MX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7B7C1C-321A-4A25-B26D-7216D32F178C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8567682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9478F2-AD11-481F-A693-4206F8748E12}" type="datetimeFigureOut">
              <a:rPr lang="es-MX" smtClean="0"/>
              <a:t>24/08/2023</a:t>
            </a:fld>
            <a:endParaRPr lang="es-MX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7B7C1C-321A-4A25-B26D-7216D32F178C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7565324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9478F2-AD11-481F-A693-4206F8748E12}" type="datetimeFigureOut">
              <a:rPr lang="es-MX" smtClean="0"/>
              <a:t>24/08/2023</a:t>
            </a:fld>
            <a:endParaRPr lang="es-MX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7B7C1C-321A-4A25-B26D-7216D32F178C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3248280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9478F2-AD11-481F-A693-4206F8748E12}" type="datetimeFigureOut">
              <a:rPr lang="es-MX" smtClean="0"/>
              <a:t>24/08/2023</a:t>
            </a:fld>
            <a:endParaRPr lang="es-MX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7B7C1C-321A-4A25-B26D-7216D32F178C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0252369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MX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9478F2-AD11-481F-A693-4206F8748E12}" type="datetimeFigureOut">
              <a:rPr lang="es-MX" smtClean="0"/>
              <a:t>24/08/2023</a:t>
            </a:fld>
            <a:endParaRPr lang="es-MX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7B7C1C-321A-4A25-B26D-7216D32F178C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9329324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9478F2-AD11-481F-A693-4206F8748E12}" type="datetimeFigureOut">
              <a:rPr lang="es-MX" smtClean="0"/>
              <a:t>24/08/2023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7B7C1C-321A-4A25-B26D-7216D32F178C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4013007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4790" y="0"/>
            <a:ext cx="5438103" cy="6663506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62893" y="0"/>
            <a:ext cx="6383065" cy="25300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8592709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Office PowerPoint</Application>
  <PresentationFormat>Panorámica</PresentationFormat>
  <Paragraphs>0</Paragraphs>
  <Slides>1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Tema de Office</vt:lpstr>
      <vt:lpstr>Presentación de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Chanel Elizondo</dc:creator>
  <cp:lastModifiedBy>Chanel Elizondo</cp:lastModifiedBy>
  <cp:revision>1</cp:revision>
  <dcterms:created xsi:type="dcterms:W3CDTF">2023-08-24T22:58:24Z</dcterms:created>
  <dcterms:modified xsi:type="dcterms:W3CDTF">2023-08-24T23:00:00Z</dcterms:modified>
</cp:coreProperties>
</file>