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  <p:sldId id="266" r:id="rId32"/>
    <p:sldId id="267" r:id="rId33"/>
    <p:sldId id="268" r:id="rId34"/>
    <p:sldId id="269" r:id="rId35"/>
    <p:sldId id="270" r:id="rId36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Klein" charset="1" panose="02000503060000020004"/>
      <p:regular r:id="rId10"/>
    </p:embeddedFont>
    <p:embeddedFont>
      <p:font typeface="Klein Bold" charset="1" panose="02000503060000020004"/>
      <p:regular r:id="rId11"/>
    </p:embeddedFont>
    <p:embeddedFont>
      <p:font typeface="Klein Italics" charset="1" panose="02000503060000020004"/>
      <p:regular r:id="rId12"/>
    </p:embeddedFont>
    <p:embeddedFont>
      <p:font typeface="Klein Bold Italics" charset="1" panose="02000503060000020004"/>
      <p:regular r:id="rId13"/>
    </p:embeddedFont>
    <p:embeddedFont>
      <p:font typeface="มอนตี้" charset="1" panose="00000000000000000000"/>
      <p:regular r:id="rId14"/>
    </p:embeddedFont>
    <p:embeddedFont>
      <p:font typeface="มอนตี้ Bold" charset="1" panose="00000000000000000000"/>
      <p:regular r:id="rId15"/>
    </p:embeddedFont>
    <p:embeddedFont>
      <p:font typeface="มอนตี้ Italics" charset="1" panose="00000000000000000000"/>
      <p:regular r:id="rId16"/>
    </p:embeddedFont>
    <p:embeddedFont>
      <p:font typeface="มอนตี้ Bold Italics" charset="1" panose="00000000000000000000"/>
      <p:regular r:id="rId17"/>
    </p:embeddedFont>
    <p:embeddedFont>
      <p:font typeface="อีฟดอวอิ้ง" charset="1" panose="00000000000000000000"/>
      <p:regular r:id="rId18"/>
    </p:embeddedFont>
    <p:embeddedFont>
      <p:font typeface="อีฟดอวอิ้ง Bold" charset="1" panose="00000000000000000000"/>
      <p:regular r:id="rId19"/>
    </p:embeddedFont>
    <p:embeddedFont>
      <p:font typeface="อีฟดอวอิ้ง Italics" charset="1" panose="00000000000000000000"/>
      <p:regular r:id="rId20"/>
    </p:embeddedFont>
    <p:embeddedFont>
      <p:font typeface="อีฟดอวอิ้ง Bold Italics" charset="1" panose="00000000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32" Target="slides/slide11.xml" Type="http://schemas.openxmlformats.org/officeDocument/2006/relationships/slide"/><Relationship Id="rId33" Target="slides/slide12.xml" Type="http://schemas.openxmlformats.org/officeDocument/2006/relationships/slide"/><Relationship Id="rId34" Target="slides/slide13.xml" Type="http://schemas.openxmlformats.org/officeDocument/2006/relationships/slide"/><Relationship Id="rId35" Target="slides/slide14.xml" Type="http://schemas.openxmlformats.org/officeDocument/2006/relationships/slide"/><Relationship Id="rId36" Target="slides/slide1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7.png" Type="http://schemas.openxmlformats.org/officeDocument/2006/relationships/image"/><Relationship Id="rId11" Target="../media/image8.svg" Type="http://schemas.openxmlformats.org/officeDocument/2006/relationships/image"/><Relationship Id="rId12" Target="../media/image25.png" Type="http://schemas.openxmlformats.org/officeDocument/2006/relationships/image"/><Relationship Id="rId13" Target="../media/image26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13.png" Type="http://schemas.openxmlformats.org/officeDocument/2006/relationships/image"/><Relationship Id="rId7" Target="../media/image14.svg" Type="http://schemas.openxmlformats.org/officeDocument/2006/relationships/image"/><Relationship Id="rId8" Target="../media/image21.png" Type="http://schemas.openxmlformats.org/officeDocument/2006/relationships/image"/><Relationship Id="rId9" Target="../media/image22.sv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Relationship Id="rId6" Target="../media/image9.png" Type="http://schemas.openxmlformats.org/officeDocument/2006/relationships/image"/><Relationship Id="rId7" Target="../media/image10.svg" Type="http://schemas.openxmlformats.org/officeDocument/2006/relationships/image"/><Relationship Id="rId8" Target="../media/image11.png" Type="http://schemas.openxmlformats.org/officeDocument/2006/relationships/image"/><Relationship Id="rId9" Target="../media/image12.svg" Type="http://schemas.openxmlformats.org/officeDocument/2006/relationships/image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3.png" Type="http://schemas.openxmlformats.org/officeDocument/2006/relationships/image"/><Relationship Id="rId11" Target="../media/image14.svg" Type="http://schemas.openxmlformats.org/officeDocument/2006/relationships/image"/><Relationship Id="rId2" Target="../media/image3.png" Type="http://schemas.openxmlformats.org/officeDocument/2006/relationships/image"/><Relationship Id="rId3" Target="../media/image4.svg" Type="http://schemas.openxmlformats.org/officeDocument/2006/relationships/image"/><Relationship Id="rId4" Target="../media/image25.png" Type="http://schemas.openxmlformats.org/officeDocument/2006/relationships/image"/><Relationship Id="rId5" Target="../media/image26.svg" Type="http://schemas.openxmlformats.org/officeDocument/2006/relationships/image"/><Relationship Id="rId6" Target="../media/image15.png" Type="http://schemas.openxmlformats.org/officeDocument/2006/relationships/image"/><Relationship Id="rId7" Target="../media/image16.sv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19.png" Type="http://schemas.openxmlformats.org/officeDocument/2006/relationships/image"/><Relationship Id="rId21" Target="../media/image20.svg" Type="http://schemas.openxmlformats.org/officeDocument/2006/relationships/image"/><Relationship Id="rId22" Target="../media/image21.png" Type="http://schemas.openxmlformats.org/officeDocument/2006/relationships/image"/><Relationship Id="rId23" Target="../media/image22.sv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23.png" Type="http://schemas.openxmlformats.org/officeDocument/2006/relationships/image"/><Relationship Id="rId19" Target="../media/image24.svg" Type="http://schemas.openxmlformats.org/officeDocument/2006/relationships/image"/><Relationship Id="rId2" Target="../media/image5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25.png" Type="http://schemas.openxmlformats.org/officeDocument/2006/relationships/image"/><Relationship Id="rId23" Target="../media/image26.sv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1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7.png" Type="http://schemas.openxmlformats.org/officeDocument/2006/relationships/image"/><Relationship Id="rId11" Target="../media/image18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2" Target="../media/image5.png" Type="http://schemas.openxmlformats.org/officeDocument/2006/relationships/image"/><Relationship Id="rId3" Target="../media/image6.svg" Type="http://schemas.openxmlformats.org/officeDocument/2006/relationships/image"/><Relationship Id="rId4" Target="../media/image1.png" Type="http://schemas.openxmlformats.org/officeDocument/2006/relationships/image"/><Relationship Id="rId5" Target="../media/image2.sv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3.png" Type="http://schemas.openxmlformats.org/officeDocument/2006/relationships/image"/><Relationship Id="rId13" Target="../media/image14.svg" Type="http://schemas.openxmlformats.org/officeDocument/2006/relationships/image"/><Relationship Id="rId14" Target="../media/image15.png" Type="http://schemas.openxmlformats.org/officeDocument/2006/relationships/image"/><Relationship Id="rId15" Target="../media/image16.svg" Type="http://schemas.openxmlformats.org/officeDocument/2006/relationships/image"/><Relationship Id="rId16" Target="../media/image23.png" Type="http://schemas.openxmlformats.org/officeDocument/2006/relationships/image"/><Relationship Id="rId17" Target="../media/image24.svg" Type="http://schemas.openxmlformats.org/officeDocument/2006/relationships/image"/><Relationship Id="rId18" Target="../media/image21.png" Type="http://schemas.openxmlformats.org/officeDocument/2006/relationships/image"/><Relationship Id="rId19" Target="../media/image22.svg" Type="http://schemas.openxmlformats.org/officeDocument/2006/relationships/image"/><Relationship Id="rId2" Target="../media/image5.png" Type="http://schemas.openxmlformats.org/officeDocument/2006/relationships/image"/><Relationship Id="rId20" Target="../media/image25.png" Type="http://schemas.openxmlformats.org/officeDocument/2006/relationships/image"/><Relationship Id="rId21" Target="../media/image26.svg" Type="http://schemas.openxmlformats.org/officeDocument/2006/relationships/image"/><Relationship Id="rId22" Target="../media/image11.png" Type="http://schemas.openxmlformats.org/officeDocument/2006/relationships/image"/><Relationship Id="rId23" Target="../media/image12.svg" Type="http://schemas.openxmlformats.org/officeDocument/2006/relationships/image"/><Relationship Id="rId3" Target="../media/image6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1.png" Type="http://schemas.openxmlformats.org/officeDocument/2006/relationships/image"/><Relationship Id="rId7" Target="../media/image2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6.svg" Type="http://schemas.openxmlformats.org/officeDocument/2006/relationships/image"/><Relationship Id="rId11" Target="../media/image7.png" Type="http://schemas.openxmlformats.org/officeDocument/2006/relationships/image"/><Relationship Id="rId12" Target="../media/image8.svg" Type="http://schemas.openxmlformats.org/officeDocument/2006/relationships/image"/><Relationship Id="rId13" Target="../media/image9.png" Type="http://schemas.openxmlformats.org/officeDocument/2006/relationships/image"/><Relationship Id="rId14" Target="../media/image10.svg" Type="http://schemas.openxmlformats.org/officeDocument/2006/relationships/image"/><Relationship Id="rId15" Target="../media/image11.png" Type="http://schemas.openxmlformats.org/officeDocument/2006/relationships/image"/><Relationship Id="rId16" Target="../media/image12.svg" Type="http://schemas.openxmlformats.org/officeDocument/2006/relationships/image"/><Relationship Id="rId17" Target="../media/image13.png" Type="http://schemas.openxmlformats.org/officeDocument/2006/relationships/image"/><Relationship Id="rId18" Target="../media/image14.svg" Type="http://schemas.openxmlformats.org/officeDocument/2006/relationships/image"/><Relationship Id="rId19" Target="../media/image15.png" Type="http://schemas.openxmlformats.org/officeDocument/2006/relationships/image"/><Relationship Id="rId2" Target="../media/image27.jpeg" Type="http://schemas.openxmlformats.org/officeDocument/2006/relationships/image"/><Relationship Id="rId20" Target="../media/image16.svg" Type="http://schemas.openxmlformats.org/officeDocument/2006/relationships/image"/><Relationship Id="rId21" Target="../media/image17.png" Type="http://schemas.openxmlformats.org/officeDocument/2006/relationships/image"/><Relationship Id="rId22" Target="../media/image18.svg" Type="http://schemas.openxmlformats.org/officeDocument/2006/relationships/image"/><Relationship Id="rId23" Target="../media/image21.png" Type="http://schemas.openxmlformats.org/officeDocument/2006/relationships/image"/><Relationship Id="rId24" Target="../media/image22.svg" Type="http://schemas.openxmlformats.org/officeDocument/2006/relationships/image"/><Relationship Id="rId25" Target="../media/image30.png" Type="http://schemas.openxmlformats.org/officeDocument/2006/relationships/image"/><Relationship Id="rId26" Target="../media/image31.svg" Type="http://schemas.openxmlformats.org/officeDocument/2006/relationships/image"/><Relationship Id="rId27" Target="../media/image32.jpeg" Type="http://schemas.openxmlformats.org/officeDocument/2006/relationships/image"/><Relationship Id="rId3" Target="../media/image28.jpeg" Type="http://schemas.openxmlformats.org/officeDocument/2006/relationships/image"/><Relationship Id="rId4" Target="../media/image29.jpeg" Type="http://schemas.openxmlformats.org/officeDocument/2006/relationships/image"/><Relationship Id="rId5" Target="../media/image1.png" Type="http://schemas.openxmlformats.org/officeDocument/2006/relationships/image"/><Relationship Id="rId6" Target="../media/image2.svg" Type="http://schemas.openxmlformats.org/officeDocument/2006/relationships/image"/><Relationship Id="rId7" Target="../media/image3.png" Type="http://schemas.openxmlformats.org/officeDocument/2006/relationships/image"/><Relationship Id="rId8" Target="../media/image4.svg" Type="http://schemas.openxmlformats.org/officeDocument/2006/relationships/image"/><Relationship Id="rId9" Target="../media/image5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33.png" Type="http://schemas.openxmlformats.org/officeDocument/2006/relationships/image"/><Relationship Id="rId11" Target="../media/image34.svg" Type="http://schemas.openxmlformats.org/officeDocument/2006/relationships/image"/><Relationship Id="rId12" Target="../media/image21.png" Type="http://schemas.openxmlformats.org/officeDocument/2006/relationships/image"/><Relationship Id="rId13" Target="../media/image22.sv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6.svg" Type="http://schemas.openxmlformats.org/officeDocument/2006/relationships/image"/><Relationship Id="rId2" Target="../media/image35.jpeg" Type="http://schemas.openxmlformats.org/officeDocument/2006/relationships/image"/><Relationship Id="rId3" Target="../media/image25.png" Type="http://schemas.openxmlformats.org/officeDocument/2006/relationships/image"/><Relationship Id="rId4" Target="../media/image26.svg" Type="http://schemas.openxmlformats.org/officeDocument/2006/relationships/image"/><Relationship Id="rId5" Target="../media/image7.png" Type="http://schemas.openxmlformats.org/officeDocument/2006/relationships/image"/><Relationship Id="rId6" Target="../media/image8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15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.png" Type="http://schemas.openxmlformats.org/officeDocument/2006/relationships/image"/><Relationship Id="rId11" Target="../media/image16.svg" Type="http://schemas.openxmlformats.org/officeDocument/2006/relationships/image"/><Relationship Id="rId2" Target="../media/image36.png" Type="http://schemas.openxmlformats.org/officeDocument/2006/relationships/image"/><Relationship Id="rId3" Target="../media/image37.png" Type="http://schemas.openxmlformats.org/officeDocument/2006/relationships/image"/><Relationship Id="rId4" Target="../media/image38.png" Type="http://schemas.openxmlformats.org/officeDocument/2006/relationships/image"/><Relationship Id="rId5" Target="../media/image39.png" Type="http://schemas.openxmlformats.org/officeDocument/2006/relationships/image"/><Relationship Id="rId6" Target="../media/image7.png" Type="http://schemas.openxmlformats.org/officeDocument/2006/relationships/image"/><Relationship Id="rId7" Target="../media/image8.svg" Type="http://schemas.openxmlformats.org/officeDocument/2006/relationships/image"/><Relationship Id="rId8" Target="../media/image13.png" Type="http://schemas.openxmlformats.org/officeDocument/2006/relationships/image"/><Relationship Id="rId9" Target="../media/image14.sv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.png" Type="http://schemas.openxmlformats.org/officeDocument/2006/relationships/image"/><Relationship Id="rId11" Target="../media/image2.svg" Type="http://schemas.openxmlformats.org/officeDocument/2006/relationships/image"/><Relationship Id="rId12" Target="../media/image19.png" Type="http://schemas.openxmlformats.org/officeDocument/2006/relationships/image"/><Relationship Id="rId13" Target="../media/image20.svg" Type="http://schemas.openxmlformats.org/officeDocument/2006/relationships/image"/><Relationship Id="rId14" Target="../media/image21.png" Type="http://schemas.openxmlformats.org/officeDocument/2006/relationships/image"/><Relationship Id="rId15" Target="../media/image22.svg" Type="http://schemas.openxmlformats.org/officeDocument/2006/relationships/image"/><Relationship Id="rId16" Target="../media/image42.png" Type="http://schemas.openxmlformats.org/officeDocument/2006/relationships/image"/><Relationship Id="rId2" Target="../media/image40.png" Type="http://schemas.openxmlformats.org/officeDocument/2006/relationships/image"/><Relationship Id="rId3" Target="../media/image5.png" Type="http://schemas.openxmlformats.org/officeDocument/2006/relationships/image"/><Relationship Id="rId4" Target="../media/image6.svg" Type="http://schemas.openxmlformats.org/officeDocument/2006/relationships/image"/><Relationship Id="rId5" Target="../media/image11.png" Type="http://schemas.openxmlformats.org/officeDocument/2006/relationships/image"/><Relationship Id="rId6" Target="../media/image12.svg" Type="http://schemas.openxmlformats.org/officeDocument/2006/relationships/image"/><Relationship Id="rId7" Target="../media/image13.png" Type="http://schemas.openxmlformats.org/officeDocument/2006/relationships/image"/><Relationship Id="rId8" Target="../media/image14.svg" Type="http://schemas.openxmlformats.org/officeDocument/2006/relationships/image"/><Relationship Id="rId9" Target="../media/image4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svg" Type="http://schemas.openxmlformats.org/officeDocument/2006/relationships/image"/><Relationship Id="rId11" Target="../media/image33.png" Type="http://schemas.openxmlformats.org/officeDocument/2006/relationships/image"/><Relationship Id="rId12" Target="../media/image34.svg" Type="http://schemas.openxmlformats.org/officeDocument/2006/relationships/image"/><Relationship Id="rId13" Target="../media/image21.png" Type="http://schemas.openxmlformats.org/officeDocument/2006/relationships/image"/><Relationship Id="rId14" Target="../media/image22.svg" Type="http://schemas.openxmlformats.org/officeDocument/2006/relationships/image"/><Relationship Id="rId15" Target="../media/image44.png" Type="http://schemas.openxmlformats.org/officeDocument/2006/relationships/image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Relationship Id="rId6" Target="../media/image11.png" Type="http://schemas.openxmlformats.org/officeDocument/2006/relationships/image"/><Relationship Id="rId7" Target="../media/image12.svg" Type="http://schemas.openxmlformats.org/officeDocument/2006/relationships/image"/><Relationship Id="rId8" Target="../media/image43.png" Type="http://schemas.openxmlformats.org/officeDocument/2006/relationships/image"/><Relationship Id="rId9" Target="../media/image13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png" Type="http://schemas.openxmlformats.org/officeDocument/2006/relationships/image"/><Relationship Id="rId11" Target="../media/image10.svg" Type="http://schemas.openxmlformats.org/officeDocument/2006/relationships/image"/><Relationship Id="rId12" Target="../media/image11.png" Type="http://schemas.openxmlformats.org/officeDocument/2006/relationships/image"/><Relationship Id="rId13" Target="../media/image12.svg" Type="http://schemas.openxmlformats.org/officeDocument/2006/relationships/image"/><Relationship Id="rId14" Target="../media/image13.png" Type="http://schemas.openxmlformats.org/officeDocument/2006/relationships/image"/><Relationship Id="rId15" Target="../media/image14.svg" Type="http://schemas.openxmlformats.org/officeDocument/2006/relationships/image"/><Relationship Id="rId16" Target="../media/image15.png" Type="http://schemas.openxmlformats.org/officeDocument/2006/relationships/image"/><Relationship Id="rId17" Target="../media/image16.svg" Type="http://schemas.openxmlformats.org/officeDocument/2006/relationships/image"/><Relationship Id="rId18" Target="../media/image17.png" Type="http://schemas.openxmlformats.org/officeDocument/2006/relationships/image"/><Relationship Id="rId19" Target="../media/image18.svg" Type="http://schemas.openxmlformats.org/officeDocument/2006/relationships/image"/><Relationship Id="rId2" Target="../media/image1.png" Type="http://schemas.openxmlformats.org/officeDocument/2006/relationships/image"/><Relationship Id="rId20" Target="../media/image21.png" Type="http://schemas.openxmlformats.org/officeDocument/2006/relationships/image"/><Relationship Id="rId21" Target="../media/image22.svg" Type="http://schemas.openxmlformats.org/officeDocument/2006/relationships/image"/><Relationship Id="rId22" Target="../media/image30.png" Type="http://schemas.openxmlformats.org/officeDocument/2006/relationships/image"/><Relationship Id="rId23" Target="../media/image31.svg" Type="http://schemas.openxmlformats.org/officeDocument/2006/relationships/image"/><Relationship Id="rId24" Target="../media/image45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5539516">
            <a:off x="-1522827" y="-4364754"/>
            <a:ext cx="7490362" cy="8356769"/>
          </a:xfrm>
          <a:custGeom>
            <a:avLst/>
            <a:gdLst/>
            <a:ahLst/>
            <a:cxnLst/>
            <a:rect r="r" b="b" t="t" l="l"/>
            <a:pathLst>
              <a:path h="8356769" w="7490362">
                <a:moveTo>
                  <a:pt x="0" y="0"/>
                </a:moveTo>
                <a:lnTo>
                  <a:pt x="7490362" y="0"/>
                </a:lnTo>
                <a:lnTo>
                  <a:pt x="7490362" y="8356769"/>
                </a:lnTo>
                <a:lnTo>
                  <a:pt x="0" y="835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185495">
            <a:off x="10680587" y="6533916"/>
            <a:ext cx="10624553" cy="8487252"/>
          </a:xfrm>
          <a:custGeom>
            <a:avLst/>
            <a:gdLst/>
            <a:ahLst/>
            <a:cxnLst/>
            <a:rect r="r" b="b" t="t" l="l"/>
            <a:pathLst>
              <a:path h="8487252" w="10624553">
                <a:moveTo>
                  <a:pt x="0" y="0"/>
                </a:moveTo>
                <a:lnTo>
                  <a:pt x="10624553" y="0"/>
                </a:lnTo>
                <a:lnTo>
                  <a:pt x="10624553" y="8487252"/>
                </a:lnTo>
                <a:lnTo>
                  <a:pt x="0" y="848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092625" y="3477606"/>
            <a:ext cx="14102749" cy="28718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846"/>
              </a:lnSpc>
            </a:pPr>
            <a:r>
              <a:rPr lang="en-US" sz="17257" spc="586">
                <a:solidFill>
                  <a:srgbClr val="4D1579"/>
                </a:solidFill>
                <a:latin typeface="มอนตี้ Bold"/>
              </a:rPr>
              <a:t>GUMI FUMI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570388" y="5870379"/>
            <a:ext cx="11141299" cy="47906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20"/>
              </a:lnSpc>
            </a:pPr>
            <a:r>
              <a:rPr lang="en-US" sz="2514" spc="1123">
                <a:solidFill>
                  <a:srgbClr val="4D1579"/>
                </a:solidFill>
                <a:latin typeface="อีฟดอวอิ้ง Bold"/>
              </a:rPr>
              <a:t>PRESENTACIÓN DE MARCA</a:t>
            </a:r>
          </a:p>
        </p:txBody>
      </p:sp>
      <p:sp>
        <p:nvSpPr>
          <p:cNvPr name="Freeform 6" id="6"/>
          <p:cNvSpPr/>
          <p:nvPr/>
        </p:nvSpPr>
        <p:spPr>
          <a:xfrm flipH="false" flipV="false" rot="-8790771">
            <a:off x="-1251320" y="6885518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5"/>
                </a:lnTo>
                <a:lnTo>
                  <a:pt x="0" y="607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052726">
            <a:off x="970198" y="6566558"/>
            <a:ext cx="2238499" cy="1975476"/>
          </a:xfrm>
          <a:custGeom>
            <a:avLst/>
            <a:gdLst/>
            <a:ahLst/>
            <a:cxnLst/>
            <a:rect r="r" b="b" t="t" l="l"/>
            <a:pathLst>
              <a:path h="1975476" w="2238499">
                <a:moveTo>
                  <a:pt x="0" y="0"/>
                </a:moveTo>
                <a:lnTo>
                  <a:pt x="2238499" y="0"/>
                </a:lnTo>
                <a:lnTo>
                  <a:pt x="2238499" y="1975475"/>
                </a:lnTo>
                <a:lnTo>
                  <a:pt x="0" y="197547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9880448" y="8054415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790771">
            <a:off x="11191266" y="-2195848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4"/>
                </a:lnTo>
                <a:lnTo>
                  <a:pt x="0" y="6078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275829" y="-643529"/>
            <a:ext cx="3028083" cy="2667194"/>
          </a:xfrm>
          <a:custGeom>
            <a:avLst/>
            <a:gdLst/>
            <a:ahLst/>
            <a:cxnLst/>
            <a:rect r="r" b="b" t="t" l="l"/>
            <a:pathLst>
              <a:path h="2667194" w="3028083">
                <a:moveTo>
                  <a:pt x="0" y="0"/>
                </a:moveTo>
                <a:lnTo>
                  <a:pt x="3028082" y="0"/>
                </a:lnTo>
                <a:lnTo>
                  <a:pt x="3028082" y="2667193"/>
                </a:lnTo>
                <a:lnTo>
                  <a:pt x="0" y="2667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721895" y="468401"/>
            <a:ext cx="2946959" cy="2625472"/>
          </a:xfrm>
          <a:custGeom>
            <a:avLst/>
            <a:gdLst/>
            <a:ahLst/>
            <a:cxnLst/>
            <a:rect r="r" b="b" t="t" l="l"/>
            <a:pathLst>
              <a:path h="2625472" w="2946959">
                <a:moveTo>
                  <a:pt x="0" y="0"/>
                </a:moveTo>
                <a:lnTo>
                  <a:pt x="2946959" y="0"/>
                </a:lnTo>
                <a:lnTo>
                  <a:pt x="2946959" y="2625472"/>
                </a:lnTo>
                <a:lnTo>
                  <a:pt x="0" y="26254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124380">
            <a:off x="15226666" y="5849194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1" y="0"/>
                </a:lnTo>
                <a:lnTo>
                  <a:pt x="4116501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177825">
            <a:off x="4348399" y="8434023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3" y="0"/>
                </a:lnTo>
                <a:lnTo>
                  <a:pt x="3036433" y="2674549"/>
                </a:lnTo>
                <a:lnTo>
                  <a:pt x="0" y="26745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044704">
            <a:off x="4390890" y="-1751108"/>
            <a:ext cx="1662614" cy="4439018"/>
          </a:xfrm>
          <a:custGeom>
            <a:avLst/>
            <a:gdLst/>
            <a:ahLst/>
            <a:cxnLst/>
            <a:rect r="r" b="b" t="t" l="l"/>
            <a:pathLst>
              <a:path h="4439018" w="1662614">
                <a:moveTo>
                  <a:pt x="0" y="0"/>
                </a:moveTo>
                <a:lnTo>
                  <a:pt x="1662615" y="0"/>
                </a:lnTo>
                <a:lnTo>
                  <a:pt x="1662615" y="4439018"/>
                </a:lnTo>
                <a:lnTo>
                  <a:pt x="0" y="44390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4171733">
            <a:off x="-2267186" y="-1345316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2"/>
                </a:lnTo>
                <a:lnTo>
                  <a:pt x="0" y="474803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7501416">
            <a:off x="11069900" y="4082991"/>
            <a:ext cx="9280975" cy="10354501"/>
          </a:xfrm>
          <a:custGeom>
            <a:avLst/>
            <a:gdLst/>
            <a:ahLst/>
            <a:cxnLst/>
            <a:rect r="r" b="b" t="t" l="l"/>
            <a:pathLst>
              <a:path h="10354501" w="9280975">
                <a:moveTo>
                  <a:pt x="0" y="0"/>
                </a:moveTo>
                <a:lnTo>
                  <a:pt x="9280975" y="0"/>
                </a:lnTo>
                <a:lnTo>
                  <a:pt x="9280975" y="10354501"/>
                </a:lnTo>
                <a:lnTo>
                  <a:pt x="0" y="10354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790771">
            <a:off x="-2605169" y="5197008"/>
            <a:ext cx="12260504" cy="8122584"/>
          </a:xfrm>
          <a:custGeom>
            <a:avLst/>
            <a:gdLst/>
            <a:ahLst/>
            <a:cxnLst/>
            <a:rect r="r" b="b" t="t" l="l"/>
            <a:pathLst>
              <a:path h="8122584" w="12260504">
                <a:moveTo>
                  <a:pt x="0" y="0"/>
                </a:moveTo>
                <a:lnTo>
                  <a:pt x="12260504" y="0"/>
                </a:lnTo>
                <a:lnTo>
                  <a:pt x="12260504" y="8122584"/>
                </a:lnTo>
                <a:lnTo>
                  <a:pt x="0" y="812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539516">
            <a:off x="-1812278" y="-3578147"/>
            <a:ext cx="9280975" cy="10354501"/>
          </a:xfrm>
          <a:custGeom>
            <a:avLst/>
            <a:gdLst/>
            <a:ahLst/>
            <a:cxnLst/>
            <a:rect r="r" b="b" t="t" l="l"/>
            <a:pathLst>
              <a:path h="10354501" w="9280975">
                <a:moveTo>
                  <a:pt x="0" y="0"/>
                </a:moveTo>
                <a:lnTo>
                  <a:pt x="9280975" y="0"/>
                </a:lnTo>
                <a:lnTo>
                  <a:pt x="9280975" y="10354501"/>
                </a:lnTo>
                <a:lnTo>
                  <a:pt x="0" y="103545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3450277" y="652389"/>
            <a:ext cx="2720242" cy="2423488"/>
          </a:xfrm>
          <a:custGeom>
            <a:avLst/>
            <a:gdLst/>
            <a:ahLst/>
            <a:cxnLst/>
            <a:rect r="r" b="b" t="t" l="l"/>
            <a:pathLst>
              <a:path h="2423488" w="2720242">
                <a:moveTo>
                  <a:pt x="0" y="0"/>
                </a:moveTo>
                <a:lnTo>
                  <a:pt x="2720241" y="0"/>
                </a:lnTo>
                <a:lnTo>
                  <a:pt x="2720241" y="2423488"/>
                </a:lnTo>
                <a:lnTo>
                  <a:pt x="0" y="242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4171733">
            <a:off x="-2592773" y="202684"/>
            <a:ext cx="5185546" cy="5429891"/>
          </a:xfrm>
          <a:custGeom>
            <a:avLst/>
            <a:gdLst/>
            <a:ahLst/>
            <a:cxnLst/>
            <a:rect r="r" b="b" t="t" l="l"/>
            <a:pathLst>
              <a:path h="5429891" w="5185546">
                <a:moveTo>
                  <a:pt x="0" y="0"/>
                </a:moveTo>
                <a:lnTo>
                  <a:pt x="5185546" y="0"/>
                </a:lnTo>
                <a:lnTo>
                  <a:pt x="5185546" y="5429891"/>
                </a:lnTo>
                <a:lnTo>
                  <a:pt x="0" y="5429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2230063" y="3856927"/>
            <a:ext cx="13154706" cy="3017076"/>
            <a:chOff x="0" y="0"/>
            <a:chExt cx="4096469" cy="939539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10160" y="16510"/>
              <a:ext cx="4073609" cy="911599"/>
            </a:xfrm>
            <a:custGeom>
              <a:avLst/>
              <a:gdLst/>
              <a:ahLst/>
              <a:cxnLst/>
              <a:rect r="r" b="b" t="t" l="l"/>
              <a:pathLst>
                <a:path h="911599" w="4073609">
                  <a:moveTo>
                    <a:pt x="4073609" y="911599"/>
                  </a:moveTo>
                  <a:lnTo>
                    <a:pt x="0" y="903979"/>
                  </a:lnTo>
                  <a:lnTo>
                    <a:pt x="0" y="329393"/>
                  </a:lnTo>
                  <a:lnTo>
                    <a:pt x="17780" y="19050"/>
                  </a:lnTo>
                  <a:lnTo>
                    <a:pt x="2029289" y="0"/>
                  </a:lnTo>
                  <a:lnTo>
                    <a:pt x="4054559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9" id="9"/>
            <p:cNvSpPr/>
            <p:nvPr/>
          </p:nvSpPr>
          <p:spPr>
            <a:xfrm flipH="false" flipV="false" rot="0">
              <a:off x="-3810" y="0"/>
              <a:ext cx="4102819" cy="938269"/>
            </a:xfrm>
            <a:custGeom>
              <a:avLst/>
              <a:gdLst/>
              <a:ahLst/>
              <a:cxnLst/>
              <a:rect r="r" b="b" t="t" l="l"/>
              <a:pathLst>
                <a:path h="938269" w="4102819">
                  <a:moveTo>
                    <a:pt x="4068529" y="21590"/>
                  </a:moveTo>
                  <a:cubicBezTo>
                    <a:pt x="4069799" y="34290"/>
                    <a:pt x="4069799" y="44450"/>
                    <a:pt x="4071069" y="54610"/>
                  </a:cubicBezTo>
                  <a:cubicBezTo>
                    <a:pt x="4073609" y="76909"/>
                    <a:pt x="4074879" y="95102"/>
                    <a:pt x="4077419" y="112645"/>
                  </a:cubicBezTo>
                  <a:cubicBezTo>
                    <a:pt x="4077419" y="137985"/>
                    <a:pt x="4090119" y="637638"/>
                    <a:pt x="4096469" y="662978"/>
                  </a:cubicBezTo>
                  <a:cubicBezTo>
                    <a:pt x="4102819" y="701313"/>
                    <a:pt x="4099009" y="740298"/>
                    <a:pt x="4099009" y="778633"/>
                  </a:cubicBezTo>
                  <a:cubicBezTo>
                    <a:pt x="4099009" y="812420"/>
                    <a:pt x="4100279" y="843607"/>
                    <a:pt x="4101549" y="877309"/>
                  </a:cubicBezTo>
                  <a:cubicBezTo>
                    <a:pt x="4101549" y="898899"/>
                    <a:pt x="4101549" y="912869"/>
                    <a:pt x="4101549" y="936999"/>
                  </a:cubicBezTo>
                  <a:cubicBezTo>
                    <a:pt x="4078689" y="936999"/>
                    <a:pt x="4058369" y="938269"/>
                    <a:pt x="4030302" y="936999"/>
                  </a:cubicBezTo>
                  <a:cubicBezTo>
                    <a:pt x="3824637" y="931919"/>
                    <a:pt x="3615807" y="938269"/>
                    <a:pt x="3410142" y="933189"/>
                  </a:cubicBezTo>
                  <a:cubicBezTo>
                    <a:pt x="3286743" y="929379"/>
                    <a:pt x="3166508" y="931919"/>
                    <a:pt x="3043109" y="929379"/>
                  </a:cubicBezTo>
                  <a:cubicBezTo>
                    <a:pt x="2986155" y="928109"/>
                    <a:pt x="2929202" y="926839"/>
                    <a:pt x="2872248" y="925569"/>
                  </a:cubicBezTo>
                  <a:cubicBezTo>
                    <a:pt x="2837443" y="925569"/>
                    <a:pt x="2805803" y="926839"/>
                    <a:pt x="2770997" y="926839"/>
                  </a:cubicBezTo>
                  <a:cubicBezTo>
                    <a:pt x="2682403" y="925569"/>
                    <a:pt x="2438769" y="926839"/>
                    <a:pt x="2350175" y="925569"/>
                  </a:cubicBezTo>
                  <a:cubicBezTo>
                    <a:pt x="2286893" y="924299"/>
                    <a:pt x="1021260" y="933189"/>
                    <a:pt x="957979" y="931919"/>
                  </a:cubicBezTo>
                  <a:cubicBezTo>
                    <a:pt x="942158" y="931919"/>
                    <a:pt x="923174" y="933189"/>
                    <a:pt x="907353" y="933189"/>
                  </a:cubicBezTo>
                  <a:cubicBezTo>
                    <a:pt x="869384" y="933189"/>
                    <a:pt x="834580" y="934459"/>
                    <a:pt x="796611" y="934459"/>
                  </a:cubicBezTo>
                  <a:cubicBezTo>
                    <a:pt x="701688" y="934459"/>
                    <a:pt x="609930" y="933189"/>
                    <a:pt x="515007" y="931919"/>
                  </a:cubicBezTo>
                  <a:cubicBezTo>
                    <a:pt x="458054" y="930649"/>
                    <a:pt x="401100" y="929379"/>
                    <a:pt x="347311" y="928109"/>
                  </a:cubicBezTo>
                  <a:cubicBezTo>
                    <a:pt x="246060" y="926839"/>
                    <a:pt x="144810" y="925569"/>
                    <a:pt x="48260" y="925569"/>
                  </a:cubicBezTo>
                  <a:cubicBezTo>
                    <a:pt x="38100" y="925569"/>
                    <a:pt x="29210" y="925569"/>
                    <a:pt x="19050" y="924299"/>
                  </a:cubicBezTo>
                  <a:cubicBezTo>
                    <a:pt x="10160" y="923029"/>
                    <a:pt x="5080" y="916679"/>
                    <a:pt x="7620" y="907789"/>
                  </a:cubicBezTo>
                  <a:cubicBezTo>
                    <a:pt x="16510" y="876094"/>
                    <a:pt x="12700" y="859851"/>
                    <a:pt x="11430" y="842958"/>
                  </a:cubicBezTo>
                  <a:cubicBezTo>
                    <a:pt x="10160" y="808521"/>
                    <a:pt x="6350" y="774734"/>
                    <a:pt x="7620" y="740298"/>
                  </a:cubicBezTo>
                  <a:cubicBezTo>
                    <a:pt x="5080" y="697415"/>
                    <a:pt x="0" y="166574"/>
                    <a:pt x="7620" y="123041"/>
                  </a:cubicBezTo>
                  <a:cubicBezTo>
                    <a:pt x="8890" y="114594"/>
                    <a:pt x="7620" y="105498"/>
                    <a:pt x="8890" y="97051"/>
                  </a:cubicBezTo>
                  <a:cubicBezTo>
                    <a:pt x="10160" y="83407"/>
                    <a:pt x="12700" y="6846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708" y="30480"/>
                    <a:pt x="116333" y="29210"/>
                  </a:cubicBezTo>
                  <a:cubicBezTo>
                    <a:pt x="201763" y="25400"/>
                    <a:pt x="287193" y="22860"/>
                    <a:pt x="375788" y="20320"/>
                  </a:cubicBezTo>
                  <a:cubicBezTo>
                    <a:pt x="435905" y="17780"/>
                    <a:pt x="496023" y="16510"/>
                    <a:pt x="552976" y="13970"/>
                  </a:cubicBezTo>
                  <a:cubicBezTo>
                    <a:pt x="609930" y="11430"/>
                    <a:pt x="670047" y="8890"/>
                    <a:pt x="727001" y="8890"/>
                  </a:cubicBezTo>
                  <a:cubicBezTo>
                    <a:pt x="790282" y="7620"/>
                    <a:pt x="853564" y="10160"/>
                    <a:pt x="916846" y="8890"/>
                  </a:cubicBezTo>
                  <a:cubicBezTo>
                    <a:pt x="995948" y="8890"/>
                    <a:pt x="2429277" y="6350"/>
                    <a:pt x="2508379" y="5080"/>
                  </a:cubicBezTo>
                  <a:cubicBezTo>
                    <a:pt x="2584317" y="3810"/>
                    <a:pt x="2660255" y="2540"/>
                    <a:pt x="2739357" y="2540"/>
                  </a:cubicBezTo>
                  <a:cubicBezTo>
                    <a:pt x="2869084" y="1270"/>
                    <a:pt x="2995648" y="0"/>
                    <a:pt x="3125375" y="0"/>
                  </a:cubicBezTo>
                  <a:cubicBezTo>
                    <a:pt x="3179164" y="0"/>
                    <a:pt x="3236118" y="2540"/>
                    <a:pt x="3289907" y="2540"/>
                  </a:cubicBezTo>
                  <a:cubicBezTo>
                    <a:pt x="3438619" y="3810"/>
                    <a:pt x="3590495" y="5080"/>
                    <a:pt x="3739207" y="7620"/>
                  </a:cubicBezTo>
                  <a:cubicBezTo>
                    <a:pt x="3818309" y="8890"/>
                    <a:pt x="3897411" y="12700"/>
                    <a:pt x="3976513" y="16510"/>
                  </a:cubicBezTo>
                  <a:cubicBezTo>
                    <a:pt x="3995497" y="16510"/>
                    <a:pt x="4014482" y="16510"/>
                    <a:pt x="4030302" y="16510"/>
                  </a:cubicBezTo>
                  <a:cubicBezTo>
                    <a:pt x="4049479" y="17780"/>
                    <a:pt x="4058369" y="20320"/>
                    <a:pt x="4068529" y="21590"/>
                  </a:cubicBezTo>
                  <a:close/>
                  <a:moveTo>
                    <a:pt x="4078689" y="920489"/>
                  </a:moveTo>
                  <a:cubicBezTo>
                    <a:pt x="4079959" y="903979"/>
                    <a:pt x="4081229" y="891279"/>
                    <a:pt x="4081229" y="878579"/>
                  </a:cubicBezTo>
                  <a:cubicBezTo>
                    <a:pt x="4079959" y="840359"/>
                    <a:pt x="4078689" y="805922"/>
                    <a:pt x="4078689" y="768887"/>
                  </a:cubicBezTo>
                  <a:cubicBezTo>
                    <a:pt x="4078689" y="751993"/>
                    <a:pt x="4081229" y="735100"/>
                    <a:pt x="4079959" y="718207"/>
                  </a:cubicBezTo>
                  <a:cubicBezTo>
                    <a:pt x="4079959" y="702613"/>
                    <a:pt x="4078689" y="686369"/>
                    <a:pt x="4077419" y="670775"/>
                  </a:cubicBezTo>
                  <a:cubicBezTo>
                    <a:pt x="4072339" y="646735"/>
                    <a:pt x="4060909" y="149031"/>
                    <a:pt x="4060909" y="124990"/>
                  </a:cubicBezTo>
                  <a:cubicBezTo>
                    <a:pt x="4058369" y="104848"/>
                    <a:pt x="4055829" y="84056"/>
                    <a:pt x="4053289" y="63500"/>
                  </a:cubicBezTo>
                  <a:cubicBezTo>
                    <a:pt x="4052019" y="44450"/>
                    <a:pt x="4050749" y="43180"/>
                    <a:pt x="4020810" y="41910"/>
                  </a:cubicBezTo>
                  <a:cubicBezTo>
                    <a:pt x="4011318" y="41910"/>
                    <a:pt x="4004990" y="41910"/>
                    <a:pt x="3995497" y="40640"/>
                  </a:cubicBezTo>
                  <a:cubicBezTo>
                    <a:pt x="3916395" y="36830"/>
                    <a:pt x="3834129" y="31750"/>
                    <a:pt x="3755027" y="30480"/>
                  </a:cubicBezTo>
                  <a:cubicBezTo>
                    <a:pt x="3562018" y="26670"/>
                    <a:pt x="3365845" y="25400"/>
                    <a:pt x="3172836" y="22860"/>
                  </a:cubicBezTo>
                  <a:cubicBezTo>
                    <a:pt x="3144359" y="22860"/>
                    <a:pt x="3112718" y="22860"/>
                    <a:pt x="3084242" y="22860"/>
                  </a:cubicBezTo>
                  <a:cubicBezTo>
                    <a:pt x="3036781" y="22860"/>
                    <a:pt x="2989319" y="22860"/>
                    <a:pt x="2945022" y="22860"/>
                  </a:cubicBezTo>
                  <a:cubicBezTo>
                    <a:pt x="2843772" y="22860"/>
                    <a:pt x="2742521" y="22860"/>
                    <a:pt x="2644434" y="24130"/>
                  </a:cubicBezTo>
                  <a:cubicBezTo>
                    <a:pt x="2559004" y="25400"/>
                    <a:pt x="1119347" y="29210"/>
                    <a:pt x="1033917" y="29210"/>
                  </a:cubicBezTo>
                  <a:cubicBezTo>
                    <a:pt x="894697" y="29210"/>
                    <a:pt x="755478" y="26670"/>
                    <a:pt x="616258" y="33020"/>
                  </a:cubicBezTo>
                  <a:cubicBezTo>
                    <a:pt x="543484" y="36830"/>
                    <a:pt x="473874" y="36830"/>
                    <a:pt x="404264" y="38100"/>
                  </a:cubicBezTo>
                  <a:cubicBezTo>
                    <a:pt x="284029" y="41910"/>
                    <a:pt x="163794" y="45720"/>
                    <a:pt x="49530" y="50800"/>
                  </a:cubicBezTo>
                  <a:cubicBezTo>
                    <a:pt x="36830" y="50800"/>
                    <a:pt x="34290" y="53340"/>
                    <a:pt x="33020" y="66513"/>
                  </a:cubicBezTo>
                  <a:cubicBezTo>
                    <a:pt x="31750" y="78209"/>
                    <a:pt x="31750" y="89904"/>
                    <a:pt x="30480" y="101599"/>
                  </a:cubicBezTo>
                  <a:cubicBezTo>
                    <a:pt x="29210" y="121092"/>
                    <a:pt x="26670" y="139934"/>
                    <a:pt x="25400" y="159427"/>
                  </a:cubicBezTo>
                  <a:cubicBezTo>
                    <a:pt x="20320" y="180218"/>
                    <a:pt x="26670" y="688318"/>
                    <a:pt x="29210" y="709110"/>
                  </a:cubicBezTo>
                  <a:cubicBezTo>
                    <a:pt x="29210" y="731202"/>
                    <a:pt x="29210" y="753943"/>
                    <a:pt x="30480" y="776034"/>
                  </a:cubicBezTo>
                  <a:cubicBezTo>
                    <a:pt x="30480" y="792278"/>
                    <a:pt x="33020" y="808521"/>
                    <a:pt x="33020" y="824765"/>
                  </a:cubicBezTo>
                  <a:cubicBezTo>
                    <a:pt x="33020" y="842308"/>
                    <a:pt x="33020" y="859851"/>
                    <a:pt x="31750" y="878579"/>
                  </a:cubicBezTo>
                  <a:cubicBezTo>
                    <a:pt x="31750" y="882389"/>
                    <a:pt x="31750" y="884929"/>
                    <a:pt x="31750" y="888739"/>
                  </a:cubicBezTo>
                  <a:cubicBezTo>
                    <a:pt x="31750" y="898899"/>
                    <a:pt x="35560" y="902709"/>
                    <a:pt x="44450" y="902709"/>
                  </a:cubicBezTo>
                  <a:cubicBezTo>
                    <a:pt x="72036" y="902709"/>
                    <a:pt x="116333" y="903979"/>
                    <a:pt x="157466" y="903979"/>
                  </a:cubicBezTo>
                  <a:cubicBezTo>
                    <a:pt x="217584" y="903979"/>
                    <a:pt x="280865" y="901439"/>
                    <a:pt x="340983" y="903979"/>
                  </a:cubicBezTo>
                  <a:cubicBezTo>
                    <a:pt x="439069" y="907789"/>
                    <a:pt x="537156" y="910329"/>
                    <a:pt x="635242" y="909059"/>
                  </a:cubicBezTo>
                  <a:cubicBezTo>
                    <a:pt x="698524" y="907789"/>
                    <a:pt x="758642" y="910329"/>
                    <a:pt x="821923" y="910329"/>
                  </a:cubicBezTo>
                  <a:cubicBezTo>
                    <a:pt x="913682" y="910329"/>
                    <a:pt x="1005440" y="909059"/>
                    <a:pt x="1097198" y="910329"/>
                  </a:cubicBezTo>
                  <a:cubicBezTo>
                    <a:pt x="1233254" y="911599"/>
                    <a:pt x="2726700" y="901439"/>
                    <a:pt x="2865920" y="903979"/>
                  </a:cubicBezTo>
                  <a:cubicBezTo>
                    <a:pt x="2926038" y="905249"/>
                    <a:pt x="2986155" y="906519"/>
                    <a:pt x="3043109" y="906519"/>
                  </a:cubicBezTo>
                  <a:cubicBezTo>
                    <a:pt x="3147523" y="909059"/>
                    <a:pt x="3248774" y="905249"/>
                    <a:pt x="3353189" y="909059"/>
                  </a:cubicBezTo>
                  <a:cubicBezTo>
                    <a:pt x="3438619" y="911599"/>
                    <a:pt x="3524049" y="911599"/>
                    <a:pt x="3609479" y="914139"/>
                  </a:cubicBezTo>
                  <a:cubicBezTo>
                    <a:pt x="3736043" y="917949"/>
                    <a:pt x="3862606" y="920489"/>
                    <a:pt x="3989169" y="921759"/>
                  </a:cubicBezTo>
                  <a:cubicBezTo>
                    <a:pt x="4036631" y="921759"/>
                    <a:pt x="4058369" y="920489"/>
                    <a:pt x="4078689" y="920489"/>
                  </a:cubicBezTo>
                  <a:close/>
                </a:path>
              </a:pathLst>
            </a:custGeom>
            <a:solidFill>
              <a:srgbClr val="4D1579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2149972" y="4567514"/>
            <a:ext cx="13314888" cy="192593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759"/>
              </a:lnSpc>
            </a:pPr>
            <a:r>
              <a:rPr lang="en-US" sz="13999">
                <a:solidFill>
                  <a:srgbClr val="4D1579"/>
                </a:solidFill>
                <a:latin typeface="มอนตี้ Bold"/>
              </a:rPr>
              <a:t>MERCADO </a:t>
            </a:r>
          </a:p>
        </p:txBody>
      </p:sp>
      <p:sp>
        <p:nvSpPr>
          <p:cNvPr name="Freeform 11" id="11"/>
          <p:cNvSpPr/>
          <p:nvPr/>
        </p:nvSpPr>
        <p:spPr>
          <a:xfrm flipH="false" flipV="false" rot="-2052726">
            <a:off x="1263012" y="6239755"/>
            <a:ext cx="3258757" cy="2875853"/>
          </a:xfrm>
          <a:custGeom>
            <a:avLst/>
            <a:gdLst/>
            <a:ahLst/>
            <a:cxnLst/>
            <a:rect r="r" b="b" t="t" l="l"/>
            <a:pathLst>
              <a:path h="2875853" w="3258757">
                <a:moveTo>
                  <a:pt x="0" y="0"/>
                </a:moveTo>
                <a:lnTo>
                  <a:pt x="3258757" y="0"/>
                </a:lnTo>
                <a:lnTo>
                  <a:pt x="3258757" y="2875853"/>
                </a:lnTo>
                <a:lnTo>
                  <a:pt x="0" y="28758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5328350">
            <a:off x="5399349" y="7128352"/>
            <a:ext cx="6194434" cy="6486319"/>
          </a:xfrm>
          <a:custGeom>
            <a:avLst/>
            <a:gdLst/>
            <a:ahLst/>
            <a:cxnLst/>
            <a:rect r="r" b="b" t="t" l="l"/>
            <a:pathLst>
              <a:path h="6486319" w="6194434">
                <a:moveTo>
                  <a:pt x="0" y="0"/>
                </a:moveTo>
                <a:lnTo>
                  <a:pt x="6194434" y="0"/>
                </a:lnTo>
                <a:lnTo>
                  <a:pt x="6194434" y="6486319"/>
                </a:lnTo>
                <a:lnTo>
                  <a:pt x="0" y="648631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6923511">
            <a:off x="7553198" y="-3477748"/>
            <a:ext cx="12260504" cy="8122584"/>
          </a:xfrm>
          <a:custGeom>
            <a:avLst/>
            <a:gdLst/>
            <a:ahLst/>
            <a:cxnLst/>
            <a:rect r="r" b="b" t="t" l="l"/>
            <a:pathLst>
              <a:path h="8122584" w="12260504">
                <a:moveTo>
                  <a:pt x="0" y="0"/>
                </a:moveTo>
                <a:lnTo>
                  <a:pt x="12260504" y="0"/>
                </a:lnTo>
                <a:lnTo>
                  <a:pt x="12260504" y="8122584"/>
                </a:lnTo>
                <a:lnTo>
                  <a:pt x="0" y="812258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10438431">
            <a:off x="10045316" y="1155574"/>
            <a:ext cx="2534795" cy="2236957"/>
          </a:xfrm>
          <a:custGeom>
            <a:avLst/>
            <a:gdLst/>
            <a:ahLst/>
            <a:cxnLst/>
            <a:rect r="r" b="b" t="t" l="l"/>
            <a:pathLst>
              <a:path h="2236957" w="2534795">
                <a:moveTo>
                  <a:pt x="0" y="0"/>
                </a:moveTo>
                <a:lnTo>
                  <a:pt x="2534795" y="0"/>
                </a:lnTo>
                <a:lnTo>
                  <a:pt x="2534795" y="2236957"/>
                </a:lnTo>
                <a:lnTo>
                  <a:pt x="0" y="223695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7162807">
            <a:off x="13705609" y="-2571044"/>
            <a:ext cx="5037053" cy="5274401"/>
          </a:xfrm>
          <a:custGeom>
            <a:avLst/>
            <a:gdLst/>
            <a:ahLst/>
            <a:cxnLst/>
            <a:rect r="r" b="b" t="t" l="l"/>
            <a:pathLst>
              <a:path h="5274401" w="5037053">
                <a:moveTo>
                  <a:pt x="0" y="0"/>
                </a:moveTo>
                <a:lnTo>
                  <a:pt x="5037053" y="0"/>
                </a:lnTo>
                <a:lnTo>
                  <a:pt x="5037053" y="5274400"/>
                </a:lnTo>
                <a:lnTo>
                  <a:pt x="0" y="5274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-10545041">
            <a:off x="12323329" y="6651357"/>
            <a:ext cx="2720242" cy="2423488"/>
          </a:xfrm>
          <a:custGeom>
            <a:avLst/>
            <a:gdLst/>
            <a:ahLst/>
            <a:cxnLst/>
            <a:rect r="r" b="b" t="t" l="l"/>
            <a:pathLst>
              <a:path h="2423488" w="2720242">
                <a:moveTo>
                  <a:pt x="0" y="0"/>
                </a:moveTo>
                <a:lnTo>
                  <a:pt x="2720242" y="0"/>
                </a:lnTo>
                <a:lnTo>
                  <a:pt x="2720242" y="2423488"/>
                </a:lnTo>
                <a:lnTo>
                  <a:pt x="0" y="24234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6883225">
            <a:off x="15168003" y="5076208"/>
            <a:ext cx="5185546" cy="5429891"/>
          </a:xfrm>
          <a:custGeom>
            <a:avLst/>
            <a:gdLst/>
            <a:ahLst/>
            <a:cxnLst/>
            <a:rect r="r" b="b" t="t" l="l"/>
            <a:pathLst>
              <a:path h="5429891" w="5185546">
                <a:moveTo>
                  <a:pt x="0" y="0"/>
                </a:moveTo>
                <a:lnTo>
                  <a:pt x="5185546" y="0"/>
                </a:lnTo>
                <a:lnTo>
                  <a:pt x="5185546" y="5429891"/>
                </a:lnTo>
                <a:lnTo>
                  <a:pt x="0" y="54298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21153" y="172237"/>
            <a:ext cx="10224923" cy="36347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3860"/>
              </a:lnSpc>
            </a:pPr>
            <a:r>
              <a:rPr lang="en-US" sz="9900">
                <a:solidFill>
                  <a:srgbClr val="222222"/>
                </a:solidFill>
                <a:latin typeface="มอนตี้ Bold"/>
              </a:rPr>
              <a:t>INVESTIGACION DE MERCADOS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7943091">
            <a:off x="10962222" y="-2381330"/>
            <a:ext cx="10294430" cy="6820060"/>
          </a:xfrm>
          <a:custGeom>
            <a:avLst/>
            <a:gdLst/>
            <a:ahLst/>
            <a:cxnLst/>
            <a:rect r="r" b="b" t="t" l="l"/>
            <a:pathLst>
              <a:path h="6820060" w="10294430">
                <a:moveTo>
                  <a:pt x="0" y="0"/>
                </a:moveTo>
                <a:lnTo>
                  <a:pt x="10294431" y="0"/>
                </a:lnTo>
                <a:lnTo>
                  <a:pt x="10294431" y="6820060"/>
                </a:lnTo>
                <a:lnTo>
                  <a:pt x="0" y="68200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8790771">
            <a:off x="-3278033" y="6675279"/>
            <a:ext cx="9998372" cy="6623921"/>
          </a:xfrm>
          <a:custGeom>
            <a:avLst/>
            <a:gdLst/>
            <a:ahLst/>
            <a:cxnLst/>
            <a:rect r="r" b="b" t="t" l="l"/>
            <a:pathLst>
              <a:path h="6623921" w="9998372">
                <a:moveTo>
                  <a:pt x="0" y="0"/>
                </a:moveTo>
                <a:lnTo>
                  <a:pt x="9998371" y="0"/>
                </a:lnTo>
                <a:lnTo>
                  <a:pt x="9998371" y="6623922"/>
                </a:lnTo>
                <a:lnTo>
                  <a:pt x="0" y="662392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2052726">
            <a:off x="903989" y="6396508"/>
            <a:ext cx="2468092" cy="2178091"/>
          </a:xfrm>
          <a:custGeom>
            <a:avLst/>
            <a:gdLst/>
            <a:ahLst/>
            <a:cxnLst/>
            <a:rect r="r" b="b" t="t" l="l"/>
            <a:pathLst>
              <a:path h="2178091" w="2468092">
                <a:moveTo>
                  <a:pt x="0" y="0"/>
                </a:moveTo>
                <a:lnTo>
                  <a:pt x="2468092" y="0"/>
                </a:lnTo>
                <a:lnTo>
                  <a:pt x="2468092" y="2178091"/>
                </a:lnTo>
                <a:lnTo>
                  <a:pt x="0" y="217809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721153" y="2786141"/>
            <a:ext cx="11737412" cy="70880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568"/>
              </a:lnSpc>
            </a:pPr>
          </a:p>
          <a:p>
            <a:pPr algn="just">
              <a:lnSpc>
                <a:spcPts val="5568"/>
              </a:lnSpc>
            </a:pPr>
            <a:r>
              <a:rPr lang="en-US" sz="3712">
                <a:solidFill>
                  <a:srgbClr val="222222"/>
                </a:solidFill>
                <a:latin typeface="อีฟดอวอิ้ง"/>
              </a:rPr>
              <a:t>Saber que buscas las personas al momento de consumir, tener detalles extras que los demás no tienen como por ejemplo implementar una gomita que te ayude a dormir, para calmar la ansiedad, recordar cosas olvidadas, tomando en cuenta que nuestra marca se compondrán de materiales naturales tomando en cuenta la salud del cliente referente a ciertos químicos, no como otras gomitas. </a:t>
            </a:r>
          </a:p>
          <a:p>
            <a:pPr algn="just">
              <a:lnSpc>
                <a:spcPts val="5568"/>
              </a:lnSpc>
            </a:pPr>
          </a:p>
        </p:txBody>
      </p:sp>
      <p:sp>
        <p:nvSpPr>
          <p:cNvPr name="Freeform 7" id="7"/>
          <p:cNvSpPr/>
          <p:nvPr/>
        </p:nvSpPr>
        <p:spPr>
          <a:xfrm flipH="false" flipV="false" rot="-6628072">
            <a:off x="11104944" y="-1898949"/>
            <a:ext cx="3471318" cy="3634888"/>
          </a:xfrm>
          <a:custGeom>
            <a:avLst/>
            <a:gdLst/>
            <a:ahLst/>
            <a:cxnLst/>
            <a:rect r="r" b="b" t="t" l="l"/>
            <a:pathLst>
              <a:path h="3634888" w="3471318">
                <a:moveTo>
                  <a:pt x="0" y="0"/>
                </a:moveTo>
                <a:lnTo>
                  <a:pt x="3471318" y="0"/>
                </a:lnTo>
                <a:lnTo>
                  <a:pt x="3471318" y="3634888"/>
                </a:lnTo>
                <a:lnTo>
                  <a:pt x="0" y="363488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150238" y="-692095"/>
            <a:ext cx="3673317" cy="3235529"/>
          </a:xfrm>
          <a:custGeom>
            <a:avLst/>
            <a:gdLst/>
            <a:ahLst/>
            <a:cxnLst/>
            <a:rect r="r" b="b" t="t" l="l"/>
            <a:pathLst>
              <a:path h="3235529" w="3673317">
                <a:moveTo>
                  <a:pt x="0" y="0"/>
                </a:moveTo>
                <a:lnTo>
                  <a:pt x="3673317" y="0"/>
                </a:lnTo>
                <a:lnTo>
                  <a:pt x="3673317" y="3235529"/>
                </a:lnTo>
                <a:lnTo>
                  <a:pt x="0" y="323552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5328350">
            <a:off x="3690801" y="8241857"/>
            <a:ext cx="5127931" cy="5369562"/>
          </a:xfrm>
          <a:custGeom>
            <a:avLst/>
            <a:gdLst/>
            <a:ahLst/>
            <a:cxnLst/>
            <a:rect r="r" b="b" t="t" l="l"/>
            <a:pathLst>
              <a:path h="5369562" w="5127931">
                <a:moveTo>
                  <a:pt x="0" y="0"/>
                </a:moveTo>
                <a:lnTo>
                  <a:pt x="5127931" y="0"/>
                </a:lnTo>
                <a:lnTo>
                  <a:pt x="5127931" y="5369561"/>
                </a:lnTo>
                <a:lnTo>
                  <a:pt x="0" y="536956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63681" y="2035986"/>
            <a:ext cx="12868918" cy="188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60"/>
              </a:lnSpc>
            </a:pPr>
            <a:r>
              <a:rPr lang="en-US" sz="9900">
                <a:solidFill>
                  <a:srgbClr val="222222"/>
                </a:solidFill>
                <a:latin typeface="มอนตี้ Bold"/>
              </a:rPr>
              <a:t>BOLSA Y EMPAQUE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1938322">
            <a:off x="-3050267" y="7186029"/>
            <a:ext cx="12116163" cy="9678801"/>
          </a:xfrm>
          <a:custGeom>
            <a:avLst/>
            <a:gdLst/>
            <a:ahLst/>
            <a:cxnLst/>
            <a:rect r="r" b="b" t="t" l="l"/>
            <a:pathLst>
              <a:path h="9678801" w="12116163">
                <a:moveTo>
                  <a:pt x="0" y="0"/>
                </a:moveTo>
                <a:lnTo>
                  <a:pt x="12116163" y="0"/>
                </a:lnTo>
                <a:lnTo>
                  <a:pt x="12116163" y="9678800"/>
                </a:lnTo>
                <a:lnTo>
                  <a:pt x="0" y="9678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3339800">
            <a:off x="11887365" y="-2022998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3877207">
            <a:off x="4343946" y="7576318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1" y="0"/>
                </a:lnTo>
                <a:lnTo>
                  <a:pt x="4116501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238534">
            <a:off x="-590256" y="6944906"/>
            <a:ext cx="2698359" cy="2376766"/>
          </a:xfrm>
          <a:custGeom>
            <a:avLst/>
            <a:gdLst/>
            <a:ahLst/>
            <a:cxnLst/>
            <a:rect r="r" b="b" t="t" l="l"/>
            <a:pathLst>
              <a:path h="2376766" w="2698359">
                <a:moveTo>
                  <a:pt x="0" y="0"/>
                </a:moveTo>
                <a:lnTo>
                  <a:pt x="2698359" y="0"/>
                </a:lnTo>
                <a:lnTo>
                  <a:pt x="2698359" y="2376766"/>
                </a:lnTo>
                <a:lnTo>
                  <a:pt x="0" y="237676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552326" y="3583334"/>
            <a:ext cx="11368483" cy="57528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7486"/>
              </a:lnSpc>
            </a:pPr>
            <a:r>
              <a:rPr lang="en-US" sz="4991">
                <a:solidFill>
                  <a:srgbClr val="222222"/>
                </a:solidFill>
                <a:latin typeface="อีฟดอวอิ้ง"/>
              </a:rPr>
              <a:t>El producto será presentado en bolsitas de plástico para que sea más fácil que el público lo pueda consumir. Teniendo una buena presentación del producto y protección a la vez.</a:t>
            </a:r>
          </a:p>
          <a:p>
            <a:pPr algn="just">
              <a:lnSpc>
                <a:spcPts val="7486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5140503" y="-532787"/>
            <a:ext cx="3505378" cy="3122973"/>
          </a:xfrm>
          <a:custGeom>
            <a:avLst/>
            <a:gdLst/>
            <a:ahLst/>
            <a:cxnLst/>
            <a:rect r="r" b="b" t="t" l="l"/>
            <a:pathLst>
              <a:path h="3122973" w="3505378">
                <a:moveTo>
                  <a:pt x="0" y="0"/>
                </a:moveTo>
                <a:lnTo>
                  <a:pt x="3505379" y="0"/>
                </a:lnTo>
                <a:lnTo>
                  <a:pt x="3505379" y="3122974"/>
                </a:lnTo>
                <a:lnTo>
                  <a:pt x="0" y="312297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783549" y="3344785"/>
          <a:ext cx="11142410" cy="5140698"/>
        </p:xfrm>
        <a:graphic>
          <a:graphicData uri="http://schemas.openxmlformats.org/drawingml/2006/table">
            <a:tbl>
              <a:tblPr/>
              <a:tblGrid>
                <a:gridCol w="3363415"/>
                <a:gridCol w="3777791"/>
                <a:gridCol w="4001204"/>
              </a:tblGrid>
              <a:tr h="1136526"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00"/>
                        </a:lnSpc>
                        <a:defRPr/>
                      </a:pPr>
                      <a:r>
                        <a:rPr lang="en-US" sz="2714" spc="287">
                          <a:solidFill>
                            <a:srgbClr val="0C0C0C"/>
                          </a:solidFill>
                          <a:latin typeface="อีฟดอวอิ้ง"/>
                        </a:rPr>
                        <a:t>GENERAL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3800"/>
                        </a:lnSpc>
                        <a:defRPr/>
                      </a:pPr>
                      <a:r>
                        <a:rPr lang="en-US" sz="2714" spc="420">
                          <a:solidFill>
                            <a:srgbClr val="0C0C0C"/>
                          </a:solidFill>
                          <a:latin typeface="อีฟดอวอิ้ง Bold"/>
                        </a:rPr>
                        <a:t>UNIDAD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</a:tr>
              <a:tr h="1731120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C0C0C"/>
                          </a:solidFill>
                          <a:latin typeface="อีฟดอวอิ้ง"/>
                        </a:rPr>
                        <a:t>ingresos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r>
                        <a:rPr lang="en-US" sz="2972">
                          <a:solidFill>
                            <a:srgbClr val="0C0C0C"/>
                          </a:solidFill>
                          <a:latin typeface="อีฟดอวอิ้ง"/>
                        </a:rPr>
                        <a:t>24 por 12 pzas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r>
                        <a:rPr lang="en-US" sz="2972">
                          <a:solidFill>
                            <a:srgbClr val="0C0C0C"/>
                          </a:solidFill>
                          <a:latin typeface="อีฟดอวอิ้ง Bold"/>
                        </a:rPr>
                        <a:t>2 por gomita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</a:tr>
              <a:tr h="1136526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C0C0C"/>
                          </a:solidFill>
                          <a:latin typeface="อีฟดอวอิ้ง"/>
                        </a:rPr>
                        <a:t>gastos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r>
                        <a:rPr lang="en-US" sz="2972">
                          <a:solidFill>
                            <a:srgbClr val="0C0C0C"/>
                          </a:solidFill>
                          <a:latin typeface="อีฟดอวอิ้ง"/>
                        </a:rPr>
                        <a:t>24 por las 12 pzas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r>
                        <a:rPr lang="en-US" sz="2972">
                          <a:solidFill>
                            <a:srgbClr val="0C0C0C"/>
                          </a:solidFill>
                          <a:latin typeface="อีฟดอวอิ้ง"/>
                        </a:rPr>
                        <a:t>2 por gomita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</a:tr>
              <a:tr h="1136526">
                <a:tc>
                  <a:txBody>
                    <a:bodyPr anchor="t" rtlCol="false"/>
                    <a:lstStyle/>
                    <a:p>
                      <a:pPr algn="r">
                        <a:lnSpc>
                          <a:spcPts val="3640"/>
                        </a:lnSpc>
                        <a:defRPr/>
                      </a:pPr>
                      <a:r>
                        <a:rPr lang="en-US" sz="2600">
                          <a:solidFill>
                            <a:srgbClr val="0C0C0C"/>
                          </a:solidFill>
                          <a:latin typeface="อีฟดอวอิ้ง"/>
                        </a:rPr>
                        <a:t>precio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r>
                        <a:rPr lang="en-US" sz="2972">
                          <a:solidFill>
                            <a:srgbClr val="0C0C0C"/>
                          </a:solidFill>
                          <a:latin typeface="อีฟดอวอิ้ง Bold"/>
                        </a:rPr>
                        <a:t>48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4160"/>
                        </a:lnSpc>
                        <a:defRPr/>
                      </a:pPr>
                      <a:r>
                        <a:rPr lang="en-US" sz="2972">
                          <a:solidFill>
                            <a:srgbClr val="0C0C0C"/>
                          </a:solidFill>
                          <a:latin typeface="อีฟดอวอิ้ง"/>
                        </a:rPr>
                        <a:t>4</a:t>
                      </a:r>
                      <a:endParaRPr lang="en-US" sz="1100"/>
                    </a:p>
                  </a:txBody>
                  <a:tcPr marL="176933" marR="176933" marT="176933" marB="176933" anchor="ctr">
                    <a:lnL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FF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EFB5"/>
                    </a:solidFill>
                  </a:tcPr>
                </a:tc>
              </a:tr>
            </a:tbl>
          </a:graphicData>
        </a:graphic>
      </p:graphicFrame>
      <p:sp>
        <p:nvSpPr>
          <p:cNvPr name="TextBox 3" id="3"/>
          <p:cNvSpPr txBox="true"/>
          <p:nvPr/>
        </p:nvSpPr>
        <p:spPr>
          <a:xfrm rot="0">
            <a:off x="2968877" y="1462645"/>
            <a:ext cx="11957082" cy="18821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860"/>
              </a:lnSpc>
            </a:pPr>
            <a:r>
              <a:rPr lang="en-US" sz="9900">
                <a:solidFill>
                  <a:srgbClr val="222222"/>
                </a:solidFill>
                <a:latin typeface="มอนตี้ Bold"/>
              </a:rPr>
              <a:t>GASTOS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-5539516">
            <a:off x="-2435294" y="-4489344"/>
            <a:ext cx="7490362" cy="8356769"/>
          </a:xfrm>
          <a:custGeom>
            <a:avLst/>
            <a:gdLst/>
            <a:ahLst/>
            <a:cxnLst/>
            <a:rect r="r" b="b" t="t" l="l"/>
            <a:pathLst>
              <a:path h="8356769" w="7490362">
                <a:moveTo>
                  <a:pt x="0" y="0"/>
                </a:moveTo>
                <a:lnTo>
                  <a:pt x="7490363" y="0"/>
                </a:lnTo>
                <a:lnTo>
                  <a:pt x="7490363" y="8356769"/>
                </a:lnTo>
                <a:lnTo>
                  <a:pt x="0" y="835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85495">
            <a:off x="11523543" y="7867942"/>
            <a:ext cx="10624553" cy="8487252"/>
          </a:xfrm>
          <a:custGeom>
            <a:avLst/>
            <a:gdLst/>
            <a:ahLst/>
            <a:cxnLst/>
            <a:rect r="r" b="b" t="t" l="l"/>
            <a:pathLst>
              <a:path h="8487252" w="10624553">
                <a:moveTo>
                  <a:pt x="0" y="0"/>
                </a:moveTo>
                <a:lnTo>
                  <a:pt x="10624553" y="0"/>
                </a:lnTo>
                <a:lnTo>
                  <a:pt x="10624553" y="8487253"/>
                </a:lnTo>
                <a:lnTo>
                  <a:pt x="0" y="84872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8790771">
            <a:off x="-4325248" y="6904377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4"/>
                </a:lnTo>
                <a:lnTo>
                  <a:pt x="0" y="6078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2052726">
            <a:off x="-477445" y="6829765"/>
            <a:ext cx="2238499" cy="1975476"/>
          </a:xfrm>
          <a:custGeom>
            <a:avLst/>
            <a:gdLst/>
            <a:ahLst/>
            <a:cxnLst/>
            <a:rect r="r" b="b" t="t" l="l"/>
            <a:pathLst>
              <a:path h="1975476" w="2238499">
                <a:moveTo>
                  <a:pt x="0" y="0"/>
                </a:moveTo>
                <a:lnTo>
                  <a:pt x="2238500" y="0"/>
                </a:lnTo>
                <a:lnTo>
                  <a:pt x="2238500" y="1975476"/>
                </a:lnTo>
                <a:lnTo>
                  <a:pt x="0" y="1975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0780310" y="9263632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2"/>
                </a:lnTo>
                <a:lnTo>
                  <a:pt x="0" y="474803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790771">
            <a:off x="11695747" y="-2695506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4"/>
                </a:lnTo>
                <a:lnTo>
                  <a:pt x="0" y="6078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0780310" y="-1143187"/>
            <a:ext cx="3028083" cy="2667194"/>
          </a:xfrm>
          <a:custGeom>
            <a:avLst/>
            <a:gdLst/>
            <a:ahLst/>
            <a:cxnLst/>
            <a:rect r="r" b="b" t="t" l="l"/>
            <a:pathLst>
              <a:path h="2667194" w="3028083">
                <a:moveTo>
                  <a:pt x="0" y="0"/>
                </a:moveTo>
                <a:lnTo>
                  <a:pt x="3028083" y="0"/>
                </a:lnTo>
                <a:lnTo>
                  <a:pt x="3028083" y="2667193"/>
                </a:lnTo>
                <a:lnTo>
                  <a:pt x="0" y="26671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5226377" y="-31257"/>
            <a:ext cx="2946959" cy="2625472"/>
          </a:xfrm>
          <a:custGeom>
            <a:avLst/>
            <a:gdLst/>
            <a:ahLst/>
            <a:cxnLst/>
            <a:rect r="r" b="b" t="t" l="l"/>
            <a:pathLst>
              <a:path h="2625472" w="2946959">
                <a:moveTo>
                  <a:pt x="0" y="0"/>
                </a:moveTo>
                <a:lnTo>
                  <a:pt x="2946958" y="0"/>
                </a:lnTo>
                <a:lnTo>
                  <a:pt x="2946958" y="2625472"/>
                </a:lnTo>
                <a:lnTo>
                  <a:pt x="0" y="262547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2124380">
            <a:off x="15667565" y="7183221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1" y="0"/>
                </a:lnTo>
                <a:lnTo>
                  <a:pt x="4116501" y="4116501"/>
                </a:lnTo>
                <a:lnTo>
                  <a:pt x="0" y="4116501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3177825">
            <a:off x="2265333" y="9103264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2" y="0"/>
                </a:lnTo>
                <a:lnTo>
                  <a:pt x="3036432" y="2674548"/>
                </a:lnTo>
                <a:lnTo>
                  <a:pt x="0" y="267454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4044704">
            <a:off x="3478424" y="-1875698"/>
            <a:ext cx="1662614" cy="4439018"/>
          </a:xfrm>
          <a:custGeom>
            <a:avLst/>
            <a:gdLst/>
            <a:ahLst/>
            <a:cxnLst/>
            <a:rect r="r" b="b" t="t" l="l"/>
            <a:pathLst>
              <a:path h="4439018" w="1662614">
                <a:moveTo>
                  <a:pt x="0" y="0"/>
                </a:moveTo>
                <a:lnTo>
                  <a:pt x="1662614" y="0"/>
                </a:lnTo>
                <a:lnTo>
                  <a:pt x="1662614" y="4439018"/>
                </a:lnTo>
                <a:lnTo>
                  <a:pt x="0" y="4439018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4171733">
            <a:off x="-2267186" y="-1345316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2"/>
                </a:lnTo>
                <a:lnTo>
                  <a:pt x="0" y="474803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7943091">
            <a:off x="9357981" y="-2643783"/>
            <a:ext cx="11838300" cy="7842874"/>
          </a:xfrm>
          <a:custGeom>
            <a:avLst/>
            <a:gdLst/>
            <a:ahLst/>
            <a:cxnLst/>
            <a:rect r="r" b="b" t="t" l="l"/>
            <a:pathLst>
              <a:path h="7842874" w="11838300">
                <a:moveTo>
                  <a:pt x="0" y="0"/>
                </a:moveTo>
                <a:lnTo>
                  <a:pt x="11838300" y="0"/>
                </a:lnTo>
                <a:lnTo>
                  <a:pt x="11838300" y="7842874"/>
                </a:lnTo>
                <a:lnTo>
                  <a:pt x="0" y="7842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8790771">
            <a:off x="-2115532" y="6324336"/>
            <a:ext cx="9998372" cy="6623921"/>
          </a:xfrm>
          <a:custGeom>
            <a:avLst/>
            <a:gdLst/>
            <a:ahLst/>
            <a:cxnLst/>
            <a:rect r="r" b="b" t="t" l="l"/>
            <a:pathLst>
              <a:path h="6623921" w="9998372">
                <a:moveTo>
                  <a:pt x="0" y="0"/>
                </a:moveTo>
                <a:lnTo>
                  <a:pt x="9998371" y="0"/>
                </a:lnTo>
                <a:lnTo>
                  <a:pt x="9998371" y="6623921"/>
                </a:lnTo>
                <a:lnTo>
                  <a:pt x="0" y="6623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185495">
            <a:off x="7034899" y="4004364"/>
            <a:ext cx="16484463" cy="13168347"/>
          </a:xfrm>
          <a:custGeom>
            <a:avLst/>
            <a:gdLst/>
            <a:ahLst/>
            <a:cxnLst/>
            <a:rect r="r" b="b" t="t" l="l"/>
            <a:pathLst>
              <a:path h="13168347" w="16484463">
                <a:moveTo>
                  <a:pt x="0" y="0"/>
                </a:moveTo>
                <a:lnTo>
                  <a:pt x="16484463" y="0"/>
                </a:lnTo>
                <a:lnTo>
                  <a:pt x="16484463" y="13168347"/>
                </a:lnTo>
                <a:lnTo>
                  <a:pt x="0" y="131683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5539516">
            <a:off x="-827802" y="-2719821"/>
            <a:ext cx="8200427" cy="9148966"/>
          </a:xfrm>
          <a:custGeom>
            <a:avLst/>
            <a:gdLst/>
            <a:ahLst/>
            <a:cxnLst/>
            <a:rect r="r" b="b" t="t" l="l"/>
            <a:pathLst>
              <a:path h="9148966" w="8200427">
                <a:moveTo>
                  <a:pt x="0" y="0"/>
                </a:moveTo>
                <a:lnTo>
                  <a:pt x="8200427" y="0"/>
                </a:lnTo>
                <a:lnTo>
                  <a:pt x="8200427" y="9148966"/>
                </a:lnTo>
                <a:lnTo>
                  <a:pt x="0" y="914896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-2052726">
            <a:off x="-533120" y="7984185"/>
            <a:ext cx="3391068" cy="2992618"/>
          </a:xfrm>
          <a:custGeom>
            <a:avLst/>
            <a:gdLst/>
            <a:ahLst/>
            <a:cxnLst/>
            <a:rect r="r" b="b" t="t" l="l"/>
            <a:pathLst>
              <a:path h="2992618" w="3391068">
                <a:moveTo>
                  <a:pt x="0" y="0"/>
                </a:moveTo>
                <a:lnTo>
                  <a:pt x="3391068" y="0"/>
                </a:lnTo>
                <a:lnTo>
                  <a:pt x="3391068" y="2992618"/>
                </a:lnTo>
                <a:lnTo>
                  <a:pt x="0" y="2992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6628072">
            <a:off x="9522106" y="-2089059"/>
            <a:ext cx="3991917" cy="4180017"/>
          </a:xfrm>
          <a:custGeom>
            <a:avLst/>
            <a:gdLst/>
            <a:ahLst/>
            <a:cxnLst/>
            <a:rect r="r" b="b" t="t" l="l"/>
            <a:pathLst>
              <a:path h="4180017" w="3991917">
                <a:moveTo>
                  <a:pt x="0" y="0"/>
                </a:moveTo>
                <a:lnTo>
                  <a:pt x="3991917" y="0"/>
                </a:lnTo>
                <a:lnTo>
                  <a:pt x="3991917" y="4180017"/>
                </a:lnTo>
                <a:lnTo>
                  <a:pt x="0" y="41800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174079" y="-701211"/>
            <a:ext cx="4224210" cy="3720766"/>
          </a:xfrm>
          <a:custGeom>
            <a:avLst/>
            <a:gdLst/>
            <a:ahLst/>
            <a:cxnLst/>
            <a:rect r="r" b="b" t="t" l="l"/>
            <a:pathLst>
              <a:path h="3720766" w="4224210">
                <a:moveTo>
                  <a:pt x="0" y="0"/>
                </a:moveTo>
                <a:lnTo>
                  <a:pt x="4224209" y="0"/>
                </a:lnTo>
                <a:lnTo>
                  <a:pt x="4224209" y="3720766"/>
                </a:lnTo>
                <a:lnTo>
                  <a:pt x="0" y="3720766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2883653" y="-521235"/>
            <a:ext cx="3505378" cy="3122973"/>
          </a:xfrm>
          <a:custGeom>
            <a:avLst/>
            <a:gdLst/>
            <a:ahLst/>
            <a:cxnLst/>
            <a:rect r="r" b="b" t="t" l="l"/>
            <a:pathLst>
              <a:path h="3122973" w="3505378">
                <a:moveTo>
                  <a:pt x="0" y="0"/>
                </a:moveTo>
                <a:lnTo>
                  <a:pt x="3505379" y="0"/>
                </a:lnTo>
                <a:lnTo>
                  <a:pt x="3505379" y="3122974"/>
                </a:lnTo>
                <a:lnTo>
                  <a:pt x="0" y="3122974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2124380">
            <a:off x="14985925" y="7200049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1" y="0"/>
                </a:lnTo>
                <a:lnTo>
                  <a:pt x="4116501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3177825">
            <a:off x="10507153" y="8272334"/>
            <a:ext cx="4386711" cy="3863900"/>
          </a:xfrm>
          <a:custGeom>
            <a:avLst/>
            <a:gdLst/>
            <a:ahLst/>
            <a:cxnLst/>
            <a:rect r="r" b="b" t="t" l="l"/>
            <a:pathLst>
              <a:path h="3863900" w="4386711">
                <a:moveTo>
                  <a:pt x="0" y="0"/>
                </a:moveTo>
                <a:lnTo>
                  <a:pt x="4386711" y="0"/>
                </a:lnTo>
                <a:lnTo>
                  <a:pt x="4386711" y="3863901"/>
                </a:lnTo>
                <a:lnTo>
                  <a:pt x="0" y="3863901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4171733">
            <a:off x="-2033525" y="-25636"/>
            <a:ext cx="5279104" cy="5527857"/>
          </a:xfrm>
          <a:custGeom>
            <a:avLst/>
            <a:gdLst/>
            <a:ahLst/>
            <a:cxnLst/>
            <a:rect r="r" b="b" t="t" l="l"/>
            <a:pathLst>
              <a:path h="5527857" w="5279104">
                <a:moveTo>
                  <a:pt x="0" y="0"/>
                </a:moveTo>
                <a:lnTo>
                  <a:pt x="5279103" y="0"/>
                </a:lnTo>
                <a:lnTo>
                  <a:pt x="5279103" y="5527857"/>
                </a:lnTo>
                <a:lnTo>
                  <a:pt x="0" y="552785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5328350">
            <a:off x="5445519" y="8044451"/>
            <a:ext cx="5127931" cy="5369562"/>
          </a:xfrm>
          <a:custGeom>
            <a:avLst/>
            <a:gdLst/>
            <a:ahLst/>
            <a:cxnLst/>
            <a:rect r="r" b="b" t="t" l="l"/>
            <a:pathLst>
              <a:path h="5369562" w="5127931">
                <a:moveTo>
                  <a:pt x="0" y="0"/>
                </a:moveTo>
                <a:lnTo>
                  <a:pt x="5127931" y="0"/>
                </a:lnTo>
                <a:lnTo>
                  <a:pt x="5127931" y="5369562"/>
                </a:lnTo>
                <a:lnTo>
                  <a:pt x="0" y="536956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5778275">
            <a:off x="15878244" y="3698501"/>
            <a:ext cx="4175854" cy="4372622"/>
          </a:xfrm>
          <a:custGeom>
            <a:avLst/>
            <a:gdLst/>
            <a:ahLst/>
            <a:cxnLst/>
            <a:rect r="r" b="b" t="t" l="l"/>
            <a:pathLst>
              <a:path h="4372622" w="4175854">
                <a:moveTo>
                  <a:pt x="0" y="0"/>
                </a:moveTo>
                <a:lnTo>
                  <a:pt x="4175854" y="0"/>
                </a:lnTo>
                <a:lnTo>
                  <a:pt x="4175854" y="4372622"/>
                </a:lnTo>
                <a:lnTo>
                  <a:pt x="0" y="4372622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5" id="15"/>
          <p:cNvGrpSpPr/>
          <p:nvPr/>
        </p:nvGrpSpPr>
        <p:grpSpPr>
          <a:xfrm rot="0">
            <a:off x="1028700" y="778417"/>
            <a:ext cx="16015476" cy="8229600"/>
            <a:chOff x="0" y="0"/>
            <a:chExt cx="6290140" cy="3232207"/>
          </a:xfrm>
        </p:grpSpPr>
        <p:sp>
          <p:nvSpPr>
            <p:cNvPr name="Freeform 16" id="16"/>
            <p:cNvSpPr/>
            <p:nvPr/>
          </p:nvSpPr>
          <p:spPr>
            <a:xfrm flipH="false" flipV="false" rot="0">
              <a:off x="10160" y="16510"/>
              <a:ext cx="6267280" cy="3204268"/>
            </a:xfrm>
            <a:custGeom>
              <a:avLst/>
              <a:gdLst/>
              <a:ahLst/>
              <a:cxnLst/>
              <a:rect r="r" b="b" t="t" l="l"/>
              <a:pathLst>
                <a:path h="3204268" w="6267280">
                  <a:moveTo>
                    <a:pt x="6267280" y="3204268"/>
                  </a:moveTo>
                  <a:lnTo>
                    <a:pt x="0" y="3196648"/>
                  </a:lnTo>
                  <a:lnTo>
                    <a:pt x="0" y="1124551"/>
                  </a:lnTo>
                  <a:lnTo>
                    <a:pt x="17780" y="19050"/>
                  </a:lnTo>
                  <a:lnTo>
                    <a:pt x="3123304" y="0"/>
                  </a:lnTo>
                  <a:lnTo>
                    <a:pt x="6248230" y="5080"/>
                  </a:lnTo>
                  <a:close/>
                </a:path>
              </a:pathLst>
            </a:custGeom>
            <a:solidFill>
              <a:srgbClr val="FFFDF7"/>
            </a:solidFill>
          </p:spPr>
        </p:sp>
        <p:sp>
          <p:nvSpPr>
            <p:cNvPr name="Freeform 17" id="17"/>
            <p:cNvSpPr/>
            <p:nvPr/>
          </p:nvSpPr>
          <p:spPr>
            <a:xfrm flipH="false" flipV="false" rot="0">
              <a:off x="-3810" y="0"/>
              <a:ext cx="6296490" cy="3230937"/>
            </a:xfrm>
            <a:custGeom>
              <a:avLst/>
              <a:gdLst/>
              <a:ahLst/>
              <a:cxnLst/>
              <a:rect r="r" b="b" t="t" l="l"/>
              <a:pathLst>
                <a:path h="3230937" w="6296490">
                  <a:moveTo>
                    <a:pt x="6262200" y="21590"/>
                  </a:moveTo>
                  <a:cubicBezTo>
                    <a:pt x="6263471" y="34290"/>
                    <a:pt x="6263471" y="44450"/>
                    <a:pt x="6264740" y="54610"/>
                  </a:cubicBezTo>
                  <a:cubicBezTo>
                    <a:pt x="6267280" y="112383"/>
                    <a:pt x="6268550" y="181956"/>
                    <a:pt x="6271090" y="249043"/>
                  </a:cubicBezTo>
                  <a:cubicBezTo>
                    <a:pt x="6271090" y="345948"/>
                    <a:pt x="6283790" y="2256703"/>
                    <a:pt x="6290140" y="2353608"/>
                  </a:cubicBezTo>
                  <a:cubicBezTo>
                    <a:pt x="6296490" y="2500206"/>
                    <a:pt x="6292680" y="2649290"/>
                    <a:pt x="6292680" y="2795889"/>
                  </a:cubicBezTo>
                  <a:cubicBezTo>
                    <a:pt x="6292680" y="2925095"/>
                    <a:pt x="6293950" y="3044362"/>
                    <a:pt x="6295221" y="3169977"/>
                  </a:cubicBezTo>
                  <a:cubicBezTo>
                    <a:pt x="6295221" y="3191567"/>
                    <a:pt x="6295221" y="3205537"/>
                    <a:pt x="6295221" y="3229667"/>
                  </a:cubicBezTo>
                  <a:cubicBezTo>
                    <a:pt x="6272360" y="3229667"/>
                    <a:pt x="6252040" y="3230937"/>
                    <a:pt x="6216859" y="3229667"/>
                  </a:cubicBezTo>
                  <a:cubicBezTo>
                    <a:pt x="5898112" y="3224587"/>
                    <a:pt x="5574461" y="3230937"/>
                    <a:pt x="5255714" y="3225857"/>
                  </a:cubicBezTo>
                  <a:cubicBezTo>
                    <a:pt x="5064466" y="3222047"/>
                    <a:pt x="4878122" y="3224587"/>
                    <a:pt x="4686874" y="3222047"/>
                  </a:cubicBezTo>
                  <a:cubicBezTo>
                    <a:pt x="4598606" y="3220777"/>
                    <a:pt x="4510337" y="3219507"/>
                    <a:pt x="4422069" y="3218237"/>
                  </a:cubicBezTo>
                  <a:cubicBezTo>
                    <a:pt x="4368127" y="3218237"/>
                    <a:pt x="4319089" y="3219507"/>
                    <a:pt x="4265148" y="3219507"/>
                  </a:cubicBezTo>
                  <a:cubicBezTo>
                    <a:pt x="4127841" y="3218237"/>
                    <a:pt x="3750249" y="3219507"/>
                    <a:pt x="3612942" y="3218237"/>
                  </a:cubicBezTo>
                  <a:cubicBezTo>
                    <a:pt x="3514867" y="3216967"/>
                    <a:pt x="1553348" y="3225857"/>
                    <a:pt x="1455272" y="3224587"/>
                  </a:cubicBezTo>
                  <a:cubicBezTo>
                    <a:pt x="1430753" y="3224587"/>
                    <a:pt x="1401330" y="3225857"/>
                    <a:pt x="1376811" y="3225857"/>
                  </a:cubicBezTo>
                  <a:cubicBezTo>
                    <a:pt x="1317966" y="3225857"/>
                    <a:pt x="1264024" y="3227127"/>
                    <a:pt x="1205178" y="3227127"/>
                  </a:cubicBezTo>
                  <a:cubicBezTo>
                    <a:pt x="1058064" y="3227127"/>
                    <a:pt x="915854" y="3225857"/>
                    <a:pt x="768740" y="3224587"/>
                  </a:cubicBezTo>
                  <a:cubicBezTo>
                    <a:pt x="680472" y="3223317"/>
                    <a:pt x="592204" y="3222047"/>
                    <a:pt x="508839" y="3220777"/>
                  </a:cubicBezTo>
                  <a:cubicBezTo>
                    <a:pt x="351918" y="3219507"/>
                    <a:pt x="194996" y="3218237"/>
                    <a:pt x="48260" y="3218237"/>
                  </a:cubicBezTo>
                  <a:cubicBezTo>
                    <a:pt x="38100" y="3218237"/>
                    <a:pt x="29210" y="3218237"/>
                    <a:pt x="19050" y="3216967"/>
                  </a:cubicBezTo>
                  <a:cubicBezTo>
                    <a:pt x="10160" y="3215697"/>
                    <a:pt x="5080" y="3209347"/>
                    <a:pt x="7620" y="3200457"/>
                  </a:cubicBezTo>
                  <a:cubicBezTo>
                    <a:pt x="16510" y="3168598"/>
                    <a:pt x="12700" y="3106480"/>
                    <a:pt x="11430" y="3041877"/>
                  </a:cubicBezTo>
                  <a:cubicBezTo>
                    <a:pt x="10160" y="2910187"/>
                    <a:pt x="6350" y="2780981"/>
                    <a:pt x="7620" y="2649290"/>
                  </a:cubicBezTo>
                  <a:cubicBezTo>
                    <a:pt x="5080" y="2485298"/>
                    <a:pt x="0" y="455276"/>
                    <a:pt x="7620" y="288799"/>
                  </a:cubicBezTo>
                  <a:cubicBezTo>
                    <a:pt x="8890" y="256497"/>
                    <a:pt x="7620" y="221711"/>
                    <a:pt x="8890" y="189410"/>
                  </a:cubicBezTo>
                  <a:cubicBezTo>
                    <a:pt x="10160" y="137231"/>
                    <a:pt x="12700" y="8008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2401" y="30480"/>
                    <a:pt x="150862" y="29210"/>
                  </a:cubicBezTo>
                  <a:cubicBezTo>
                    <a:pt x="283265" y="25400"/>
                    <a:pt x="415667" y="22860"/>
                    <a:pt x="552973" y="20320"/>
                  </a:cubicBezTo>
                  <a:cubicBezTo>
                    <a:pt x="646146" y="17780"/>
                    <a:pt x="739318" y="16510"/>
                    <a:pt x="827586" y="13970"/>
                  </a:cubicBezTo>
                  <a:cubicBezTo>
                    <a:pt x="915854" y="11430"/>
                    <a:pt x="1009027" y="8890"/>
                    <a:pt x="1097295" y="8890"/>
                  </a:cubicBezTo>
                  <a:cubicBezTo>
                    <a:pt x="1195371" y="7620"/>
                    <a:pt x="1293447" y="10160"/>
                    <a:pt x="1391523" y="8890"/>
                  </a:cubicBezTo>
                  <a:cubicBezTo>
                    <a:pt x="1514118" y="8890"/>
                    <a:pt x="3735537" y="6350"/>
                    <a:pt x="3858132" y="5080"/>
                  </a:cubicBezTo>
                  <a:cubicBezTo>
                    <a:pt x="3975823" y="3810"/>
                    <a:pt x="4093515" y="2540"/>
                    <a:pt x="4216109" y="2540"/>
                  </a:cubicBezTo>
                  <a:cubicBezTo>
                    <a:pt x="4417165" y="1270"/>
                    <a:pt x="4613317" y="0"/>
                    <a:pt x="4814373" y="0"/>
                  </a:cubicBezTo>
                  <a:cubicBezTo>
                    <a:pt x="4897737" y="0"/>
                    <a:pt x="4986006" y="2540"/>
                    <a:pt x="5069370" y="2540"/>
                  </a:cubicBezTo>
                  <a:cubicBezTo>
                    <a:pt x="5299849" y="3810"/>
                    <a:pt x="5535231" y="5080"/>
                    <a:pt x="5765709" y="7620"/>
                  </a:cubicBezTo>
                  <a:cubicBezTo>
                    <a:pt x="5888304" y="8890"/>
                    <a:pt x="6010899" y="12700"/>
                    <a:pt x="6133494" y="16510"/>
                  </a:cubicBezTo>
                  <a:cubicBezTo>
                    <a:pt x="6162917" y="16510"/>
                    <a:pt x="6192340" y="16510"/>
                    <a:pt x="6216859" y="16510"/>
                  </a:cubicBezTo>
                  <a:cubicBezTo>
                    <a:pt x="6243150" y="17780"/>
                    <a:pt x="6252040" y="20320"/>
                    <a:pt x="6262200" y="21590"/>
                  </a:cubicBezTo>
                  <a:close/>
                  <a:moveTo>
                    <a:pt x="6272360" y="3213158"/>
                  </a:moveTo>
                  <a:cubicBezTo>
                    <a:pt x="6273630" y="3196648"/>
                    <a:pt x="6274900" y="3183948"/>
                    <a:pt x="6274900" y="3171248"/>
                  </a:cubicBezTo>
                  <a:cubicBezTo>
                    <a:pt x="6273630" y="3031938"/>
                    <a:pt x="6272360" y="2900248"/>
                    <a:pt x="6272360" y="2758618"/>
                  </a:cubicBezTo>
                  <a:cubicBezTo>
                    <a:pt x="6272360" y="2694015"/>
                    <a:pt x="6274900" y="2629412"/>
                    <a:pt x="6273630" y="2564810"/>
                  </a:cubicBezTo>
                  <a:cubicBezTo>
                    <a:pt x="6273630" y="2505176"/>
                    <a:pt x="6272360" y="2443058"/>
                    <a:pt x="6271091" y="2383424"/>
                  </a:cubicBezTo>
                  <a:cubicBezTo>
                    <a:pt x="6266010" y="2291489"/>
                    <a:pt x="6254580" y="388188"/>
                    <a:pt x="6254580" y="296253"/>
                  </a:cubicBezTo>
                  <a:cubicBezTo>
                    <a:pt x="6252041" y="219227"/>
                    <a:pt x="6249500" y="139715"/>
                    <a:pt x="6246960" y="63500"/>
                  </a:cubicBezTo>
                  <a:cubicBezTo>
                    <a:pt x="6245691" y="44450"/>
                    <a:pt x="6244421" y="43180"/>
                    <a:pt x="6202147" y="41910"/>
                  </a:cubicBezTo>
                  <a:cubicBezTo>
                    <a:pt x="6187436" y="41910"/>
                    <a:pt x="6177629" y="41910"/>
                    <a:pt x="6162917" y="40640"/>
                  </a:cubicBezTo>
                  <a:cubicBezTo>
                    <a:pt x="6040322" y="36830"/>
                    <a:pt x="5912823" y="31750"/>
                    <a:pt x="5790229" y="30480"/>
                  </a:cubicBezTo>
                  <a:cubicBezTo>
                    <a:pt x="5491097" y="26670"/>
                    <a:pt x="5187061" y="25400"/>
                    <a:pt x="4887930" y="22860"/>
                  </a:cubicBezTo>
                  <a:cubicBezTo>
                    <a:pt x="4843796" y="22860"/>
                    <a:pt x="4794758" y="22860"/>
                    <a:pt x="4750623" y="22860"/>
                  </a:cubicBezTo>
                  <a:cubicBezTo>
                    <a:pt x="4677067" y="22860"/>
                    <a:pt x="4603509" y="22860"/>
                    <a:pt x="4534856" y="22860"/>
                  </a:cubicBezTo>
                  <a:cubicBezTo>
                    <a:pt x="4377935" y="22860"/>
                    <a:pt x="4221013" y="22860"/>
                    <a:pt x="4068996" y="24130"/>
                  </a:cubicBezTo>
                  <a:cubicBezTo>
                    <a:pt x="3936593" y="25400"/>
                    <a:pt x="1705366" y="29210"/>
                    <a:pt x="1572963" y="29210"/>
                  </a:cubicBezTo>
                  <a:cubicBezTo>
                    <a:pt x="1357196" y="29210"/>
                    <a:pt x="1141429" y="26670"/>
                    <a:pt x="925662" y="33020"/>
                  </a:cubicBezTo>
                  <a:cubicBezTo>
                    <a:pt x="812875" y="36830"/>
                    <a:pt x="704991" y="36830"/>
                    <a:pt x="597108" y="38100"/>
                  </a:cubicBezTo>
                  <a:cubicBezTo>
                    <a:pt x="410763" y="41910"/>
                    <a:pt x="224419" y="45720"/>
                    <a:pt x="49530" y="50800"/>
                  </a:cubicBezTo>
                  <a:cubicBezTo>
                    <a:pt x="36830" y="50800"/>
                    <a:pt x="34290" y="53340"/>
                    <a:pt x="33020" y="72628"/>
                  </a:cubicBezTo>
                  <a:cubicBezTo>
                    <a:pt x="31750" y="117353"/>
                    <a:pt x="31750" y="162078"/>
                    <a:pt x="30480" y="206803"/>
                  </a:cubicBezTo>
                  <a:cubicBezTo>
                    <a:pt x="29210" y="281345"/>
                    <a:pt x="26670" y="353402"/>
                    <a:pt x="25400" y="427944"/>
                  </a:cubicBezTo>
                  <a:cubicBezTo>
                    <a:pt x="20320" y="507455"/>
                    <a:pt x="26670" y="2450512"/>
                    <a:pt x="29210" y="2530023"/>
                  </a:cubicBezTo>
                  <a:cubicBezTo>
                    <a:pt x="29210" y="2614504"/>
                    <a:pt x="29210" y="2701469"/>
                    <a:pt x="30480" y="2785950"/>
                  </a:cubicBezTo>
                  <a:cubicBezTo>
                    <a:pt x="30480" y="2848068"/>
                    <a:pt x="33020" y="2910187"/>
                    <a:pt x="33020" y="2972305"/>
                  </a:cubicBezTo>
                  <a:cubicBezTo>
                    <a:pt x="33020" y="3039392"/>
                    <a:pt x="33020" y="3106480"/>
                    <a:pt x="31750" y="3171248"/>
                  </a:cubicBezTo>
                  <a:cubicBezTo>
                    <a:pt x="31750" y="3175057"/>
                    <a:pt x="31750" y="3177598"/>
                    <a:pt x="31750" y="3181407"/>
                  </a:cubicBezTo>
                  <a:cubicBezTo>
                    <a:pt x="31750" y="3191567"/>
                    <a:pt x="35560" y="3195377"/>
                    <a:pt x="44450" y="3195377"/>
                  </a:cubicBezTo>
                  <a:cubicBezTo>
                    <a:pt x="82209" y="3195377"/>
                    <a:pt x="150862" y="3196648"/>
                    <a:pt x="214611" y="3196648"/>
                  </a:cubicBezTo>
                  <a:cubicBezTo>
                    <a:pt x="307784" y="3196648"/>
                    <a:pt x="405860" y="3194107"/>
                    <a:pt x="499032" y="3196648"/>
                  </a:cubicBezTo>
                  <a:cubicBezTo>
                    <a:pt x="651049" y="3200457"/>
                    <a:pt x="803067" y="3202998"/>
                    <a:pt x="955085" y="3201727"/>
                  </a:cubicBezTo>
                  <a:cubicBezTo>
                    <a:pt x="1053161" y="3200457"/>
                    <a:pt x="1146333" y="3202998"/>
                    <a:pt x="1244409" y="3202998"/>
                  </a:cubicBezTo>
                  <a:cubicBezTo>
                    <a:pt x="1386619" y="3202998"/>
                    <a:pt x="1528829" y="3201727"/>
                    <a:pt x="1671039" y="3202998"/>
                  </a:cubicBezTo>
                  <a:cubicBezTo>
                    <a:pt x="1881902" y="3204267"/>
                    <a:pt x="4196494" y="3194107"/>
                    <a:pt x="4412261" y="3196648"/>
                  </a:cubicBezTo>
                  <a:cubicBezTo>
                    <a:pt x="4505434" y="3197917"/>
                    <a:pt x="4598606" y="3199187"/>
                    <a:pt x="4686874" y="3199187"/>
                  </a:cubicBezTo>
                  <a:cubicBezTo>
                    <a:pt x="4848700" y="3201727"/>
                    <a:pt x="5005621" y="3197917"/>
                    <a:pt x="5167446" y="3201727"/>
                  </a:cubicBezTo>
                  <a:cubicBezTo>
                    <a:pt x="5299849" y="3204267"/>
                    <a:pt x="5432251" y="3204267"/>
                    <a:pt x="5564654" y="3206807"/>
                  </a:cubicBezTo>
                  <a:cubicBezTo>
                    <a:pt x="5760805" y="3210617"/>
                    <a:pt x="5956957" y="3213157"/>
                    <a:pt x="6153109" y="3214427"/>
                  </a:cubicBezTo>
                  <a:cubicBezTo>
                    <a:pt x="6226666" y="3214428"/>
                    <a:pt x="6252040" y="3213158"/>
                    <a:pt x="6272360" y="3213158"/>
                  </a:cubicBezTo>
                  <a:close/>
                </a:path>
              </a:pathLst>
            </a:custGeom>
            <a:solidFill>
              <a:srgbClr val="4D1579"/>
            </a:solidFill>
          </p:spPr>
        </p:sp>
      </p:grpSp>
      <p:sp>
        <p:nvSpPr>
          <p:cNvPr name="TextBox 18" id="18"/>
          <p:cNvSpPr txBox="true"/>
          <p:nvPr/>
        </p:nvSpPr>
        <p:spPr>
          <a:xfrm rot="0">
            <a:off x="3526152" y="2774857"/>
            <a:ext cx="11235696" cy="211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100" spc="588">
                <a:solidFill>
                  <a:srgbClr val="4D1579"/>
                </a:solidFill>
                <a:latin typeface="มอนตี้ Bold"/>
              </a:rPr>
              <a:t>CONTACTO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5129978" y="4924744"/>
            <a:ext cx="7812920" cy="15521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08"/>
              </a:lnSpc>
            </a:pPr>
            <a:r>
              <a:rPr lang="en-US" sz="4400" spc="180">
                <a:solidFill>
                  <a:srgbClr val="4D1579"/>
                </a:solidFill>
                <a:latin typeface="อีฟดอวอิ้ง Bold"/>
              </a:rPr>
              <a:t>687 191 7705</a:t>
            </a:r>
          </a:p>
          <a:p>
            <a:pPr algn="ctr">
              <a:lnSpc>
                <a:spcPts val="5808"/>
              </a:lnSpc>
            </a:pPr>
            <a:r>
              <a:rPr lang="en-US" sz="4400" spc="180">
                <a:solidFill>
                  <a:srgbClr val="4D1579"/>
                </a:solidFill>
                <a:latin typeface="อีฟดอวอิ้ง Bold"/>
              </a:rPr>
              <a:t>gumifumi.inei@gmail.com</a:t>
            </a:r>
          </a:p>
        </p:txBody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446944">
            <a:off x="11685128" y="5336863"/>
            <a:ext cx="11838300" cy="7842874"/>
          </a:xfrm>
          <a:custGeom>
            <a:avLst/>
            <a:gdLst/>
            <a:ahLst/>
            <a:cxnLst/>
            <a:rect r="r" b="b" t="t" l="l"/>
            <a:pathLst>
              <a:path h="7842874" w="11838300">
                <a:moveTo>
                  <a:pt x="0" y="0"/>
                </a:moveTo>
                <a:lnTo>
                  <a:pt x="11838300" y="0"/>
                </a:lnTo>
                <a:lnTo>
                  <a:pt x="11838300" y="7842874"/>
                </a:lnTo>
                <a:lnTo>
                  <a:pt x="0" y="7842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5539516">
            <a:off x="-3071514" y="-4574483"/>
            <a:ext cx="8200427" cy="9148966"/>
          </a:xfrm>
          <a:custGeom>
            <a:avLst/>
            <a:gdLst/>
            <a:ahLst/>
            <a:cxnLst/>
            <a:rect r="r" b="b" t="t" l="l"/>
            <a:pathLst>
              <a:path h="9148966" w="8200427">
                <a:moveTo>
                  <a:pt x="0" y="0"/>
                </a:moveTo>
                <a:lnTo>
                  <a:pt x="8200428" y="0"/>
                </a:lnTo>
                <a:lnTo>
                  <a:pt x="8200428" y="9148966"/>
                </a:lnTo>
                <a:lnTo>
                  <a:pt x="0" y="914896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2365722" y="3529197"/>
            <a:ext cx="13556557" cy="34297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359"/>
              </a:lnSpc>
            </a:pPr>
            <a:r>
              <a:rPr lang="en-US" sz="12116">
                <a:solidFill>
                  <a:srgbClr val="4D1579"/>
                </a:solidFill>
                <a:latin typeface="มอนตี้"/>
              </a:rPr>
              <a:t>¡Gracias por su</a:t>
            </a:r>
          </a:p>
          <a:p>
            <a:pPr algn="ctr">
              <a:lnSpc>
                <a:spcPts val="12359"/>
              </a:lnSpc>
            </a:pPr>
            <a:r>
              <a:rPr lang="en-US" sz="12116">
                <a:solidFill>
                  <a:srgbClr val="4D1579"/>
                </a:solidFill>
                <a:latin typeface="มอนตี้"/>
              </a:rPr>
              <a:t>atención!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-2052726">
            <a:off x="1541345" y="6639426"/>
            <a:ext cx="3172756" cy="2799957"/>
          </a:xfrm>
          <a:custGeom>
            <a:avLst/>
            <a:gdLst/>
            <a:ahLst/>
            <a:cxnLst/>
            <a:rect r="r" b="b" t="t" l="l"/>
            <a:pathLst>
              <a:path h="2799957" w="3172756">
                <a:moveTo>
                  <a:pt x="0" y="0"/>
                </a:moveTo>
                <a:lnTo>
                  <a:pt x="3172757" y="0"/>
                </a:lnTo>
                <a:lnTo>
                  <a:pt x="3172757" y="2799957"/>
                </a:lnTo>
                <a:lnTo>
                  <a:pt x="0" y="279995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90574" y="713248"/>
            <a:ext cx="2946959" cy="2625472"/>
          </a:xfrm>
          <a:custGeom>
            <a:avLst/>
            <a:gdLst/>
            <a:ahLst/>
            <a:cxnLst/>
            <a:rect r="r" b="b" t="t" l="l"/>
            <a:pathLst>
              <a:path h="2625472" w="2946959">
                <a:moveTo>
                  <a:pt x="0" y="0"/>
                </a:moveTo>
                <a:lnTo>
                  <a:pt x="2946958" y="0"/>
                </a:lnTo>
                <a:lnTo>
                  <a:pt x="2946958" y="2625473"/>
                </a:lnTo>
                <a:lnTo>
                  <a:pt x="0" y="26254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177825">
            <a:off x="13759146" y="8509991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3" y="0"/>
                </a:lnTo>
                <a:lnTo>
                  <a:pt x="3036433" y="2674548"/>
                </a:lnTo>
                <a:lnTo>
                  <a:pt x="0" y="2674548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5094207">
            <a:off x="8728346" y="6207526"/>
            <a:ext cx="831307" cy="2219509"/>
          </a:xfrm>
          <a:custGeom>
            <a:avLst/>
            <a:gdLst/>
            <a:ahLst/>
            <a:cxnLst/>
            <a:rect r="r" b="b" t="t" l="l"/>
            <a:pathLst>
              <a:path h="2219509" w="831307">
                <a:moveTo>
                  <a:pt x="0" y="0"/>
                </a:moveTo>
                <a:lnTo>
                  <a:pt x="831308" y="0"/>
                </a:lnTo>
                <a:lnTo>
                  <a:pt x="831308" y="2219509"/>
                </a:lnTo>
                <a:lnTo>
                  <a:pt x="0" y="221950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171733">
            <a:off x="-2918472" y="-1045867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2856908">
            <a:off x="-3738277" y="5879285"/>
            <a:ext cx="11838300" cy="7842874"/>
          </a:xfrm>
          <a:custGeom>
            <a:avLst/>
            <a:gdLst/>
            <a:ahLst/>
            <a:cxnLst/>
            <a:rect r="r" b="b" t="t" l="l"/>
            <a:pathLst>
              <a:path h="7842874" w="11838300">
                <a:moveTo>
                  <a:pt x="0" y="0"/>
                </a:moveTo>
                <a:lnTo>
                  <a:pt x="11838299" y="0"/>
                </a:lnTo>
                <a:lnTo>
                  <a:pt x="11838299" y="7842874"/>
                </a:lnTo>
                <a:lnTo>
                  <a:pt x="0" y="78428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2009228">
            <a:off x="9575164" y="-1869881"/>
            <a:ext cx="9998372" cy="6623921"/>
          </a:xfrm>
          <a:custGeom>
            <a:avLst/>
            <a:gdLst/>
            <a:ahLst/>
            <a:cxnLst/>
            <a:rect r="r" b="b" t="t" l="l"/>
            <a:pathLst>
              <a:path h="6623921" w="9998372">
                <a:moveTo>
                  <a:pt x="0" y="0"/>
                </a:moveTo>
                <a:lnTo>
                  <a:pt x="9998372" y="0"/>
                </a:lnTo>
                <a:lnTo>
                  <a:pt x="9998372" y="6623921"/>
                </a:lnTo>
                <a:lnTo>
                  <a:pt x="0" y="662392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9924218">
            <a:off x="-7070412" y="-7634194"/>
            <a:ext cx="16484463" cy="13168347"/>
          </a:xfrm>
          <a:custGeom>
            <a:avLst/>
            <a:gdLst/>
            <a:ahLst/>
            <a:cxnLst/>
            <a:rect r="r" b="b" t="t" l="l"/>
            <a:pathLst>
              <a:path h="13168347" w="16484463">
                <a:moveTo>
                  <a:pt x="0" y="0"/>
                </a:moveTo>
                <a:lnTo>
                  <a:pt x="16484464" y="0"/>
                </a:lnTo>
                <a:lnTo>
                  <a:pt x="16484464" y="13168346"/>
                </a:lnTo>
                <a:lnTo>
                  <a:pt x="0" y="1316834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5260483">
            <a:off x="10388889" y="3821566"/>
            <a:ext cx="9448423" cy="10541317"/>
          </a:xfrm>
          <a:custGeom>
            <a:avLst/>
            <a:gdLst/>
            <a:ahLst/>
            <a:cxnLst/>
            <a:rect r="r" b="b" t="t" l="l"/>
            <a:pathLst>
              <a:path h="10541317" w="9448423">
                <a:moveTo>
                  <a:pt x="0" y="0"/>
                </a:moveTo>
                <a:lnTo>
                  <a:pt x="9448423" y="0"/>
                </a:lnTo>
                <a:lnTo>
                  <a:pt x="9448423" y="10541317"/>
                </a:lnTo>
                <a:lnTo>
                  <a:pt x="0" y="1054131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747273">
            <a:off x="14600055" y="101573"/>
            <a:ext cx="3391068" cy="2992618"/>
          </a:xfrm>
          <a:custGeom>
            <a:avLst/>
            <a:gdLst/>
            <a:ahLst/>
            <a:cxnLst/>
            <a:rect r="r" b="b" t="t" l="l"/>
            <a:pathLst>
              <a:path h="2992618" w="3391068">
                <a:moveTo>
                  <a:pt x="0" y="0"/>
                </a:moveTo>
                <a:lnTo>
                  <a:pt x="3391068" y="0"/>
                </a:lnTo>
                <a:lnTo>
                  <a:pt x="3391068" y="2992618"/>
                </a:lnTo>
                <a:lnTo>
                  <a:pt x="0" y="2992618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171927">
            <a:off x="5799104" y="8058213"/>
            <a:ext cx="5153865" cy="5396717"/>
          </a:xfrm>
          <a:custGeom>
            <a:avLst/>
            <a:gdLst/>
            <a:ahLst/>
            <a:cxnLst/>
            <a:rect r="r" b="b" t="t" l="l"/>
            <a:pathLst>
              <a:path h="5396717" w="5153865">
                <a:moveTo>
                  <a:pt x="0" y="0"/>
                </a:moveTo>
                <a:lnTo>
                  <a:pt x="5153865" y="0"/>
                </a:lnTo>
                <a:lnTo>
                  <a:pt x="5153865" y="5396717"/>
                </a:lnTo>
                <a:lnTo>
                  <a:pt x="0" y="53967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10800000">
            <a:off x="11458045" y="7749910"/>
            <a:ext cx="3322895" cy="2960397"/>
          </a:xfrm>
          <a:custGeom>
            <a:avLst/>
            <a:gdLst/>
            <a:ahLst/>
            <a:cxnLst/>
            <a:rect r="r" b="b" t="t" l="l"/>
            <a:pathLst>
              <a:path h="2960397" w="3322895">
                <a:moveTo>
                  <a:pt x="0" y="0"/>
                </a:moveTo>
                <a:lnTo>
                  <a:pt x="3322895" y="0"/>
                </a:lnTo>
                <a:lnTo>
                  <a:pt x="3322895" y="2960397"/>
                </a:lnTo>
                <a:lnTo>
                  <a:pt x="0" y="2960397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8675619">
            <a:off x="-1644423" y="-238175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2" y="0"/>
                </a:lnTo>
                <a:lnTo>
                  <a:pt x="4116502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7622174">
            <a:off x="2134748" y="-2061288"/>
            <a:ext cx="4386711" cy="3863900"/>
          </a:xfrm>
          <a:custGeom>
            <a:avLst/>
            <a:gdLst/>
            <a:ahLst/>
            <a:cxnLst/>
            <a:rect r="r" b="b" t="t" l="l"/>
            <a:pathLst>
              <a:path h="3863900" w="4386711">
                <a:moveTo>
                  <a:pt x="0" y="0"/>
                </a:moveTo>
                <a:lnTo>
                  <a:pt x="4386711" y="0"/>
                </a:lnTo>
                <a:lnTo>
                  <a:pt x="4386711" y="3863900"/>
                </a:lnTo>
                <a:lnTo>
                  <a:pt x="0" y="386390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6628266">
            <a:off x="14925110" y="4386514"/>
            <a:ext cx="5279104" cy="5527857"/>
          </a:xfrm>
          <a:custGeom>
            <a:avLst/>
            <a:gdLst/>
            <a:ahLst/>
            <a:cxnLst/>
            <a:rect r="r" b="b" t="t" l="l"/>
            <a:pathLst>
              <a:path h="5527857" w="5279104">
                <a:moveTo>
                  <a:pt x="0" y="0"/>
                </a:moveTo>
                <a:lnTo>
                  <a:pt x="5279104" y="0"/>
                </a:lnTo>
                <a:lnTo>
                  <a:pt x="5279104" y="5527858"/>
                </a:lnTo>
                <a:lnTo>
                  <a:pt x="0" y="5527858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471649">
            <a:off x="6503553" y="-2518971"/>
            <a:ext cx="5127931" cy="5369562"/>
          </a:xfrm>
          <a:custGeom>
            <a:avLst/>
            <a:gdLst/>
            <a:ahLst/>
            <a:cxnLst/>
            <a:rect r="r" b="b" t="t" l="l"/>
            <a:pathLst>
              <a:path h="5369562" w="5127931">
                <a:moveTo>
                  <a:pt x="0" y="0"/>
                </a:moveTo>
                <a:lnTo>
                  <a:pt x="5127931" y="0"/>
                </a:lnTo>
                <a:lnTo>
                  <a:pt x="5127931" y="5369561"/>
                </a:lnTo>
                <a:lnTo>
                  <a:pt x="0" y="5369561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-1605494" y="6771975"/>
            <a:ext cx="5268388" cy="4640498"/>
          </a:xfrm>
          <a:custGeom>
            <a:avLst/>
            <a:gdLst/>
            <a:ahLst/>
            <a:cxnLst/>
            <a:rect r="r" b="b" t="t" l="l"/>
            <a:pathLst>
              <a:path h="4640498" w="5268388">
                <a:moveTo>
                  <a:pt x="0" y="0"/>
                </a:moveTo>
                <a:lnTo>
                  <a:pt x="5268388" y="0"/>
                </a:lnTo>
                <a:lnTo>
                  <a:pt x="5268388" y="4640499"/>
                </a:lnTo>
                <a:lnTo>
                  <a:pt x="0" y="4640499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4328103" y="2634934"/>
            <a:ext cx="9631794" cy="17900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160"/>
              </a:lnSpc>
            </a:pPr>
            <a:r>
              <a:rPr lang="en-US" sz="9400">
                <a:solidFill>
                  <a:srgbClr val="222222"/>
                </a:solidFill>
                <a:latin typeface="มอนตี้ Bold"/>
              </a:rPr>
              <a:t>Introducción</a:t>
            </a:r>
          </a:p>
        </p:txBody>
      </p:sp>
      <p:sp>
        <p:nvSpPr>
          <p:cNvPr name="TextBox 15" id="15"/>
          <p:cNvSpPr txBox="true"/>
          <p:nvPr/>
        </p:nvSpPr>
        <p:spPr>
          <a:xfrm rot="0">
            <a:off x="3897450" y="4282121"/>
            <a:ext cx="10493100" cy="213169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4199"/>
              </a:lnSpc>
            </a:pPr>
            <a:r>
              <a:rPr lang="en-US" sz="2799">
                <a:solidFill>
                  <a:srgbClr val="222222"/>
                </a:solidFill>
                <a:latin typeface="อีฟดอวอิ้ง"/>
              </a:rPr>
              <a:t>GUMIFUMI, es una empresa 100% Guasavense que brindará gomitas funcionales caseras, reducidos en azucares, elaborados con ingredientes de la mejor calidad y al mejor precio. </a:t>
            </a:r>
          </a:p>
          <a:p>
            <a:pPr algn="just">
              <a:lnSpc>
                <a:spcPts val="4199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9257241" y="4026248"/>
            <a:ext cx="3027038" cy="3015214"/>
            <a:chOff x="0" y="0"/>
            <a:chExt cx="6502400" cy="647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-38862" r="223" b="-38862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8B1BC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297822" y="4026248"/>
            <a:ext cx="3027038" cy="3015214"/>
            <a:chOff x="0" y="0"/>
            <a:chExt cx="6502400" cy="6477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t="-23942" r="223" b="-23942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75C8CC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1338403" y="4026248"/>
            <a:ext cx="3027038" cy="3015214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-7802" r="223" b="-7802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0BEAD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1716187" y="1694942"/>
            <a:ext cx="14855626" cy="211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100">
                <a:solidFill>
                  <a:srgbClr val="222222"/>
                </a:solidFill>
                <a:latin typeface="มอนตี้ Bold"/>
              </a:rPr>
              <a:t>EQUIPO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9387762" y="7308162"/>
            <a:ext cx="3180181" cy="55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65"/>
              </a:lnSpc>
              <a:spcBef>
                <a:spcPct val="0"/>
              </a:spcBef>
            </a:pPr>
            <a:r>
              <a:rPr lang="en-US" sz="2904">
                <a:solidFill>
                  <a:srgbClr val="222222"/>
                </a:solidFill>
                <a:latin typeface="อีฟดอวอิ้ง"/>
              </a:rPr>
              <a:t>RICARDO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5297822" y="7302659"/>
            <a:ext cx="3126067" cy="55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65"/>
              </a:lnSpc>
              <a:spcBef>
                <a:spcPct val="0"/>
              </a:spcBef>
            </a:pPr>
            <a:r>
              <a:rPr lang="en-US" sz="2904">
                <a:solidFill>
                  <a:srgbClr val="222222"/>
                </a:solidFill>
                <a:latin typeface="อีฟดอวอิ้ง"/>
              </a:rPr>
              <a:t>ALISON MICHELLE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5260483">
            <a:off x="14542819" y="5979750"/>
            <a:ext cx="7490362" cy="8356769"/>
          </a:xfrm>
          <a:custGeom>
            <a:avLst/>
            <a:gdLst/>
            <a:ahLst/>
            <a:cxnLst/>
            <a:rect r="r" b="b" t="t" l="l"/>
            <a:pathLst>
              <a:path h="8356769" w="7490362">
                <a:moveTo>
                  <a:pt x="0" y="0"/>
                </a:moveTo>
                <a:lnTo>
                  <a:pt x="7490362" y="0"/>
                </a:lnTo>
                <a:lnTo>
                  <a:pt x="7490362" y="8356769"/>
                </a:lnTo>
                <a:lnTo>
                  <a:pt x="0" y="83567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10614504">
            <a:off x="-3731322" y="-5373136"/>
            <a:ext cx="10624553" cy="8487252"/>
          </a:xfrm>
          <a:custGeom>
            <a:avLst/>
            <a:gdLst/>
            <a:ahLst/>
            <a:cxnLst/>
            <a:rect r="r" b="b" t="t" l="l"/>
            <a:pathLst>
              <a:path h="8487252" w="10624553">
                <a:moveTo>
                  <a:pt x="0" y="0"/>
                </a:moveTo>
                <a:lnTo>
                  <a:pt x="10624553" y="0"/>
                </a:lnTo>
                <a:lnTo>
                  <a:pt x="10624553" y="8487252"/>
                </a:lnTo>
                <a:lnTo>
                  <a:pt x="0" y="848725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2009228">
            <a:off x="11686198" y="-3316121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5"/>
                </a:lnTo>
                <a:lnTo>
                  <a:pt x="0" y="607863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8747273">
            <a:off x="15687810" y="-175039"/>
            <a:ext cx="2238499" cy="1975476"/>
          </a:xfrm>
          <a:custGeom>
            <a:avLst/>
            <a:gdLst/>
            <a:ahLst/>
            <a:cxnLst/>
            <a:rect r="r" b="b" t="t" l="l"/>
            <a:pathLst>
              <a:path h="1975476" w="2238499">
                <a:moveTo>
                  <a:pt x="0" y="0"/>
                </a:moveTo>
                <a:lnTo>
                  <a:pt x="2238499" y="0"/>
                </a:lnTo>
                <a:lnTo>
                  <a:pt x="2238499" y="1975476"/>
                </a:lnTo>
                <a:lnTo>
                  <a:pt x="0" y="197547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8" id="18"/>
          <p:cNvSpPr/>
          <p:nvPr/>
        </p:nvSpPr>
        <p:spPr>
          <a:xfrm flipH="false" flipV="false" rot="-10800000">
            <a:off x="2851922" y="-3007446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9" id="19"/>
          <p:cNvSpPr/>
          <p:nvPr/>
        </p:nvSpPr>
        <p:spPr>
          <a:xfrm flipH="false" flipV="false" rot="3724949">
            <a:off x="-3381498" y="7018421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4"/>
                </a:lnTo>
                <a:lnTo>
                  <a:pt x="0" y="60786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0" id="20"/>
          <p:cNvSpPr/>
          <p:nvPr/>
        </p:nvSpPr>
        <p:spPr>
          <a:xfrm flipH="false" flipV="false" rot="-10800000">
            <a:off x="3011613" y="8724141"/>
            <a:ext cx="3028083" cy="2667194"/>
          </a:xfrm>
          <a:custGeom>
            <a:avLst/>
            <a:gdLst/>
            <a:ahLst/>
            <a:cxnLst/>
            <a:rect r="r" b="b" t="t" l="l"/>
            <a:pathLst>
              <a:path h="2667194" w="3028083">
                <a:moveTo>
                  <a:pt x="0" y="0"/>
                </a:moveTo>
                <a:lnTo>
                  <a:pt x="3028083" y="0"/>
                </a:lnTo>
                <a:lnTo>
                  <a:pt x="3028083" y="2667194"/>
                </a:lnTo>
                <a:lnTo>
                  <a:pt x="0" y="266719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1" id="21"/>
          <p:cNvSpPr/>
          <p:nvPr/>
        </p:nvSpPr>
        <p:spPr>
          <a:xfrm flipH="false" flipV="false" rot="-10800000">
            <a:off x="690958" y="7254408"/>
            <a:ext cx="2160964" cy="1925223"/>
          </a:xfrm>
          <a:custGeom>
            <a:avLst/>
            <a:gdLst/>
            <a:ahLst/>
            <a:cxnLst/>
            <a:rect r="r" b="b" t="t" l="l"/>
            <a:pathLst>
              <a:path h="1925223" w="2160964">
                <a:moveTo>
                  <a:pt x="0" y="0"/>
                </a:moveTo>
                <a:lnTo>
                  <a:pt x="2160964" y="0"/>
                </a:lnTo>
                <a:lnTo>
                  <a:pt x="2160964" y="1925223"/>
                </a:lnTo>
                <a:lnTo>
                  <a:pt x="0" y="1925223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22" id="22"/>
          <p:cNvSpPr txBox="true"/>
          <p:nvPr/>
        </p:nvSpPr>
        <p:spPr>
          <a:xfrm rot="0">
            <a:off x="1399587" y="7261384"/>
            <a:ext cx="3126067" cy="55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65"/>
              </a:lnSpc>
              <a:spcBef>
                <a:spcPct val="0"/>
              </a:spcBef>
            </a:pPr>
            <a:r>
              <a:rPr lang="en-US" sz="2904">
                <a:solidFill>
                  <a:srgbClr val="222222"/>
                </a:solidFill>
                <a:latin typeface="อีฟดอวอิ้ง"/>
              </a:rPr>
              <a:t>ELENA MARINA</a:t>
            </a:r>
          </a:p>
        </p:txBody>
      </p:sp>
      <p:sp>
        <p:nvSpPr>
          <p:cNvPr name="Freeform 23" id="23"/>
          <p:cNvSpPr/>
          <p:nvPr/>
        </p:nvSpPr>
        <p:spPr>
          <a:xfrm flipH="false" flipV="false" rot="-8675619">
            <a:off x="-1367293" y="-317664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2" y="0"/>
                </a:lnTo>
                <a:lnTo>
                  <a:pt x="4116502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4" id="24"/>
          <p:cNvSpPr/>
          <p:nvPr/>
        </p:nvSpPr>
        <p:spPr>
          <a:xfrm flipH="false" flipV="false" rot="-7622174">
            <a:off x="10737335" y="-1614078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3" y="0"/>
                </a:lnTo>
                <a:lnTo>
                  <a:pt x="3036433" y="2674549"/>
                </a:lnTo>
                <a:lnTo>
                  <a:pt x="0" y="267454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5" id="25"/>
          <p:cNvSpPr/>
          <p:nvPr/>
        </p:nvSpPr>
        <p:spPr>
          <a:xfrm flipH="false" flipV="false" rot="6628266">
            <a:off x="16665831" y="6826779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26" id="26"/>
          <p:cNvSpPr/>
          <p:nvPr/>
        </p:nvSpPr>
        <p:spPr>
          <a:xfrm flipH="false" flipV="false" rot="-8675619">
            <a:off x="12906586" y="8247009"/>
            <a:ext cx="3301098" cy="3301098"/>
          </a:xfrm>
          <a:custGeom>
            <a:avLst/>
            <a:gdLst/>
            <a:ahLst/>
            <a:cxnLst/>
            <a:rect r="r" b="b" t="t" l="l"/>
            <a:pathLst>
              <a:path h="3301098" w="3301098">
                <a:moveTo>
                  <a:pt x="0" y="0"/>
                </a:moveTo>
                <a:lnTo>
                  <a:pt x="3301097" y="0"/>
                </a:lnTo>
                <a:lnTo>
                  <a:pt x="3301097" y="3301097"/>
                </a:lnTo>
                <a:lnTo>
                  <a:pt x="0" y="33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27" id="27"/>
          <p:cNvGrpSpPr>
            <a:grpSpLocks noChangeAspect="true"/>
          </p:cNvGrpSpPr>
          <p:nvPr/>
        </p:nvGrpSpPr>
        <p:grpSpPr>
          <a:xfrm rot="0">
            <a:off x="13217730" y="4026248"/>
            <a:ext cx="3027038" cy="3015214"/>
            <a:chOff x="0" y="0"/>
            <a:chExt cx="6502400" cy="6477000"/>
          </a:xfrm>
        </p:grpSpPr>
        <p:sp>
          <p:nvSpPr>
            <p:cNvPr name="Freeform 28" id="28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7"/>
              <a:stretch>
                <a:fillRect l="223" t="-38887" r="223" b="-38887"/>
              </a:stretch>
            </a:blipFill>
          </p:spPr>
        </p:sp>
        <p:sp>
          <p:nvSpPr>
            <p:cNvPr name="Freeform 29" id="29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75C8CC"/>
            </a:solidFill>
          </p:spPr>
        </p:sp>
      </p:grpSp>
      <p:sp>
        <p:nvSpPr>
          <p:cNvPr name="TextBox 30" id="30"/>
          <p:cNvSpPr txBox="true"/>
          <p:nvPr/>
        </p:nvSpPr>
        <p:spPr>
          <a:xfrm rot="0">
            <a:off x="12967044" y="7261384"/>
            <a:ext cx="3180181" cy="55488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4065"/>
              </a:lnSpc>
              <a:spcBef>
                <a:spcPct val="0"/>
              </a:spcBef>
            </a:pPr>
            <a:r>
              <a:rPr lang="en-US" sz="2904">
                <a:solidFill>
                  <a:srgbClr val="222222"/>
                </a:solidFill>
                <a:latin typeface="อีฟดอวอิ้ง"/>
              </a:rPr>
              <a:t>YULIANA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52726">
            <a:off x="807223" y="504821"/>
            <a:ext cx="3090055" cy="2726974"/>
          </a:xfrm>
          <a:custGeom>
            <a:avLst/>
            <a:gdLst/>
            <a:ahLst/>
            <a:cxnLst/>
            <a:rect r="r" b="b" t="t" l="l"/>
            <a:pathLst>
              <a:path h="2726974" w="3090055">
                <a:moveTo>
                  <a:pt x="0" y="0"/>
                </a:moveTo>
                <a:lnTo>
                  <a:pt x="3090055" y="0"/>
                </a:lnTo>
                <a:lnTo>
                  <a:pt x="3090055" y="2726973"/>
                </a:lnTo>
                <a:lnTo>
                  <a:pt x="0" y="2726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38486" y="9258300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62728" y="-762241"/>
            <a:ext cx="2584717" cy="2276669"/>
          </a:xfrm>
          <a:custGeom>
            <a:avLst/>
            <a:gdLst/>
            <a:ahLst/>
            <a:cxnLst/>
            <a:rect r="r" b="b" t="t" l="l"/>
            <a:pathLst>
              <a:path h="2276669" w="2584717">
                <a:moveTo>
                  <a:pt x="0" y="0"/>
                </a:moveTo>
                <a:lnTo>
                  <a:pt x="2584717" y="0"/>
                </a:lnTo>
                <a:lnTo>
                  <a:pt x="2584717" y="2276668"/>
                </a:lnTo>
                <a:lnTo>
                  <a:pt x="0" y="2276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28971" y="852689"/>
            <a:ext cx="2946959" cy="2625472"/>
          </a:xfrm>
          <a:custGeom>
            <a:avLst/>
            <a:gdLst/>
            <a:ahLst/>
            <a:cxnLst/>
            <a:rect r="r" b="b" t="t" l="l"/>
            <a:pathLst>
              <a:path h="2625472" w="2946959">
                <a:moveTo>
                  <a:pt x="0" y="0"/>
                </a:moveTo>
                <a:lnTo>
                  <a:pt x="2946959" y="0"/>
                </a:lnTo>
                <a:lnTo>
                  <a:pt x="2946959" y="2625473"/>
                </a:lnTo>
                <a:lnTo>
                  <a:pt x="0" y="262547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2124380">
            <a:off x="15467939" y="7457791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2" y="0"/>
                </a:lnTo>
                <a:lnTo>
                  <a:pt x="4116502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3177825">
            <a:off x="-1147903" y="7921026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2" y="0"/>
                </a:lnTo>
                <a:lnTo>
                  <a:pt x="3036432" y="2674548"/>
                </a:lnTo>
                <a:lnTo>
                  <a:pt x="0" y="2674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-4171733">
            <a:off x="15778794" y="-2374016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2"/>
                </a:lnTo>
                <a:lnTo>
                  <a:pt x="0" y="4748032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2352250" y="1562052"/>
            <a:ext cx="13353217" cy="230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9"/>
              </a:lnSpc>
            </a:pPr>
            <a:r>
              <a:rPr lang="en-US" sz="12099">
                <a:solidFill>
                  <a:srgbClr val="222222"/>
                </a:solidFill>
                <a:latin typeface="มอนตี้ Bold"/>
              </a:rPr>
              <a:t>La Marca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150558" y="4727610"/>
            <a:ext cx="3756602" cy="20554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222222"/>
                </a:solidFill>
                <a:latin typeface="Klein"/>
              </a:rPr>
              <a:t>Hacer las gomitas en el INTITUTO DE NEGOCIOS E INOVACION de Guasave en el 2023 siendo una bueno en calidad, sabor y consistencia.</a:t>
            </a:r>
          </a:p>
          <a:p>
            <a:pPr algn="just">
              <a:lnSpc>
                <a:spcPts val="2700"/>
              </a:lnSpc>
            </a:pPr>
          </a:p>
        </p:txBody>
      </p:sp>
      <p:sp>
        <p:nvSpPr>
          <p:cNvPr name="TextBox 11" id="11"/>
          <p:cNvSpPr txBox="true"/>
          <p:nvPr/>
        </p:nvSpPr>
        <p:spPr>
          <a:xfrm rot="0">
            <a:off x="11662728" y="4727610"/>
            <a:ext cx="3756602" cy="274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 marL="388620" indent="-194310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Klein"/>
              </a:rPr>
              <a:t>·Honestidad </a:t>
            </a:r>
          </a:p>
          <a:p>
            <a:pPr algn="just" marL="388620" indent="-194310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Klein"/>
              </a:rPr>
              <a:t>·Respeto a los clientes y compañeros</a:t>
            </a:r>
          </a:p>
          <a:p>
            <a:pPr algn="just" marL="388620" indent="-194310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Klein"/>
              </a:rPr>
              <a:t>·Compromiso </a:t>
            </a:r>
          </a:p>
          <a:p>
            <a:pPr algn="just" marL="388620" indent="-194310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Klein"/>
              </a:rPr>
              <a:t>·Inspirar confianza </a:t>
            </a:r>
          </a:p>
          <a:p>
            <a:pPr algn="just" marL="388620" indent="-194310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Klein"/>
              </a:rPr>
              <a:t>·Responsabilidad</a:t>
            </a:r>
          </a:p>
          <a:p>
            <a:pPr algn="just" marL="388620" indent="-194310" lvl="1">
              <a:lnSpc>
                <a:spcPts val="2700"/>
              </a:lnSpc>
              <a:buFont typeface="Arial"/>
              <a:buChar char="•"/>
            </a:pPr>
            <a:r>
              <a:rPr lang="en-US" sz="1800">
                <a:solidFill>
                  <a:srgbClr val="222222"/>
                </a:solidFill>
                <a:latin typeface="Klein"/>
              </a:rPr>
              <a:t>Disciplina</a:t>
            </a:r>
          </a:p>
          <a:p>
            <a:pPr algn="just">
              <a:lnSpc>
                <a:spcPts val="2700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7150558" y="3811537"/>
            <a:ext cx="3756602" cy="85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sz="4400" spc="831" u="none">
                <a:solidFill>
                  <a:srgbClr val="222222"/>
                </a:solidFill>
                <a:latin typeface="อีฟดอวอิ้ง"/>
              </a:rPr>
              <a:t>VISIÓN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1787672" y="3811537"/>
            <a:ext cx="3756602" cy="85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sz="4400" spc="831" u="none">
                <a:solidFill>
                  <a:srgbClr val="222222"/>
                </a:solidFill>
                <a:latin typeface="อีฟดอวอิ้ง"/>
              </a:rPr>
              <a:t>VALORES</a:t>
            </a:r>
          </a:p>
        </p:txBody>
      </p:sp>
      <p:sp>
        <p:nvSpPr>
          <p:cNvPr name="TextBox 14" id="14"/>
          <p:cNvSpPr txBox="true"/>
          <p:nvPr/>
        </p:nvSpPr>
        <p:spPr>
          <a:xfrm rot="0">
            <a:off x="2743725" y="4727610"/>
            <a:ext cx="3756602" cy="27412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2700"/>
              </a:lnSpc>
            </a:pPr>
            <a:r>
              <a:rPr lang="en-US" sz="1800">
                <a:solidFill>
                  <a:srgbClr val="222222"/>
                </a:solidFill>
                <a:latin typeface="Klein"/>
              </a:rPr>
              <a:t>Ser una buena empresa de gomitas que ayude a los alumnos de INEI haciendo gomitas naturales, ofreciendo buen precio y sabor para ayudar en distintos problemas del día a día de los consumidores.</a:t>
            </a:r>
          </a:p>
          <a:p>
            <a:pPr algn="just">
              <a:lnSpc>
                <a:spcPts val="2700"/>
              </a:lnSpc>
            </a:pPr>
          </a:p>
        </p:txBody>
      </p:sp>
      <p:sp>
        <p:nvSpPr>
          <p:cNvPr name="TextBox 15" id="15"/>
          <p:cNvSpPr txBox="true"/>
          <p:nvPr/>
        </p:nvSpPr>
        <p:spPr>
          <a:xfrm rot="0">
            <a:off x="2743725" y="3811537"/>
            <a:ext cx="3756602" cy="8502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160"/>
              </a:lnSpc>
              <a:spcBef>
                <a:spcPct val="0"/>
              </a:spcBef>
            </a:pPr>
            <a:r>
              <a:rPr lang="en-US" sz="4400" spc="831" u="none">
                <a:solidFill>
                  <a:srgbClr val="222222"/>
                </a:solidFill>
                <a:latin typeface="อีฟดอวอิ้ง"/>
              </a:rPr>
              <a:t>MISIÓN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16936" r="0" b="51461"/>
          <a:stretch>
            <a:fillRect/>
          </a:stretch>
        </p:blipFill>
        <p:spPr>
          <a:xfrm flipH="false" flipV="false">
            <a:off x="0" y="0"/>
            <a:ext cx="18288000" cy="10287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9914639" y="1028700"/>
            <a:ext cx="7344661" cy="8229600"/>
            <a:chOff x="0" y="0"/>
            <a:chExt cx="3987624" cy="4468082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10160" y="16510"/>
              <a:ext cx="3964764" cy="4440142"/>
            </a:xfrm>
            <a:custGeom>
              <a:avLst/>
              <a:gdLst/>
              <a:ahLst/>
              <a:cxnLst/>
              <a:rect r="r" b="b" t="t" l="l"/>
              <a:pathLst>
                <a:path h="4440142" w="3964764">
                  <a:moveTo>
                    <a:pt x="3964764" y="4440142"/>
                  </a:moveTo>
                  <a:lnTo>
                    <a:pt x="0" y="4432522"/>
                  </a:lnTo>
                  <a:lnTo>
                    <a:pt x="0" y="1553184"/>
                  </a:lnTo>
                  <a:lnTo>
                    <a:pt x="17780" y="19050"/>
                  </a:lnTo>
                  <a:lnTo>
                    <a:pt x="1975006" y="0"/>
                  </a:lnTo>
                  <a:lnTo>
                    <a:pt x="3945714" y="508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-3810" y="0"/>
              <a:ext cx="3993974" cy="4466812"/>
            </a:xfrm>
            <a:custGeom>
              <a:avLst/>
              <a:gdLst/>
              <a:ahLst/>
              <a:cxnLst/>
              <a:rect r="r" b="b" t="t" l="l"/>
              <a:pathLst>
                <a:path h="4466812" w="3993974">
                  <a:moveTo>
                    <a:pt x="3959684" y="21590"/>
                  </a:moveTo>
                  <a:cubicBezTo>
                    <a:pt x="3960954" y="34290"/>
                    <a:pt x="3960954" y="44450"/>
                    <a:pt x="3962224" y="54610"/>
                  </a:cubicBezTo>
                  <a:cubicBezTo>
                    <a:pt x="3964764" y="131506"/>
                    <a:pt x="3966034" y="228775"/>
                    <a:pt x="3968574" y="322570"/>
                  </a:cubicBezTo>
                  <a:cubicBezTo>
                    <a:pt x="3968574" y="458051"/>
                    <a:pt x="3981274" y="3129468"/>
                    <a:pt x="3987624" y="3264950"/>
                  </a:cubicBezTo>
                  <a:cubicBezTo>
                    <a:pt x="3993974" y="3469909"/>
                    <a:pt x="3990164" y="3678342"/>
                    <a:pt x="3990164" y="3883301"/>
                  </a:cubicBezTo>
                  <a:cubicBezTo>
                    <a:pt x="3990164" y="4063943"/>
                    <a:pt x="3991434" y="4230690"/>
                    <a:pt x="3992704" y="4405852"/>
                  </a:cubicBezTo>
                  <a:cubicBezTo>
                    <a:pt x="3992704" y="4427442"/>
                    <a:pt x="3992704" y="4441412"/>
                    <a:pt x="3992704" y="4465542"/>
                  </a:cubicBezTo>
                  <a:cubicBezTo>
                    <a:pt x="3969844" y="4465542"/>
                    <a:pt x="3949524" y="4466812"/>
                    <a:pt x="3921810" y="4465542"/>
                  </a:cubicBezTo>
                  <a:cubicBezTo>
                    <a:pt x="3721756" y="4460462"/>
                    <a:pt x="3518624" y="4466812"/>
                    <a:pt x="3318569" y="4461732"/>
                  </a:cubicBezTo>
                  <a:cubicBezTo>
                    <a:pt x="3198537" y="4457922"/>
                    <a:pt x="3081582" y="4460462"/>
                    <a:pt x="2961549" y="4457922"/>
                  </a:cubicBezTo>
                  <a:cubicBezTo>
                    <a:pt x="2906149" y="4456652"/>
                    <a:pt x="2850750" y="4455382"/>
                    <a:pt x="2795350" y="4454112"/>
                  </a:cubicBezTo>
                  <a:cubicBezTo>
                    <a:pt x="2761495" y="4454112"/>
                    <a:pt x="2730717" y="4455382"/>
                    <a:pt x="2696862" y="4455382"/>
                  </a:cubicBezTo>
                  <a:cubicBezTo>
                    <a:pt x="2610684" y="4454112"/>
                    <a:pt x="2373697" y="4455382"/>
                    <a:pt x="2287519" y="4454112"/>
                  </a:cubicBezTo>
                  <a:cubicBezTo>
                    <a:pt x="2225964" y="4452842"/>
                    <a:pt x="994859" y="4461732"/>
                    <a:pt x="933304" y="4460462"/>
                  </a:cubicBezTo>
                  <a:cubicBezTo>
                    <a:pt x="917915" y="4460462"/>
                    <a:pt x="899449" y="4461732"/>
                    <a:pt x="884060" y="4461732"/>
                  </a:cubicBezTo>
                  <a:cubicBezTo>
                    <a:pt x="847127" y="4461732"/>
                    <a:pt x="813272" y="4463002"/>
                    <a:pt x="776338" y="4463002"/>
                  </a:cubicBezTo>
                  <a:cubicBezTo>
                    <a:pt x="684006" y="4463002"/>
                    <a:pt x="594750" y="4461732"/>
                    <a:pt x="502418" y="4460462"/>
                  </a:cubicBezTo>
                  <a:cubicBezTo>
                    <a:pt x="447018" y="4459192"/>
                    <a:pt x="391618" y="4457922"/>
                    <a:pt x="339296" y="4456652"/>
                  </a:cubicBezTo>
                  <a:cubicBezTo>
                    <a:pt x="240808" y="4455382"/>
                    <a:pt x="142320" y="4454112"/>
                    <a:pt x="48260" y="4454112"/>
                  </a:cubicBezTo>
                  <a:cubicBezTo>
                    <a:pt x="38100" y="4454112"/>
                    <a:pt x="29210" y="4454112"/>
                    <a:pt x="19050" y="4452842"/>
                  </a:cubicBezTo>
                  <a:cubicBezTo>
                    <a:pt x="10160" y="4451572"/>
                    <a:pt x="5080" y="4445222"/>
                    <a:pt x="7620" y="4436332"/>
                  </a:cubicBezTo>
                  <a:cubicBezTo>
                    <a:pt x="16510" y="4404384"/>
                    <a:pt x="12700" y="4317537"/>
                    <a:pt x="11430" y="4227216"/>
                  </a:cubicBezTo>
                  <a:cubicBezTo>
                    <a:pt x="10160" y="4043100"/>
                    <a:pt x="6350" y="3862458"/>
                    <a:pt x="7620" y="3678342"/>
                  </a:cubicBezTo>
                  <a:cubicBezTo>
                    <a:pt x="5080" y="3449066"/>
                    <a:pt x="0" y="610902"/>
                    <a:pt x="7620" y="378152"/>
                  </a:cubicBezTo>
                  <a:cubicBezTo>
                    <a:pt x="8890" y="332991"/>
                    <a:pt x="7620" y="284357"/>
                    <a:pt x="8890" y="239196"/>
                  </a:cubicBezTo>
                  <a:cubicBezTo>
                    <a:pt x="10160" y="166245"/>
                    <a:pt x="12700" y="8634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376" y="30480"/>
                    <a:pt x="114620" y="29210"/>
                  </a:cubicBezTo>
                  <a:cubicBezTo>
                    <a:pt x="197719" y="25400"/>
                    <a:pt x="280819" y="22860"/>
                    <a:pt x="366996" y="20320"/>
                  </a:cubicBezTo>
                  <a:cubicBezTo>
                    <a:pt x="425474" y="17780"/>
                    <a:pt x="483951" y="16510"/>
                    <a:pt x="539351" y="13970"/>
                  </a:cubicBezTo>
                  <a:cubicBezTo>
                    <a:pt x="594750" y="11430"/>
                    <a:pt x="653228" y="8890"/>
                    <a:pt x="708628" y="8890"/>
                  </a:cubicBezTo>
                  <a:cubicBezTo>
                    <a:pt x="770183" y="7620"/>
                    <a:pt x="831738" y="10160"/>
                    <a:pt x="893293" y="8890"/>
                  </a:cubicBezTo>
                  <a:cubicBezTo>
                    <a:pt x="970237" y="8890"/>
                    <a:pt x="2364463" y="6350"/>
                    <a:pt x="2441407" y="5080"/>
                  </a:cubicBezTo>
                  <a:cubicBezTo>
                    <a:pt x="2515274" y="3810"/>
                    <a:pt x="2589140" y="2540"/>
                    <a:pt x="2666084" y="2540"/>
                  </a:cubicBezTo>
                  <a:cubicBezTo>
                    <a:pt x="2792272" y="1270"/>
                    <a:pt x="2915383" y="0"/>
                    <a:pt x="3041571" y="0"/>
                  </a:cubicBezTo>
                  <a:cubicBezTo>
                    <a:pt x="3093893" y="0"/>
                    <a:pt x="3149292" y="2540"/>
                    <a:pt x="3201614" y="2540"/>
                  </a:cubicBezTo>
                  <a:cubicBezTo>
                    <a:pt x="3346269" y="3810"/>
                    <a:pt x="3494002" y="5080"/>
                    <a:pt x="3638656" y="7620"/>
                  </a:cubicBezTo>
                  <a:cubicBezTo>
                    <a:pt x="3715600" y="8890"/>
                    <a:pt x="3792545" y="12700"/>
                    <a:pt x="3869489" y="16510"/>
                  </a:cubicBezTo>
                  <a:cubicBezTo>
                    <a:pt x="3887955" y="16510"/>
                    <a:pt x="3906422" y="16510"/>
                    <a:pt x="3921810" y="16510"/>
                  </a:cubicBezTo>
                  <a:cubicBezTo>
                    <a:pt x="3940634" y="17780"/>
                    <a:pt x="3949524" y="20320"/>
                    <a:pt x="3959684" y="21590"/>
                  </a:cubicBezTo>
                  <a:close/>
                  <a:moveTo>
                    <a:pt x="3969844" y="4449032"/>
                  </a:moveTo>
                  <a:cubicBezTo>
                    <a:pt x="3971114" y="4432522"/>
                    <a:pt x="3972384" y="4419822"/>
                    <a:pt x="3972384" y="4407122"/>
                  </a:cubicBezTo>
                  <a:cubicBezTo>
                    <a:pt x="3971114" y="4213320"/>
                    <a:pt x="3969844" y="4029204"/>
                    <a:pt x="3969844" y="3831193"/>
                  </a:cubicBezTo>
                  <a:cubicBezTo>
                    <a:pt x="3969844" y="3740872"/>
                    <a:pt x="3972384" y="3650551"/>
                    <a:pt x="3971114" y="3560230"/>
                  </a:cubicBezTo>
                  <a:cubicBezTo>
                    <a:pt x="3971114" y="3476857"/>
                    <a:pt x="3969844" y="3390010"/>
                    <a:pt x="3968574" y="3306637"/>
                  </a:cubicBezTo>
                  <a:cubicBezTo>
                    <a:pt x="3963494" y="3178103"/>
                    <a:pt x="3952064" y="517107"/>
                    <a:pt x="3952064" y="388573"/>
                  </a:cubicBezTo>
                  <a:cubicBezTo>
                    <a:pt x="3949524" y="280883"/>
                    <a:pt x="3946984" y="169719"/>
                    <a:pt x="3944444" y="63500"/>
                  </a:cubicBezTo>
                  <a:cubicBezTo>
                    <a:pt x="3943174" y="44450"/>
                    <a:pt x="3941904" y="43180"/>
                    <a:pt x="3912577" y="41910"/>
                  </a:cubicBezTo>
                  <a:cubicBezTo>
                    <a:pt x="3903344" y="41910"/>
                    <a:pt x="3897189" y="41910"/>
                    <a:pt x="3887955" y="40640"/>
                  </a:cubicBezTo>
                  <a:cubicBezTo>
                    <a:pt x="3811011" y="36830"/>
                    <a:pt x="3730989" y="31750"/>
                    <a:pt x="3654045" y="30480"/>
                  </a:cubicBezTo>
                  <a:cubicBezTo>
                    <a:pt x="3466302" y="26670"/>
                    <a:pt x="3275481" y="25400"/>
                    <a:pt x="3087737" y="22860"/>
                  </a:cubicBezTo>
                  <a:cubicBezTo>
                    <a:pt x="3060037" y="22860"/>
                    <a:pt x="3029260" y="22860"/>
                    <a:pt x="3001560" y="22860"/>
                  </a:cubicBezTo>
                  <a:cubicBezTo>
                    <a:pt x="2955394" y="22860"/>
                    <a:pt x="2909227" y="22860"/>
                    <a:pt x="2866139" y="22860"/>
                  </a:cubicBezTo>
                  <a:cubicBezTo>
                    <a:pt x="2767650" y="22860"/>
                    <a:pt x="2669162" y="22860"/>
                    <a:pt x="2573751" y="24130"/>
                  </a:cubicBezTo>
                  <a:cubicBezTo>
                    <a:pt x="2490651" y="25400"/>
                    <a:pt x="1090270" y="29210"/>
                    <a:pt x="1007171" y="29210"/>
                  </a:cubicBezTo>
                  <a:cubicBezTo>
                    <a:pt x="871749" y="29210"/>
                    <a:pt x="736328" y="26670"/>
                    <a:pt x="600906" y="33020"/>
                  </a:cubicBezTo>
                  <a:cubicBezTo>
                    <a:pt x="530118" y="36830"/>
                    <a:pt x="462407" y="36830"/>
                    <a:pt x="394696" y="38100"/>
                  </a:cubicBezTo>
                  <a:cubicBezTo>
                    <a:pt x="277741" y="41910"/>
                    <a:pt x="160786" y="45720"/>
                    <a:pt x="49530" y="50800"/>
                  </a:cubicBezTo>
                  <a:cubicBezTo>
                    <a:pt x="36830" y="50800"/>
                    <a:pt x="34290" y="53340"/>
                    <a:pt x="33020" y="75924"/>
                  </a:cubicBezTo>
                  <a:cubicBezTo>
                    <a:pt x="31750" y="138454"/>
                    <a:pt x="31750" y="200984"/>
                    <a:pt x="30480" y="263514"/>
                  </a:cubicBezTo>
                  <a:cubicBezTo>
                    <a:pt x="29210" y="367730"/>
                    <a:pt x="26670" y="468473"/>
                    <a:pt x="25400" y="572689"/>
                  </a:cubicBezTo>
                  <a:cubicBezTo>
                    <a:pt x="20320" y="683854"/>
                    <a:pt x="26670" y="3400432"/>
                    <a:pt x="29210" y="3511596"/>
                  </a:cubicBezTo>
                  <a:cubicBezTo>
                    <a:pt x="29210" y="3629708"/>
                    <a:pt x="29210" y="3751294"/>
                    <a:pt x="30480" y="3869406"/>
                  </a:cubicBezTo>
                  <a:cubicBezTo>
                    <a:pt x="30480" y="3956253"/>
                    <a:pt x="33020" y="4043100"/>
                    <a:pt x="33020" y="4129947"/>
                  </a:cubicBezTo>
                  <a:cubicBezTo>
                    <a:pt x="33020" y="4223742"/>
                    <a:pt x="33020" y="4317537"/>
                    <a:pt x="31750" y="4407122"/>
                  </a:cubicBezTo>
                  <a:cubicBezTo>
                    <a:pt x="31750" y="4410932"/>
                    <a:pt x="31750" y="4413472"/>
                    <a:pt x="31750" y="4417282"/>
                  </a:cubicBezTo>
                  <a:cubicBezTo>
                    <a:pt x="31750" y="4427442"/>
                    <a:pt x="35560" y="4431252"/>
                    <a:pt x="44450" y="4431252"/>
                  </a:cubicBezTo>
                  <a:cubicBezTo>
                    <a:pt x="71531" y="4431252"/>
                    <a:pt x="114620" y="4432522"/>
                    <a:pt x="154631" y="4432522"/>
                  </a:cubicBezTo>
                  <a:cubicBezTo>
                    <a:pt x="213108" y="4432522"/>
                    <a:pt x="274663" y="4429982"/>
                    <a:pt x="333141" y="4432522"/>
                  </a:cubicBezTo>
                  <a:cubicBezTo>
                    <a:pt x="428551" y="4436332"/>
                    <a:pt x="523962" y="4438872"/>
                    <a:pt x="619373" y="4437602"/>
                  </a:cubicBezTo>
                  <a:cubicBezTo>
                    <a:pt x="680928" y="4436332"/>
                    <a:pt x="739405" y="4438872"/>
                    <a:pt x="800961" y="4438872"/>
                  </a:cubicBezTo>
                  <a:cubicBezTo>
                    <a:pt x="890216" y="4438872"/>
                    <a:pt x="979471" y="4437602"/>
                    <a:pt x="1068726" y="4438872"/>
                  </a:cubicBezTo>
                  <a:cubicBezTo>
                    <a:pt x="1201069" y="4440142"/>
                    <a:pt x="2653773" y="4429982"/>
                    <a:pt x="2789194" y="4432522"/>
                  </a:cubicBezTo>
                  <a:cubicBezTo>
                    <a:pt x="2847672" y="4433792"/>
                    <a:pt x="2906149" y="4435062"/>
                    <a:pt x="2961549" y="4435062"/>
                  </a:cubicBezTo>
                  <a:cubicBezTo>
                    <a:pt x="3063115" y="4437602"/>
                    <a:pt x="3161603" y="4433792"/>
                    <a:pt x="3263170" y="4437602"/>
                  </a:cubicBezTo>
                  <a:cubicBezTo>
                    <a:pt x="3346269" y="4440142"/>
                    <a:pt x="3429369" y="4440142"/>
                    <a:pt x="3512468" y="4442682"/>
                  </a:cubicBezTo>
                  <a:cubicBezTo>
                    <a:pt x="3635579" y="4446492"/>
                    <a:pt x="3758689" y="4449032"/>
                    <a:pt x="3881800" y="4450302"/>
                  </a:cubicBezTo>
                  <a:cubicBezTo>
                    <a:pt x="3927966" y="4450302"/>
                    <a:pt x="3949524" y="4449032"/>
                    <a:pt x="3969844" y="4449032"/>
                  </a:cubicBezTo>
                  <a:close/>
                </a:path>
              </a:pathLst>
            </a:custGeom>
            <a:solidFill>
              <a:srgbClr val="F8B1BC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9914639" y="2291688"/>
            <a:ext cx="7344661" cy="10382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7500">
                <a:solidFill>
                  <a:srgbClr val="222222"/>
                </a:solidFill>
                <a:latin typeface="มอนตี้ Bold"/>
              </a:rPr>
              <a:t>PRODUCTOS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462063" y="3199807"/>
            <a:ext cx="6249812" cy="6058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26"/>
              </a:lnSpc>
            </a:pPr>
            <a:r>
              <a:rPr lang="en-US" sz="2484">
                <a:solidFill>
                  <a:srgbClr val="222222"/>
                </a:solidFill>
                <a:latin typeface="Klein"/>
              </a:rPr>
              <a:t>brindará gomitas funcionales caseras, reducidos en azucares, elaborados con ingredientes de la mejor calidad y al mejor precio. </a:t>
            </a:r>
          </a:p>
          <a:p>
            <a:pPr algn="just">
              <a:lnSpc>
                <a:spcPts val="3726"/>
              </a:lnSpc>
            </a:pPr>
            <a:r>
              <a:rPr lang="en-US" sz="2484">
                <a:solidFill>
                  <a:srgbClr val="222222"/>
                </a:solidFill>
                <a:latin typeface="Klein"/>
              </a:rPr>
              <a:t>son unas gomitas estimulantes que se presentarán el producto en unidades de bolsitas de plástico , que contendrá , endulzante natural, limón y hojas de té de la mejor calidad. Utilizaremos bolsitas de plástico. Contarán con una etiqueta con toda la información.</a:t>
            </a:r>
          </a:p>
          <a:p>
            <a:pPr algn="just">
              <a:lnSpc>
                <a:spcPts val="3726"/>
              </a:lnSpc>
            </a:pPr>
          </a:p>
          <a:p>
            <a:pPr algn="just">
              <a:lnSpc>
                <a:spcPts val="3726"/>
              </a:lnSpc>
            </a:pPr>
          </a:p>
        </p:txBody>
      </p:sp>
      <p:sp>
        <p:nvSpPr>
          <p:cNvPr name="Freeform 8" id="8"/>
          <p:cNvSpPr/>
          <p:nvPr/>
        </p:nvSpPr>
        <p:spPr>
          <a:xfrm flipH="false" flipV="false" rot="259293">
            <a:off x="-1446685" y="-497081"/>
            <a:ext cx="4175854" cy="4372622"/>
          </a:xfrm>
          <a:custGeom>
            <a:avLst/>
            <a:gdLst/>
            <a:ahLst/>
            <a:cxnLst/>
            <a:rect r="r" b="b" t="t" l="l"/>
            <a:pathLst>
              <a:path h="4372622" w="4175854">
                <a:moveTo>
                  <a:pt x="0" y="0"/>
                </a:moveTo>
                <a:lnTo>
                  <a:pt x="4175855" y="0"/>
                </a:lnTo>
                <a:lnTo>
                  <a:pt x="4175855" y="4372622"/>
                </a:lnTo>
                <a:lnTo>
                  <a:pt x="0" y="437262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2052726">
            <a:off x="613801" y="867278"/>
            <a:ext cx="2264983" cy="1998848"/>
          </a:xfrm>
          <a:custGeom>
            <a:avLst/>
            <a:gdLst/>
            <a:ahLst/>
            <a:cxnLst/>
            <a:rect r="r" b="b" t="t" l="l"/>
            <a:pathLst>
              <a:path h="1998848" w="2264983">
                <a:moveTo>
                  <a:pt x="0" y="0"/>
                </a:moveTo>
                <a:lnTo>
                  <a:pt x="2264984" y="0"/>
                </a:lnTo>
                <a:lnTo>
                  <a:pt x="2264984" y="1998848"/>
                </a:lnTo>
                <a:lnTo>
                  <a:pt x="0" y="199884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7391311" y="-744700"/>
            <a:ext cx="3505378" cy="3122973"/>
          </a:xfrm>
          <a:custGeom>
            <a:avLst/>
            <a:gdLst/>
            <a:ahLst/>
            <a:cxnLst/>
            <a:rect r="r" b="b" t="t" l="l"/>
            <a:pathLst>
              <a:path h="3122973" w="3505378">
                <a:moveTo>
                  <a:pt x="0" y="0"/>
                </a:moveTo>
                <a:lnTo>
                  <a:pt x="3505378" y="0"/>
                </a:lnTo>
                <a:lnTo>
                  <a:pt x="3505378" y="3122973"/>
                </a:lnTo>
                <a:lnTo>
                  <a:pt x="0" y="31229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2124380">
            <a:off x="14985925" y="7200049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1" y="0"/>
                </a:lnTo>
                <a:lnTo>
                  <a:pt x="4116501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-914711" y="6054560"/>
            <a:ext cx="5014064" cy="4994477"/>
            <a:chOff x="0" y="0"/>
            <a:chExt cx="6502400" cy="647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2"/>
              <a:stretch>
                <a:fillRect l="223" t="0" r="223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CCAB"/>
            </a:solidFill>
          </p:spPr>
        </p:sp>
      </p:grpSp>
      <p:grpSp>
        <p:nvGrpSpPr>
          <p:cNvPr name="Group 5" id="5"/>
          <p:cNvGrpSpPr>
            <a:grpSpLocks noChangeAspect="true"/>
          </p:cNvGrpSpPr>
          <p:nvPr/>
        </p:nvGrpSpPr>
        <p:grpSpPr>
          <a:xfrm rot="0">
            <a:off x="5006407" y="6054560"/>
            <a:ext cx="3003766" cy="2992033"/>
            <a:chOff x="0" y="0"/>
            <a:chExt cx="6502400" cy="64770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3"/>
              <a:stretch>
                <a:fillRect l="223" t="0" r="223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BCDBD3"/>
            </a:solidFill>
          </p:spPr>
        </p:sp>
      </p:grpSp>
      <p:grpSp>
        <p:nvGrpSpPr>
          <p:cNvPr name="Group 8" id="8"/>
          <p:cNvGrpSpPr>
            <a:grpSpLocks noChangeAspect="true"/>
          </p:cNvGrpSpPr>
          <p:nvPr/>
        </p:nvGrpSpPr>
        <p:grpSpPr>
          <a:xfrm rot="0">
            <a:off x="8917229" y="5143500"/>
            <a:ext cx="6402044" cy="6377036"/>
            <a:chOff x="0" y="0"/>
            <a:chExt cx="6502400" cy="6477000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4"/>
              <a:stretch>
                <a:fillRect l="223" t="0" r="223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FFCCAB"/>
            </a:solidFill>
          </p:spPr>
        </p:sp>
      </p:grpSp>
      <p:sp>
        <p:nvSpPr>
          <p:cNvPr name="TextBox 11" id="11"/>
          <p:cNvSpPr txBox="true"/>
          <p:nvPr/>
        </p:nvSpPr>
        <p:spPr>
          <a:xfrm rot="0">
            <a:off x="2148335" y="667220"/>
            <a:ext cx="8719912" cy="53873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13860"/>
              </a:lnSpc>
            </a:pPr>
            <a:r>
              <a:rPr lang="en-US" sz="9900">
                <a:solidFill>
                  <a:srgbClr val="222222"/>
                </a:solidFill>
                <a:latin typeface="มอนตี้ Bold"/>
              </a:rPr>
              <a:t>ESTRATEGIAS DE ENTRADA</a:t>
            </a:r>
          </a:p>
          <a:p>
            <a:pPr algn="just">
              <a:lnSpc>
                <a:spcPts val="13860"/>
              </a:lnSpc>
            </a:pPr>
          </a:p>
        </p:txBody>
      </p: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1373624" y="-1771264"/>
            <a:ext cx="8521194" cy="8487908"/>
            <a:chOff x="0" y="0"/>
            <a:chExt cx="6502400" cy="6477000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blipFill>
              <a:blip r:embed="rId5"/>
              <a:stretch>
                <a:fillRect l="223" t="0" r="223" b="0"/>
              </a:stretch>
            </a:blipFill>
          </p:spPr>
        </p:sp>
        <p:sp>
          <p:nvSpPr>
            <p:cNvPr name="Freeform 14" id="1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BCDBD3"/>
            </a:solidFill>
          </p:spPr>
        </p:sp>
      </p:grpSp>
      <p:sp>
        <p:nvSpPr>
          <p:cNvPr name="Freeform 15" id="15"/>
          <p:cNvSpPr/>
          <p:nvPr/>
        </p:nvSpPr>
        <p:spPr>
          <a:xfrm flipH="false" flipV="false" rot="-2052726">
            <a:off x="9844057" y="3484428"/>
            <a:ext cx="2363827" cy="2086077"/>
          </a:xfrm>
          <a:custGeom>
            <a:avLst/>
            <a:gdLst/>
            <a:ahLst/>
            <a:cxnLst/>
            <a:rect r="r" b="b" t="t" l="l"/>
            <a:pathLst>
              <a:path h="2086077" w="2363827">
                <a:moveTo>
                  <a:pt x="0" y="0"/>
                </a:moveTo>
                <a:lnTo>
                  <a:pt x="2363827" y="0"/>
                </a:lnTo>
                <a:lnTo>
                  <a:pt x="2363827" y="2086077"/>
                </a:lnTo>
                <a:lnTo>
                  <a:pt x="0" y="208607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6" id="16"/>
          <p:cNvSpPr/>
          <p:nvPr/>
        </p:nvSpPr>
        <p:spPr>
          <a:xfrm flipH="false" flipV="false" rot="0">
            <a:off x="-347916" y="-544070"/>
            <a:ext cx="2753232" cy="2452880"/>
          </a:xfrm>
          <a:custGeom>
            <a:avLst/>
            <a:gdLst/>
            <a:ahLst/>
            <a:cxnLst/>
            <a:rect r="r" b="b" t="t" l="l"/>
            <a:pathLst>
              <a:path h="2452880" w="2753232">
                <a:moveTo>
                  <a:pt x="0" y="0"/>
                </a:moveTo>
                <a:lnTo>
                  <a:pt x="2753232" y="0"/>
                </a:lnTo>
                <a:lnTo>
                  <a:pt x="2753232" y="2452880"/>
                </a:lnTo>
                <a:lnTo>
                  <a:pt x="0" y="24528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7" id="17"/>
          <p:cNvSpPr/>
          <p:nvPr/>
        </p:nvSpPr>
        <p:spPr>
          <a:xfrm flipH="false" flipV="false" rot="2124380">
            <a:off x="15380736" y="7200049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2" y="0"/>
                </a:lnTo>
                <a:lnTo>
                  <a:pt x="4116502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8" id="18"/>
          <p:cNvSpPr txBox="true"/>
          <p:nvPr/>
        </p:nvSpPr>
        <p:spPr>
          <a:xfrm rot="0">
            <a:off x="2405316" y="3965016"/>
            <a:ext cx="6996938" cy="2362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22222"/>
                </a:solidFill>
                <a:latin typeface="อีฟดอวอิ้ง"/>
              </a:rPr>
              <a:t>Se utilizaran carteles, que serán pegados por las instalaciones de la institución INEI. </a:t>
            </a:r>
          </a:p>
          <a:p>
            <a:pPr algn="just">
              <a:lnSpc>
                <a:spcPts val="3749"/>
              </a:lnSpc>
            </a:pPr>
            <a:r>
              <a:rPr lang="en-US" sz="2499">
                <a:solidFill>
                  <a:srgbClr val="222222"/>
                </a:solidFill>
                <a:latin typeface="อีฟดอวอิ้ง"/>
              </a:rPr>
              <a:t>La publicidad de nuestro producto se dará por medio de redes sociales</a:t>
            </a:r>
          </a:p>
          <a:p>
            <a:pPr algn="just">
              <a:lnSpc>
                <a:spcPts val="3749"/>
              </a:lnSpc>
            </a:pP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A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368883" y="2209828"/>
            <a:ext cx="3964765" cy="7048472"/>
          </a:xfrm>
          <a:custGeom>
            <a:avLst/>
            <a:gdLst/>
            <a:ahLst/>
            <a:cxnLst/>
            <a:rect r="r" b="b" t="t" l="l"/>
            <a:pathLst>
              <a:path h="7048472" w="3964765">
                <a:moveTo>
                  <a:pt x="0" y="0"/>
                </a:moveTo>
                <a:lnTo>
                  <a:pt x="3964765" y="0"/>
                </a:lnTo>
                <a:lnTo>
                  <a:pt x="3964765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720245">
            <a:off x="-2400916" y="-2478761"/>
            <a:ext cx="10146099" cy="6721791"/>
          </a:xfrm>
          <a:custGeom>
            <a:avLst/>
            <a:gdLst/>
            <a:ahLst/>
            <a:cxnLst/>
            <a:rect r="r" b="b" t="t" l="l"/>
            <a:pathLst>
              <a:path h="6721791" w="10146099">
                <a:moveTo>
                  <a:pt x="0" y="0"/>
                </a:moveTo>
                <a:lnTo>
                  <a:pt x="10146100" y="0"/>
                </a:lnTo>
                <a:lnTo>
                  <a:pt x="10146100" y="6721791"/>
                </a:lnTo>
                <a:lnTo>
                  <a:pt x="0" y="67217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929473">
            <a:off x="-1024259" y="2402438"/>
            <a:ext cx="3348472" cy="2949399"/>
          </a:xfrm>
          <a:custGeom>
            <a:avLst/>
            <a:gdLst/>
            <a:ahLst/>
            <a:cxnLst/>
            <a:rect r="r" b="b" t="t" l="l"/>
            <a:pathLst>
              <a:path h="2949399" w="3348472">
                <a:moveTo>
                  <a:pt x="0" y="0"/>
                </a:moveTo>
                <a:lnTo>
                  <a:pt x="3348473" y="0"/>
                </a:lnTo>
                <a:lnTo>
                  <a:pt x="3348473" y="2949399"/>
                </a:lnTo>
                <a:lnTo>
                  <a:pt x="0" y="294939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1929473">
            <a:off x="3194799" y="-1454"/>
            <a:ext cx="3258765" cy="2903264"/>
          </a:xfrm>
          <a:custGeom>
            <a:avLst/>
            <a:gdLst/>
            <a:ahLst/>
            <a:cxnLst/>
            <a:rect r="r" b="b" t="t" l="l"/>
            <a:pathLst>
              <a:path h="2903264" w="3258765">
                <a:moveTo>
                  <a:pt x="0" y="0"/>
                </a:moveTo>
                <a:lnTo>
                  <a:pt x="3258765" y="0"/>
                </a:lnTo>
                <a:lnTo>
                  <a:pt x="3258765" y="2903264"/>
                </a:lnTo>
                <a:lnTo>
                  <a:pt x="0" y="290326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312244" y="2209828"/>
            <a:ext cx="5519910" cy="7048472"/>
          </a:xfrm>
          <a:custGeom>
            <a:avLst/>
            <a:gdLst/>
            <a:ahLst/>
            <a:cxnLst/>
            <a:rect r="r" b="b" t="t" l="l"/>
            <a:pathLst>
              <a:path h="7048472" w="5519910">
                <a:moveTo>
                  <a:pt x="0" y="0"/>
                </a:moveTo>
                <a:lnTo>
                  <a:pt x="5519909" y="0"/>
                </a:lnTo>
                <a:lnTo>
                  <a:pt x="5519909" y="7048472"/>
                </a:lnTo>
                <a:lnTo>
                  <a:pt x="0" y="704847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-4418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4907113">
            <a:off x="13086972" y="6010938"/>
            <a:ext cx="7490362" cy="8356769"/>
          </a:xfrm>
          <a:custGeom>
            <a:avLst/>
            <a:gdLst/>
            <a:ahLst/>
            <a:cxnLst/>
            <a:rect r="r" b="b" t="t" l="l"/>
            <a:pathLst>
              <a:path h="8356769" w="7490362">
                <a:moveTo>
                  <a:pt x="0" y="0"/>
                </a:moveTo>
                <a:lnTo>
                  <a:pt x="7490363" y="0"/>
                </a:lnTo>
                <a:lnTo>
                  <a:pt x="7490363" y="8356769"/>
                </a:lnTo>
                <a:lnTo>
                  <a:pt x="0" y="835676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6401925">
            <a:off x="14497041" y="7038791"/>
            <a:ext cx="1662614" cy="4439018"/>
          </a:xfrm>
          <a:custGeom>
            <a:avLst/>
            <a:gdLst/>
            <a:ahLst/>
            <a:cxnLst/>
            <a:rect r="r" b="b" t="t" l="l"/>
            <a:pathLst>
              <a:path h="4439018" w="1662614">
                <a:moveTo>
                  <a:pt x="0" y="0"/>
                </a:moveTo>
                <a:lnTo>
                  <a:pt x="1662614" y="0"/>
                </a:lnTo>
                <a:lnTo>
                  <a:pt x="1662614" y="4439018"/>
                </a:lnTo>
                <a:lnTo>
                  <a:pt x="0" y="4439018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6274897">
            <a:off x="16650913" y="6378614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5651631" y="2205604"/>
            <a:ext cx="5289522" cy="7052696"/>
          </a:xfrm>
          <a:custGeom>
            <a:avLst/>
            <a:gdLst/>
            <a:ahLst/>
            <a:cxnLst/>
            <a:rect r="r" b="b" t="t" l="l"/>
            <a:pathLst>
              <a:path h="7052696" w="5289522">
                <a:moveTo>
                  <a:pt x="0" y="0"/>
                </a:moveTo>
                <a:lnTo>
                  <a:pt x="5289521" y="0"/>
                </a:lnTo>
                <a:lnTo>
                  <a:pt x="5289521" y="7052696"/>
                </a:lnTo>
                <a:lnTo>
                  <a:pt x="0" y="7052696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 l="0" t="0" r="0" b="0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67391" y="129810"/>
            <a:ext cx="13353217" cy="230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9"/>
              </a:lnSpc>
            </a:pPr>
            <a:r>
              <a:rPr lang="en-US" sz="12099">
                <a:solidFill>
                  <a:srgbClr val="222222"/>
                </a:solidFill>
                <a:latin typeface="มอนตี้ Bold"/>
              </a:rPr>
              <a:t>EVIDENCIAS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D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2052726">
            <a:off x="807223" y="504821"/>
            <a:ext cx="3090055" cy="2726974"/>
          </a:xfrm>
          <a:custGeom>
            <a:avLst/>
            <a:gdLst/>
            <a:ahLst/>
            <a:cxnLst/>
            <a:rect r="r" b="b" t="t" l="l"/>
            <a:pathLst>
              <a:path h="2726974" w="3090055">
                <a:moveTo>
                  <a:pt x="0" y="0"/>
                </a:moveTo>
                <a:lnTo>
                  <a:pt x="3090055" y="0"/>
                </a:lnTo>
                <a:lnTo>
                  <a:pt x="3090055" y="2726973"/>
                </a:lnTo>
                <a:lnTo>
                  <a:pt x="0" y="27269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238486" y="9258300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62728" y="-762241"/>
            <a:ext cx="2584717" cy="2276669"/>
          </a:xfrm>
          <a:custGeom>
            <a:avLst/>
            <a:gdLst/>
            <a:ahLst/>
            <a:cxnLst/>
            <a:rect r="r" b="b" t="t" l="l"/>
            <a:pathLst>
              <a:path h="2276669" w="2584717">
                <a:moveTo>
                  <a:pt x="0" y="0"/>
                </a:moveTo>
                <a:lnTo>
                  <a:pt x="2584717" y="0"/>
                </a:lnTo>
                <a:lnTo>
                  <a:pt x="2584717" y="2276668"/>
                </a:lnTo>
                <a:lnTo>
                  <a:pt x="0" y="227666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7231459" y="3228014"/>
            <a:ext cx="9270991" cy="5703916"/>
          </a:xfrm>
          <a:custGeom>
            <a:avLst/>
            <a:gdLst/>
            <a:ahLst/>
            <a:cxnLst/>
            <a:rect r="r" b="b" t="t" l="l"/>
            <a:pathLst>
              <a:path h="5703916" w="9270991">
                <a:moveTo>
                  <a:pt x="0" y="0"/>
                </a:moveTo>
                <a:lnTo>
                  <a:pt x="9270991" y="0"/>
                </a:lnTo>
                <a:lnTo>
                  <a:pt x="9270991" y="5703916"/>
                </a:lnTo>
                <a:lnTo>
                  <a:pt x="0" y="570391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-13949" r="0" b="-7953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5028971" y="852689"/>
            <a:ext cx="2946959" cy="2625472"/>
          </a:xfrm>
          <a:custGeom>
            <a:avLst/>
            <a:gdLst/>
            <a:ahLst/>
            <a:cxnLst/>
            <a:rect r="r" b="b" t="t" l="l"/>
            <a:pathLst>
              <a:path h="2625472" w="2946959">
                <a:moveTo>
                  <a:pt x="0" y="0"/>
                </a:moveTo>
                <a:lnTo>
                  <a:pt x="2946959" y="0"/>
                </a:lnTo>
                <a:lnTo>
                  <a:pt x="2946959" y="2625473"/>
                </a:lnTo>
                <a:lnTo>
                  <a:pt x="0" y="262547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2124380">
            <a:off x="15467939" y="7457791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2" y="0"/>
                </a:lnTo>
                <a:lnTo>
                  <a:pt x="4116502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177825">
            <a:off x="-1147903" y="7921026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2" y="0"/>
                </a:lnTo>
                <a:lnTo>
                  <a:pt x="3036432" y="2674548"/>
                </a:lnTo>
                <a:lnTo>
                  <a:pt x="0" y="26745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4171733">
            <a:off x="15778794" y="-2374016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2"/>
                </a:lnTo>
                <a:lnTo>
                  <a:pt x="0" y="474803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850278" y="3228014"/>
            <a:ext cx="5092566" cy="5703916"/>
          </a:xfrm>
          <a:custGeom>
            <a:avLst/>
            <a:gdLst/>
            <a:ahLst/>
            <a:cxnLst/>
            <a:rect r="r" b="b" t="t" l="l"/>
            <a:pathLst>
              <a:path h="5703916" w="5092566">
                <a:moveTo>
                  <a:pt x="0" y="0"/>
                </a:moveTo>
                <a:lnTo>
                  <a:pt x="5092566" y="0"/>
                </a:lnTo>
                <a:lnTo>
                  <a:pt x="5092566" y="5703916"/>
                </a:lnTo>
                <a:lnTo>
                  <a:pt x="0" y="5703916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 l="0" t="-9521" r="0" b="-9521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0">
            <a:off x="2467391" y="129810"/>
            <a:ext cx="13353217" cy="23025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6939"/>
              </a:lnSpc>
            </a:pPr>
            <a:r>
              <a:rPr lang="en-US" sz="12099">
                <a:solidFill>
                  <a:srgbClr val="222222"/>
                </a:solidFill>
                <a:latin typeface="มอนตี้ Bold"/>
              </a:rPr>
              <a:t>EVIDENCIAS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716187" y="600075"/>
            <a:ext cx="14855626" cy="21183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5539"/>
              </a:lnSpc>
            </a:pPr>
            <a:r>
              <a:rPr lang="en-US" sz="11100">
                <a:solidFill>
                  <a:srgbClr val="222222"/>
                </a:solidFill>
                <a:latin typeface="มอนตี้ Bold"/>
              </a:rPr>
              <a:t>EVIDENCIAS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5260483">
            <a:off x="14542819" y="5979750"/>
            <a:ext cx="7490362" cy="8356769"/>
          </a:xfrm>
          <a:custGeom>
            <a:avLst/>
            <a:gdLst/>
            <a:ahLst/>
            <a:cxnLst/>
            <a:rect r="r" b="b" t="t" l="l"/>
            <a:pathLst>
              <a:path h="8356769" w="7490362">
                <a:moveTo>
                  <a:pt x="0" y="0"/>
                </a:moveTo>
                <a:lnTo>
                  <a:pt x="7490362" y="0"/>
                </a:lnTo>
                <a:lnTo>
                  <a:pt x="7490362" y="8356769"/>
                </a:lnTo>
                <a:lnTo>
                  <a:pt x="0" y="83567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614504">
            <a:off x="-3731322" y="-5373136"/>
            <a:ext cx="10624553" cy="8487252"/>
          </a:xfrm>
          <a:custGeom>
            <a:avLst/>
            <a:gdLst/>
            <a:ahLst/>
            <a:cxnLst/>
            <a:rect r="r" b="b" t="t" l="l"/>
            <a:pathLst>
              <a:path h="8487252" w="10624553">
                <a:moveTo>
                  <a:pt x="0" y="0"/>
                </a:moveTo>
                <a:lnTo>
                  <a:pt x="10624553" y="0"/>
                </a:lnTo>
                <a:lnTo>
                  <a:pt x="10624553" y="8487252"/>
                </a:lnTo>
                <a:lnTo>
                  <a:pt x="0" y="848725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2009228">
            <a:off x="11686198" y="-3316121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5"/>
                </a:lnTo>
                <a:lnTo>
                  <a:pt x="0" y="607863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8747273">
            <a:off x="15687810" y="-175039"/>
            <a:ext cx="2238499" cy="1975476"/>
          </a:xfrm>
          <a:custGeom>
            <a:avLst/>
            <a:gdLst/>
            <a:ahLst/>
            <a:cxnLst/>
            <a:rect r="r" b="b" t="t" l="l"/>
            <a:pathLst>
              <a:path h="1975476" w="2238499">
                <a:moveTo>
                  <a:pt x="0" y="0"/>
                </a:moveTo>
                <a:lnTo>
                  <a:pt x="2238499" y="0"/>
                </a:lnTo>
                <a:lnTo>
                  <a:pt x="2238499" y="1975476"/>
                </a:lnTo>
                <a:lnTo>
                  <a:pt x="0" y="1975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-10800000">
            <a:off x="2851922" y="-3007446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2" y="0"/>
                </a:lnTo>
                <a:lnTo>
                  <a:pt x="4534372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3724949">
            <a:off x="-3381498" y="7018421"/>
            <a:ext cx="9175297" cy="6078634"/>
          </a:xfrm>
          <a:custGeom>
            <a:avLst/>
            <a:gdLst/>
            <a:ahLst/>
            <a:cxnLst/>
            <a:rect r="r" b="b" t="t" l="l"/>
            <a:pathLst>
              <a:path h="6078634" w="9175297">
                <a:moveTo>
                  <a:pt x="0" y="0"/>
                </a:moveTo>
                <a:lnTo>
                  <a:pt x="9175297" y="0"/>
                </a:lnTo>
                <a:lnTo>
                  <a:pt x="9175297" y="6078634"/>
                </a:lnTo>
                <a:lnTo>
                  <a:pt x="0" y="607863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-10800000">
            <a:off x="3011613" y="8724141"/>
            <a:ext cx="3028083" cy="2667194"/>
          </a:xfrm>
          <a:custGeom>
            <a:avLst/>
            <a:gdLst/>
            <a:ahLst/>
            <a:cxnLst/>
            <a:rect r="r" b="b" t="t" l="l"/>
            <a:pathLst>
              <a:path h="2667194" w="3028083">
                <a:moveTo>
                  <a:pt x="0" y="0"/>
                </a:moveTo>
                <a:lnTo>
                  <a:pt x="3028083" y="0"/>
                </a:lnTo>
                <a:lnTo>
                  <a:pt x="3028083" y="2667194"/>
                </a:lnTo>
                <a:lnTo>
                  <a:pt x="0" y="266719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-10800000">
            <a:off x="690958" y="7254408"/>
            <a:ext cx="2160964" cy="1925223"/>
          </a:xfrm>
          <a:custGeom>
            <a:avLst/>
            <a:gdLst/>
            <a:ahLst/>
            <a:cxnLst/>
            <a:rect r="r" b="b" t="t" l="l"/>
            <a:pathLst>
              <a:path h="1925223" w="2160964">
                <a:moveTo>
                  <a:pt x="0" y="0"/>
                </a:moveTo>
                <a:lnTo>
                  <a:pt x="2160964" y="0"/>
                </a:lnTo>
                <a:lnTo>
                  <a:pt x="2160964" y="1925223"/>
                </a:lnTo>
                <a:lnTo>
                  <a:pt x="0" y="192522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-8675619">
            <a:off x="-1367293" y="-317664"/>
            <a:ext cx="4116502" cy="4116502"/>
          </a:xfrm>
          <a:custGeom>
            <a:avLst/>
            <a:gdLst/>
            <a:ahLst/>
            <a:cxnLst/>
            <a:rect r="r" b="b" t="t" l="l"/>
            <a:pathLst>
              <a:path h="4116502" w="4116502">
                <a:moveTo>
                  <a:pt x="0" y="0"/>
                </a:moveTo>
                <a:lnTo>
                  <a:pt x="4116502" y="0"/>
                </a:lnTo>
                <a:lnTo>
                  <a:pt x="4116502" y="4116502"/>
                </a:lnTo>
                <a:lnTo>
                  <a:pt x="0" y="4116502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-7622174">
            <a:off x="10737335" y="-1614078"/>
            <a:ext cx="3036433" cy="2674549"/>
          </a:xfrm>
          <a:custGeom>
            <a:avLst/>
            <a:gdLst/>
            <a:ahLst/>
            <a:cxnLst/>
            <a:rect r="r" b="b" t="t" l="l"/>
            <a:pathLst>
              <a:path h="2674549" w="3036433">
                <a:moveTo>
                  <a:pt x="0" y="0"/>
                </a:moveTo>
                <a:lnTo>
                  <a:pt x="3036433" y="0"/>
                </a:lnTo>
                <a:lnTo>
                  <a:pt x="3036433" y="2674549"/>
                </a:lnTo>
                <a:lnTo>
                  <a:pt x="0" y="267454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6628266">
            <a:off x="16665831" y="6826779"/>
            <a:ext cx="4534371" cy="4748033"/>
          </a:xfrm>
          <a:custGeom>
            <a:avLst/>
            <a:gdLst/>
            <a:ahLst/>
            <a:cxnLst/>
            <a:rect r="r" b="b" t="t" l="l"/>
            <a:pathLst>
              <a:path h="4748033" w="4534371">
                <a:moveTo>
                  <a:pt x="0" y="0"/>
                </a:moveTo>
                <a:lnTo>
                  <a:pt x="4534371" y="0"/>
                </a:lnTo>
                <a:lnTo>
                  <a:pt x="4534371" y="4748033"/>
                </a:lnTo>
                <a:lnTo>
                  <a:pt x="0" y="474803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-8675619">
            <a:off x="12906586" y="8247009"/>
            <a:ext cx="3301098" cy="3301098"/>
          </a:xfrm>
          <a:custGeom>
            <a:avLst/>
            <a:gdLst/>
            <a:ahLst/>
            <a:cxnLst/>
            <a:rect r="r" b="b" t="t" l="l"/>
            <a:pathLst>
              <a:path h="3301098" w="3301098">
                <a:moveTo>
                  <a:pt x="0" y="0"/>
                </a:moveTo>
                <a:lnTo>
                  <a:pt x="3301097" y="0"/>
                </a:lnTo>
                <a:lnTo>
                  <a:pt x="3301097" y="3301097"/>
                </a:lnTo>
                <a:lnTo>
                  <a:pt x="0" y="3301097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-5400000">
            <a:off x="6141583" y="99639"/>
            <a:ext cx="6004834" cy="10680456"/>
          </a:xfrm>
          <a:custGeom>
            <a:avLst/>
            <a:gdLst/>
            <a:ahLst/>
            <a:cxnLst/>
            <a:rect r="r" b="b" t="t" l="l"/>
            <a:pathLst>
              <a:path h="10680456" w="6004834">
                <a:moveTo>
                  <a:pt x="0" y="0"/>
                </a:moveTo>
                <a:lnTo>
                  <a:pt x="6004834" y="0"/>
                </a:lnTo>
                <a:lnTo>
                  <a:pt x="6004834" y="10680456"/>
                </a:lnTo>
                <a:lnTo>
                  <a:pt x="0" y="10680456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DAFkio3ub80</dc:identifier>
  <dcterms:modified xsi:type="dcterms:W3CDTF">2011-08-01T06:04:30Z</dcterms:modified>
  <cp:revision>1</cp:revision>
  <dc:title>Presentación Creación de empresa de marca personal Infantil Doodle Colores pastel</dc:title>
</cp:coreProperties>
</file>