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5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13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1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8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5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1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1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9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2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8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1DC83-B0B6-4F26-9E87-88951EAB23D5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196D1-30BE-4458-9A4F-86D6697A573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1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08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 User</dc:creator>
  <cp:lastModifiedBy>Windows User</cp:lastModifiedBy>
  <cp:revision>2</cp:revision>
  <dcterms:created xsi:type="dcterms:W3CDTF">2023-02-27T18:41:47Z</dcterms:created>
  <dcterms:modified xsi:type="dcterms:W3CDTF">2023-02-27T19:54:28Z</dcterms:modified>
</cp:coreProperties>
</file>