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456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013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213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83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55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618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411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9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692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024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281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415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088" y="531253"/>
            <a:ext cx="9844264" cy="553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3084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Windows User</dc:creator>
  <cp:lastModifiedBy>Windows User</cp:lastModifiedBy>
  <cp:revision>1</cp:revision>
  <dcterms:created xsi:type="dcterms:W3CDTF">2023-02-27T18:41:47Z</dcterms:created>
  <dcterms:modified xsi:type="dcterms:W3CDTF">2023-02-27T18:41:58Z</dcterms:modified>
</cp:coreProperties>
</file>