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199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931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355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764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456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552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953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22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21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866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741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B7033-29D9-44EB-975C-8E91DF24EB47}" type="datetimeFigureOut">
              <a:rPr lang="es-MX" smtClean="0"/>
              <a:t>13/12/2022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F8652-4FFD-41CE-B094-0E75D2D24E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282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804049" y="1045464"/>
            <a:ext cx="1582945" cy="30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Textos</a:t>
            </a:r>
            <a:r>
              <a:rPr lang="es-MX" sz="1400" b="1" dirty="0" smtClean="0"/>
              <a:t> Expositivos</a:t>
            </a:r>
            <a:endParaRPr lang="es-ES" sz="1400" b="1" dirty="0" smtClean="0"/>
          </a:p>
        </p:txBody>
      </p:sp>
      <p:sp>
        <p:nvSpPr>
          <p:cNvPr id="5" name="Rectángulo 4"/>
          <p:cNvSpPr/>
          <p:nvPr/>
        </p:nvSpPr>
        <p:spPr>
          <a:xfrm>
            <a:off x="5572663" y="478768"/>
            <a:ext cx="45719" cy="56071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2527540" y="1251205"/>
            <a:ext cx="2333448" cy="42029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1525575" y="1461350"/>
            <a:ext cx="910087" cy="307777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Escolares</a:t>
            </a:r>
            <a:endParaRPr lang="es-MX" sz="1400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6337389" y="1237292"/>
            <a:ext cx="1155940" cy="49464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7554156" y="1578052"/>
            <a:ext cx="1106765" cy="307777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Periodísticos</a:t>
            </a:r>
            <a:endParaRPr lang="es-MX" sz="1400" dirty="0"/>
          </a:p>
        </p:txBody>
      </p:sp>
      <p:cxnSp>
        <p:nvCxnSpPr>
          <p:cNvPr id="16" name="Conector recto de flecha 15"/>
          <p:cNvCxnSpPr/>
          <p:nvPr/>
        </p:nvCxnSpPr>
        <p:spPr>
          <a:xfrm>
            <a:off x="6069975" y="332893"/>
            <a:ext cx="1160253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 flipH="1" flipV="1">
            <a:off x="4248512" y="286501"/>
            <a:ext cx="871270" cy="3589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5121072" y="165012"/>
            <a:ext cx="948903" cy="307777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Históricos</a:t>
            </a:r>
            <a:endParaRPr lang="es-MX" sz="1400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784411"/>
            <a:ext cx="40852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Exposiciones: precisar las características de una cosa o hecho.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Esquemas: representación: </a:t>
            </a:r>
            <a:r>
              <a:rPr lang="es-ES" sz="1400" dirty="0"/>
              <a:t>gráfica de la asociación de ideas o conceptos que se relacionan entre sí, y entre los que se establecen relaciones de jerarquía.</a:t>
            </a:r>
            <a:endParaRPr lang="es-ES" sz="1400" dirty="0" smtClean="0"/>
          </a:p>
          <a:p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Instrumentos de investigación: formularios </a:t>
            </a:r>
            <a:r>
              <a:rPr lang="es-ES" sz="1400" dirty="0"/>
              <a:t>en papel, dispositivos mecánicos y electrónicos que se utilizan para recoger datos o información sobre un problema o fenómeno </a:t>
            </a:r>
            <a:r>
              <a:rPr lang="es-ES" sz="1400" dirty="0" smtClean="0"/>
              <a:t>determinado.</a:t>
            </a:r>
          </a:p>
          <a:p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Planeación:</a:t>
            </a:r>
            <a:r>
              <a:rPr lang="es-ES" sz="1400" dirty="0"/>
              <a:t> administrativa que comprende el análisis de una situación, el establecimiento de objetivos, la formulación de estrategias que permitan alcanzar dichos objetivos, y el desarrollo de planes de acción que señalen cómo implementar dichas </a:t>
            </a:r>
            <a:r>
              <a:rPr lang="es-ES" sz="1400" dirty="0" smtClean="0"/>
              <a:t>estrategias.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4466330" y="1718004"/>
            <a:ext cx="77945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400" dirty="0" smtClean="0"/>
              <a:t>De opinión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Editorial: columna </a:t>
            </a:r>
            <a:r>
              <a:rPr lang="es-ES" sz="1400" dirty="0"/>
              <a:t>de opinión, en el que se expone el punto de vista del medio de comunicación ( periódico) y no del quien lo escribe, es decir, el periodista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Articulo:</a:t>
            </a:r>
            <a:r>
              <a:rPr lang="es-ES" sz="1400" dirty="0"/>
              <a:t> tratado, ley o documento oficial que forma con otras iguales una serie numerada y ordenada.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Critica:</a:t>
            </a:r>
            <a:r>
              <a:rPr lang="es-ES" sz="1400" b="1" dirty="0"/>
              <a:t> </a:t>
            </a:r>
            <a:r>
              <a:rPr lang="es-ES" sz="1400" dirty="0" smtClean="0"/>
              <a:t>análisis o juicio sobre una situación, una persona o un trabajo.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400" dirty="0" smtClean="0"/>
              <a:t>Informativos: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Notica: relato oral o escrito sobre un hecho actual y de interés público, difundido a través de los diversos medios de comunicación social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Reportaje: trabajo periodístico de carácter informativo y expositivo en el que se desarrolla un tema de forma más completa y extensa que en una noticia.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Entrevista</a:t>
            </a:r>
            <a:r>
              <a:rPr lang="es-ES" sz="1400" dirty="0" smtClean="0"/>
              <a:t>:</a:t>
            </a:r>
            <a:r>
              <a:rPr lang="es-ES" sz="1400" dirty="0"/>
              <a:t> diálogo entablado entre dos o más personas: el entrevistador formula preguntas y el entrevistado las </a:t>
            </a:r>
            <a:r>
              <a:rPr lang="es-ES" sz="1400" dirty="0" smtClean="0"/>
              <a:t>responde.</a:t>
            </a:r>
            <a:endParaRPr lang="es-MX" sz="1400" dirty="0"/>
          </a:p>
          <a:p>
            <a:endParaRPr lang="es-MX" sz="14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400" dirty="0"/>
              <a:t>Híbridos o mixtos</a:t>
            </a:r>
            <a:endParaRPr lang="es-MX" sz="1400" dirty="0"/>
          </a:p>
          <a:p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Crónica</a:t>
            </a:r>
            <a:r>
              <a:rPr lang="es-ES" sz="1400" dirty="0" smtClean="0"/>
              <a:t>:</a:t>
            </a:r>
            <a:r>
              <a:rPr lang="es-ES" sz="1400" dirty="0"/>
              <a:t> escrito breve y conciso en el cual se realiza un examen o crítica de una obra o acontecimiento reciente para darlo a conocer al público</a:t>
            </a:r>
            <a:r>
              <a:rPr lang="es-ES" sz="14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Columna:</a:t>
            </a:r>
            <a:r>
              <a:rPr lang="es-ES" sz="1400" b="1" dirty="0"/>
              <a:t> </a:t>
            </a:r>
            <a:r>
              <a:rPr lang="es-ES" sz="1400" dirty="0"/>
              <a:t>artículo de prensa escrito (y a veces firmado), que se renueva cada cierto tiempo en un diario o revista, ofreciendo una opinión o punto de vista sobre un tema de </a:t>
            </a:r>
            <a:r>
              <a:rPr lang="es-ES" sz="1400" dirty="0" smtClean="0"/>
              <a:t>actualidad.</a:t>
            </a:r>
            <a:endParaRPr lang="es-MX" sz="1400" dirty="0"/>
          </a:p>
          <a:p>
            <a:endParaRPr lang="es-MX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863294" y="99622"/>
            <a:ext cx="26030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Monografía: </a:t>
            </a:r>
            <a:r>
              <a:rPr lang="es-ES" sz="1400" dirty="0"/>
              <a:t>Descripción y tratado especial de determinada parte de una ciencia, o de algún asunto en particular.</a:t>
            </a:r>
          </a:p>
          <a:p>
            <a:endParaRPr lang="es-MX" sz="14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7176310" y="86008"/>
            <a:ext cx="35799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Biografía:</a:t>
            </a:r>
            <a:r>
              <a:rPr lang="es-ES" sz="1400" dirty="0"/>
              <a:t> historia de la vida de una persona narrada por otra persona, es decir, en pleno sentido desde su nacimiento hasta su muerte, </a:t>
            </a:r>
            <a:r>
              <a:rPr lang="es-ES" sz="1400" dirty="0" smtClean="0"/>
              <a:t>mencionando.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14563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24033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340</Words>
  <Application>Microsoft Office PowerPoint</Application>
  <PresentationFormat>Panorámica</PresentationFormat>
  <Paragraphs>29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15</cp:revision>
  <dcterms:created xsi:type="dcterms:W3CDTF">2022-12-10T01:35:26Z</dcterms:created>
  <dcterms:modified xsi:type="dcterms:W3CDTF">2022-12-14T00:52:18Z</dcterms:modified>
</cp:coreProperties>
</file>