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1"/>
  </p:sldMasterIdLst>
  <p:notesMasterIdLst>
    <p:notesMasterId r:id="rId8"/>
  </p:notesMasterIdLst>
  <p:handoutMasterIdLst>
    <p:handoutMasterId r:id="rId9"/>
  </p:handoutMasterIdLst>
  <p:sldIdLst>
    <p:sldId id="256" r:id="rId2"/>
    <p:sldId id="372" r:id="rId3"/>
    <p:sldId id="353" r:id="rId4"/>
    <p:sldId id="2440" r:id="rId5"/>
    <p:sldId id="2439" r:id="rId6"/>
    <p:sldId id="2442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1" autoAdjust="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81" d="100"/>
          <a:sy n="81" d="100"/>
        </p:scale>
        <p:origin x="39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BD6824-E57E-4DE0-A44A-7CFE54B1EF36}" type="datetime1">
              <a:rPr lang="es-ES" smtClean="0"/>
              <a:t>28/10/2022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D0191-2BEA-48B8-8E8A-2A9D1EC3A2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8459D-3E05-4BC4-89C3-940F666B41C0}" type="datetime1">
              <a:rPr lang="es-ES" smtClean="0"/>
              <a:pPr/>
              <a:t>28/10/2022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560C251-82B7-4253-A774-38D73C276BC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560C251-82B7-4253-A774-38D73C276B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1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>
                <a:solidFill>
                  <a:prstClr val="black"/>
                </a:solidFill>
              </a:rPr>
              <a:t>© Copyright Showeet.com: plantillas gratuitas de PowerPoint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83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>
                <a:solidFill>
                  <a:prstClr val="black"/>
                </a:solidFill>
              </a:rPr>
              <a:t>© Copyright Showeet.com: plantillas gratuitas de PowerPoint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6D9429-67C4-4688-B497-2D10480057F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6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12/3/2019</a:t>
            </a:r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n 2" descr="Resultado de imagen para textura de papel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9738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7389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0792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04184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39799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43235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6180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" descr="Resultado de imagen para textura de papel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12/3/2019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0" name="Marcador de posición de imagen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Insertar imagen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53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iviso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7322" y="3762986"/>
            <a:ext cx="4938058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69362" y="6358613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2157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11EDBA5-2518-495B-9A60-AC195653D76C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5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8639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61E9A9A-8C58-409D-8F09-D03B2518B76E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ción de número de diapositiva 5">
            <a:extLst>
              <a:ext uri="{FF2B5EF4-FFF2-40B4-BE49-F238E27FC236}">
                <a16:creationId xmlns:a16="http://schemas.microsoft.com/office/drawing/2014/main" id="{866E3799-C0DC-440A-BD4F-D7D7A57C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8155" y="45720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916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834511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rtlCol="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69362" y="6357326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2" descr="Resultado de imagen para textura de papel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12/3/2019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7322" y="4546028"/>
            <a:ext cx="495093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69362" y="6357326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título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HACER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834486"/>
            <a:ext cx="4998304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485545"/>
            <a:ext cx="4998304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8980" y="1834486"/>
            <a:ext cx="5022920" cy="464160"/>
          </a:xfrm>
        </p:spPr>
        <p:txBody>
          <a:bodyPr rtlCol="0"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8980" y="2485545"/>
            <a:ext cx="5022920" cy="3857441"/>
          </a:xfrm>
        </p:spPr>
        <p:txBody>
          <a:bodyPr rtlCol="0"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a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8907392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título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HACER CLIC PARA EDITAR EL ESTILO DEL TÍTULO DEL PATRÓN</a:t>
            </a:r>
          </a:p>
        </p:txBody>
      </p:sp>
      <p:sp>
        <p:nvSpPr>
          <p:cNvPr id="34" name="Forma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8906462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84820" cy="453072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6" name="Marcador de posición de contenido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8978" y="1825625"/>
            <a:ext cx="4984821" cy="454114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D3EFAC-5C13-4DA4-9315-4124F348281B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B6BBAF40-7561-4261-A302-1B9596F3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39" y="457200"/>
            <a:ext cx="3932237" cy="1600200"/>
          </a:xfrm>
          <a:prstGeom prst="rect">
            <a:avLst/>
          </a:prstGeom>
        </p:spPr>
        <p:txBody>
          <a:bodyPr lIns="0" rIns="0" rtlCol="0" anchor="b"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F0DC2E4-7646-43BF-B8DC-85D33B146272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texto 3">
            <a:extLst>
              <a:ext uri="{FF2B5EF4-FFF2-40B4-BE49-F238E27FC236}">
                <a16:creationId xmlns:a16="http://schemas.microsoft.com/office/drawing/2014/main" id="{334D568D-1395-4E42-AB87-72144A6E1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8639" y="2406770"/>
            <a:ext cx="3932237" cy="3660626"/>
          </a:xfrm>
        </p:spPr>
        <p:txBody>
          <a:bodyPr lIns="0" rIns="0" rtlCol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9" name="Marcador de posición de número de diapositiva 5">
            <a:extLst>
              <a:ext uri="{FF2B5EF4-FFF2-40B4-BE49-F238E27FC236}">
                <a16:creationId xmlns:a16="http://schemas.microsoft.com/office/drawing/2014/main" id="{C2C316D0-E8BC-4D59-90AF-B2836E34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68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6E03126-52D6-406F-9E9F-48282C8074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58154" y="457200"/>
            <a:ext cx="5789425" cy="561019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66170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518978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HACER CLIC PARA EDITAR EL ESTILO DEL TÍTULO DEL PATRÓN</a:t>
            </a:r>
          </a:p>
        </p:txBody>
      </p:sp>
      <p:sp>
        <p:nvSpPr>
          <p:cNvPr id="12" name="Forma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8907185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9362" y="6349088"/>
            <a:ext cx="599518" cy="365125"/>
          </a:xfrm>
        </p:spPr>
        <p:txBody>
          <a:bodyPr rtlCol="0"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8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90019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8907392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67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518978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8907185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28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813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0D3EFAC-5C13-4DA4-9315-4124F348281B}"/>
              </a:ext>
            </a:extLst>
          </p:cNvPr>
          <p:cNvSpPr/>
          <p:nvPr userDrawn="1"/>
        </p:nvSpPr>
        <p:spPr>
          <a:xfrm>
            <a:off x="0" y="0"/>
            <a:ext cx="51495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F0DC2E4-7646-43BF-B8DC-85D33B146272}"/>
              </a:ext>
            </a:extLst>
          </p:cNvPr>
          <p:cNvCxnSpPr>
            <a:cxnSpLocks/>
          </p:cNvCxnSpPr>
          <p:nvPr userDrawn="1"/>
        </p:nvCxnSpPr>
        <p:spPr>
          <a:xfrm>
            <a:off x="608639" y="2160274"/>
            <a:ext cx="39322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10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0642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C00377-489B-40EC-B059-26BDDD2E89B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36" name="Imagen 2" descr="Resultado de imagen para textura de papel">
            <a:extLst>
              <a:ext uri="{FF2B5EF4-FFF2-40B4-BE49-F238E27FC236}">
                <a16:creationId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orma 61">
            <a:extLst>
              <a:ext uri="{FF2B5EF4-FFF2-40B4-BE49-F238E27FC236}">
                <a16:creationId xmlns:a16="http://schemas.microsoft.com/office/drawing/2014/main" id="{4C6CEA86-90A4-4284-86BF-23E5E6F4A736}"/>
              </a:ext>
            </a:extLst>
          </p:cNvPr>
          <p:cNvSpPr/>
          <p:nvPr userDrawn="1"/>
        </p:nvSpPr>
        <p:spPr>
          <a:xfrm>
            <a:off x="8909461" y="6359043"/>
            <a:ext cx="2483821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s-ES" sz="20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CASA DE ESQUÍ </a:t>
            </a:r>
            <a:r>
              <a:rPr lang="es-ES" sz="2000" b="1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endParaRPr lang="es-ES" sz="2000" b="1" i="0" spc="0" noProof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5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651" r:id="rId20"/>
    <p:sldLayoutId id="2147483672" r:id="rId21"/>
    <p:sldLayoutId id="2147483673" r:id="rId22"/>
    <p:sldLayoutId id="2147483653" r:id="rId23"/>
    <p:sldLayoutId id="2147483671" r:id="rId24"/>
    <p:sldLayoutId id="2147483668" r:id="rId25"/>
    <p:sldLayoutId id="2147483654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322" y="1276350"/>
            <a:ext cx="5128314" cy="2459648"/>
          </a:xfrm>
        </p:spPr>
        <p:txBody>
          <a:bodyPr rtlCol="0"/>
          <a:lstStyle/>
          <a:p>
            <a:pPr algn="ctr" rtl="0"/>
            <a:r>
              <a:rPr lang="es-ES" dirty="0" smtClean="0"/>
              <a:t>TAEKWONDO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882256"/>
            <a:ext cx="4630127" cy="1500187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1800" dirty="0" smtClean="0"/>
              <a:t>XIMENA LOAIZA CASTRO</a:t>
            </a:r>
            <a:endParaRPr lang="es-ES" sz="1800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r="6887"/>
          <a:stretch>
            <a:fillRect/>
          </a:stretch>
        </p:blipFill>
        <p:spPr>
          <a:xfrm>
            <a:off x="0" y="1"/>
            <a:ext cx="5897217" cy="6839186"/>
          </a:xfrm>
        </p:spPr>
      </p:pic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dirty="0" smtClean="0"/>
              <a:t>The Taekwondo </a:t>
            </a:r>
            <a:r>
              <a:rPr lang="en-US" dirty="0"/>
              <a:t>is a Korean martial art that is practiced with the hands and feet.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70160" y="584168"/>
            <a:ext cx="4938058" cy="2631098"/>
          </a:xfrm>
        </p:spPr>
        <p:txBody>
          <a:bodyPr rtlCol="0"/>
          <a:lstStyle/>
          <a:p>
            <a:pPr algn="ctr" rtl="0"/>
            <a:r>
              <a:rPr lang="es-ES" dirty="0" smtClean="0"/>
              <a:t>WHAT IS?</a:t>
            </a:r>
            <a:endParaRPr lang="es-ES" dirty="0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2B784538-C749-415A-AF1E-CD280823E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45C00377-489B-40EC-B059-26BDDD2E89B9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8495657" y="6384236"/>
            <a:ext cx="2843925" cy="3395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4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54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RULES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en-US" dirty="0" smtClean="0"/>
              <a:t>-Punches </a:t>
            </a:r>
            <a:r>
              <a:rPr lang="en-US" dirty="0"/>
              <a:t>in the face</a:t>
            </a:r>
          </a:p>
          <a:p>
            <a:r>
              <a:rPr lang="en-US" dirty="0" smtClean="0"/>
              <a:t>-Attack </a:t>
            </a:r>
            <a:r>
              <a:rPr lang="en-US" dirty="0"/>
              <a:t>with the knee</a:t>
            </a:r>
          </a:p>
          <a:p>
            <a:r>
              <a:rPr lang="en-US" dirty="0" smtClean="0"/>
              <a:t>-Attack </a:t>
            </a:r>
            <a:r>
              <a:rPr lang="en-US" dirty="0"/>
              <a:t>below the waist</a:t>
            </a:r>
          </a:p>
          <a:p>
            <a:r>
              <a:rPr lang="en-US" dirty="0" smtClean="0"/>
              <a:t>-Get </a:t>
            </a:r>
            <a:r>
              <a:rPr lang="en-US" dirty="0"/>
              <a:t>out of the ring with both feet.</a:t>
            </a:r>
          </a:p>
          <a:p>
            <a:r>
              <a:rPr lang="en-US" dirty="0" smtClean="0"/>
              <a:t>-Turn </a:t>
            </a:r>
            <a:r>
              <a:rPr lang="en-US" dirty="0"/>
              <a:t>your back on your opponent</a:t>
            </a:r>
          </a:p>
          <a:p>
            <a:r>
              <a:rPr lang="en-US" dirty="0" smtClean="0"/>
              <a:t>-Push</a:t>
            </a:r>
            <a:r>
              <a:rPr lang="en-US" dirty="0"/>
              <a:t>, hold or grab your opponent</a:t>
            </a:r>
          </a:p>
          <a:p>
            <a:r>
              <a:rPr lang="en-US" dirty="0" smtClean="0"/>
              <a:t>-Fake </a:t>
            </a:r>
            <a:r>
              <a:rPr lang="en-US" dirty="0"/>
              <a:t>pain</a:t>
            </a:r>
            <a:endParaRPr lang="es-ES" dirty="0"/>
          </a:p>
        </p:txBody>
      </p:sp>
      <p:pic>
        <p:nvPicPr>
          <p:cNvPr id="2052" name="Picture 4" descr="Los golpes de puño en Taekwondo. Karate o Box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27" y="569844"/>
            <a:ext cx="2438802" cy="16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essica Chávez se instala en Octavos en Mundial de TKDMediotie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54" y="2406770"/>
            <a:ext cx="2477328" cy="16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sciplina en el taekwondo - El Sol de San Juan del Río | Noticias Locales,  Policiacas, de México, Querétaro y el Mu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27" y="4293373"/>
            <a:ext cx="2840430" cy="17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8495657" y="6281530"/>
            <a:ext cx="2967473" cy="3975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94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2837" y="217508"/>
            <a:ext cx="8911687" cy="1280890"/>
          </a:xfrm>
        </p:spPr>
        <p:txBody>
          <a:bodyPr/>
          <a:lstStyle/>
          <a:p>
            <a:pPr algn="ctr"/>
            <a:r>
              <a:rPr lang="es-MX" b="1" dirty="0" smtClean="0"/>
              <a:t>PUNCTUATION SYSTEM</a:t>
            </a:r>
            <a:endParaRPr lang="es-MX" b="1" dirty="0"/>
          </a:p>
        </p:txBody>
      </p:sp>
      <p:pic>
        <p:nvPicPr>
          <p:cNvPr id="4098" name="Picture 2" descr="Puños se marcarían con sensores y árbitros deberían validar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9" y="1638200"/>
            <a:ext cx="2858977" cy="17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AEKWONDO LATINO Twitter પર: &quot;Consejos para mejorar el Pi Chagui, por un  Campeón Mundial. https://t.co/IMXjJg9wkl #Taekwondo  https://t.co/PA40cCDt8J&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47" y="1449977"/>
            <a:ext cx="2969191" cy="19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n by Ace Grant on Martial Arts | Karate martial arts, Taekwondo, Olympic  taekwo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17" y="1428035"/>
            <a:ext cx="2880957" cy="19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bn Yuri Lópezgallo - La historia de la “Patada de empujón” en el Taekwondo  Ap Miro Chagui / Ap Chanoki / Milgui Chagui Al inicio de las competencias  del Taekwondo deportivo,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54" y="4242926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prueban patada de cinco puntos a la cabe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74" y="4234073"/>
            <a:ext cx="2774384" cy="16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60127" y="3527706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FIST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75681" y="3588024"/>
            <a:ext cx="282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 TO THE STOMACH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057200" y="3456001"/>
            <a:ext cx="222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 TO THE HEAD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66254" y="6153296"/>
            <a:ext cx="25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ROTATING KICK TO THE STOMACH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041977" y="5996582"/>
            <a:ext cx="300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ROTATING KICK TO THE STOMACH</a:t>
            </a:r>
            <a:endParaRPr lang="es-MX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8492166" y="6300508"/>
            <a:ext cx="2931208" cy="342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10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044" y="594692"/>
            <a:ext cx="8911687" cy="1280890"/>
          </a:xfrm>
        </p:spPr>
        <p:txBody>
          <a:bodyPr/>
          <a:lstStyle/>
          <a:p>
            <a:pPr algn="ctr"/>
            <a:r>
              <a:rPr lang="es-MX" b="1" dirty="0" smtClean="0"/>
              <a:t>FAMOUS PEOPLE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0086" y="1681344"/>
            <a:ext cx="3992732" cy="576262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MARIA DEL ROSARIO</a:t>
            </a:r>
            <a:endParaRPr lang="es-MX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47030"/>
            <a:ext cx="4998304" cy="385744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-Pan-American Champion</a:t>
            </a:r>
          </a:p>
          <a:p>
            <a:pPr algn="just"/>
            <a:r>
              <a:rPr lang="en-US" sz="2000" dirty="0"/>
              <a:t>-World champion</a:t>
            </a:r>
          </a:p>
          <a:p>
            <a:pPr algn="just"/>
            <a:r>
              <a:rPr lang="en-US" sz="2000" dirty="0" smtClean="0"/>
              <a:t>-National </a:t>
            </a:r>
            <a:r>
              <a:rPr lang="en-US" sz="2000" dirty="0"/>
              <a:t>champion</a:t>
            </a:r>
          </a:p>
          <a:p>
            <a:pPr algn="just"/>
            <a:r>
              <a:rPr lang="en-US" sz="2000" dirty="0"/>
              <a:t>-Triple medalist in olympic games</a:t>
            </a:r>
            <a:endParaRPr lang="es-MX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166957" y="1616869"/>
            <a:ext cx="3999001" cy="576262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ADRIANA CEREZO</a:t>
            </a:r>
            <a:endParaRPr lang="es-MX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-Olympic Games silver medalist</a:t>
            </a:r>
          </a:p>
          <a:p>
            <a:r>
              <a:rPr lang="es-MX" sz="2000" dirty="0"/>
              <a:t>-European Champion in 2021</a:t>
            </a:r>
          </a:p>
          <a:p>
            <a:r>
              <a:rPr lang="es-MX" sz="2000" dirty="0"/>
              <a:t>-European multi-medallist</a:t>
            </a:r>
          </a:p>
          <a:p>
            <a:r>
              <a:rPr lang="es-MX" sz="2000" dirty="0"/>
              <a:t>-National Champion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10" name="Rectángulo redondeado 9"/>
          <p:cNvSpPr/>
          <p:nvPr/>
        </p:nvSpPr>
        <p:spPr>
          <a:xfrm>
            <a:off x="8495657" y="6281530"/>
            <a:ext cx="2967473" cy="397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3076" name="Picture 4" descr="María del Rosario Espinoza logra plata en taekw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56" y="4674658"/>
            <a:ext cx="2590191" cy="17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uegos Olímpicos de Tokio 2020 - en directo: Jornada 1 de los Juegos  Olímpicos de Tokio 2020, en directo: medalla de plata de Adriana Cerezo en  taekwondo | Juegos Olímp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78" y="4741909"/>
            <a:ext cx="2412831" cy="17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3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BENEFITS</a:t>
            </a:r>
            <a:endParaRPr lang="es-MX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5C00377-489B-40EC-B059-26BDDD2E89B9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4" name="Rectángulo redondeado 3"/>
          <p:cNvSpPr/>
          <p:nvPr/>
        </p:nvSpPr>
        <p:spPr>
          <a:xfrm>
            <a:off x="8495657" y="6281530"/>
            <a:ext cx="2967473" cy="397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6148" name="Picture 4" descr="Fotos :: TAEKWONDO Programa Mundial de Entrena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03" y="2098468"/>
            <a:ext cx="2738554" cy="18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aekwondo Flexibility - Google Search | Taekwondo, Martial arts, Mar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31" y="2098468"/>
            <a:ext cx="2070791" cy="199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finición de Coordinación - Qué es y Concep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88" y="2098468"/>
            <a:ext cx="2084042" cy="20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driana Cerezo de 17 años, primera medalla para España en los Juegos  Olímpicos de Toky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74" y="4719071"/>
            <a:ext cx="2908954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a Importancia del TaeKwonDo en la Adolescencia- Mundo Taekwo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66" y="4755229"/>
            <a:ext cx="2587626" cy="17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0890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150</Words>
  <Application>Microsoft Office PowerPoint</Application>
  <PresentationFormat>Panorámica</PresentationFormat>
  <Paragraphs>38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Bebas</vt:lpstr>
      <vt:lpstr>Calibri</vt:lpstr>
      <vt:lpstr>Century Gothic</vt:lpstr>
      <vt:lpstr>Gill Sans</vt:lpstr>
      <vt:lpstr>Wingdings 3</vt:lpstr>
      <vt:lpstr>Espiral</vt:lpstr>
      <vt:lpstr>TAEKWONDO</vt:lpstr>
      <vt:lpstr>WHAT IS?</vt:lpstr>
      <vt:lpstr>RULES</vt:lpstr>
      <vt:lpstr>PUNCTUATION SYSTEM</vt:lpstr>
      <vt:lpstr>FAMOUS PEOPLE</vt:lpstr>
      <vt:lpstr>BENEFITS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2022-10-28T16:20:06Z</dcterms:created>
  <dcterms:modified xsi:type="dcterms:W3CDTF">2022-10-29T02:08:02Z</dcterms:modified>
</cp:coreProperties>
</file>