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4" r:id="rId8"/>
    <p:sldId id="265" r:id="rId9"/>
    <p:sldId id="266"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10/25/2022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‹Nº›</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10/25/2022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‹Nº›</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10/25/2022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10/25/2022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10/25/2022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10/25/2022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‹Nº›</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10/25/2022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10/25/2022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‹Nº›</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es.wikipedia.org/wiki/Reflexi%C3%B3n_(f%C3%ADsica)" TargetMode="External"/><Relationship Id="rId13" Type="http://schemas.openxmlformats.org/officeDocument/2006/relationships/hyperlink" Target="https://es.wikipedia.org/wiki/Ojo" TargetMode="External"/><Relationship Id="rId3" Type="http://schemas.openxmlformats.org/officeDocument/2006/relationships/hyperlink" Target="https://es.wikipedia.org/wiki/L%C3%A1piz_labial" TargetMode="External"/><Relationship Id="rId7" Type="http://schemas.openxmlformats.org/officeDocument/2006/relationships/hyperlink" Target="https://es.wikipedia.org/wiki/Luz" TargetMode="External"/><Relationship Id="rId12" Type="http://schemas.openxmlformats.org/officeDocument/2006/relationships/hyperlink" Target="https://es.wikipedia.org/wiki/Cosm%C3%A9tico" TargetMode="External"/><Relationship Id="rId2" Type="http://schemas.openxmlformats.org/officeDocument/2006/relationships/hyperlink" Target="https://es.wikipedia.org/wiki/Cosm%C3%A9ticos" TargetMode="External"/><Relationship Id="rId1" Type="http://schemas.openxmlformats.org/officeDocument/2006/relationships/slideLayout" Target="../slideLayouts/slideLayout2.xml"/><Relationship Id="rId6" Type="http://schemas.openxmlformats.org/officeDocument/2006/relationships/hyperlink" Target="https://es.wikipedia.org/wiki/Color" TargetMode="External"/><Relationship Id="rId11" Type="http://schemas.openxmlformats.org/officeDocument/2006/relationships/hyperlink" Target="https://es.wikipedia.org/wiki/Luminiscencia" TargetMode="External"/><Relationship Id="rId5" Type="http://schemas.openxmlformats.org/officeDocument/2006/relationships/hyperlink" Target="https://www.bing.com/ck/a?!&amp;&amp;p=09749ba37706e90bJmltdHM9MTY2NjA1MTIwMCZpZ3VpZD0wMzU5NjQ3Zi1jYTI5LTZiNTYtMWIxZi03NGYzY2JjNzZhOGImaW5zaWQ9NTU5Nw&amp;ptn=3&amp;hsh=3&amp;fclid=0359647f-ca29-6b56-1b1f-74f3cbc76a8b&amp;psq=definicion+de+luquido0&amp;u=a1aHR0cHM6Ly9xdWVjYXJhY3RlcmlzdGljYXMuY29tL2xpcXVpZG9zLyM6fjp0ZXh0PVVuJTIwbCVDMyVBRHF1aWRvJTIwZXMlMjB1biUyMGVzdGFkbyUyMGRl&amp;ntb=1" TargetMode="External"/><Relationship Id="rId10" Type="http://schemas.openxmlformats.org/officeDocument/2006/relationships/hyperlink" Target="https://es.wikipedia.org/wiki/Fosforescencia" TargetMode="External"/><Relationship Id="rId4" Type="http://schemas.openxmlformats.org/officeDocument/2006/relationships/hyperlink" Target="https://es.wikipedia.org/wiki/Sombra_de_ojos" TargetMode="External"/><Relationship Id="rId9" Type="http://schemas.openxmlformats.org/officeDocument/2006/relationships/hyperlink" Target="https://es.wikipedia.org/wiki/Fluorescenci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Desarrollo de proyectos</a:t>
            </a:r>
            <a:br>
              <a:rPr lang="es-MX" dirty="0" smtClean="0"/>
            </a:br>
            <a:r>
              <a:rPr lang="es-MX" sz="2000" dirty="0" smtClean="0">
                <a:latin typeface="Arial Black" panose="020B0A04020102020204" pitchFamily="34" charset="0"/>
              </a:rPr>
              <a:t>line</a:t>
            </a:r>
            <a:endParaRPr lang="es-MX" dirty="0"/>
          </a:p>
        </p:txBody>
      </p:sp>
      <p:sp>
        <p:nvSpPr>
          <p:cNvPr id="3" name="Subtítulo 2"/>
          <p:cNvSpPr>
            <a:spLocks noGrp="1"/>
          </p:cNvSpPr>
          <p:nvPr>
            <p:ph type="subTitle" idx="1"/>
          </p:nvPr>
        </p:nvSpPr>
        <p:spPr/>
        <p:txBody>
          <a:bodyPr/>
          <a:lstStyle/>
          <a:p>
            <a:r>
              <a:rPr lang="es-MX" dirty="0" err="1" smtClean="0"/>
              <a:t>Danna</a:t>
            </a:r>
            <a:r>
              <a:rPr lang="es-MX" dirty="0" smtClean="0"/>
              <a:t> </a:t>
            </a:r>
            <a:r>
              <a:rPr lang="es-MX" dirty="0" err="1" smtClean="0"/>
              <a:t>paola</a:t>
            </a:r>
            <a:r>
              <a:rPr lang="es-MX" smtClean="0"/>
              <a:t> lopez</a:t>
            </a:r>
            <a:endParaRPr lang="es-MX"/>
          </a:p>
        </p:txBody>
      </p:sp>
    </p:spTree>
    <p:extLst>
      <p:ext uri="{BB962C8B-B14F-4D97-AF65-F5344CB8AC3E}">
        <p14:creationId xmlns:p14="http://schemas.microsoft.com/office/powerpoint/2010/main" val="846998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80999"/>
            <a:ext cx="12192000" cy="6215743"/>
          </a:xfrm>
          <a:prstGeom prst="rect">
            <a:avLst/>
          </a:prstGeom>
        </p:spPr>
      </p:pic>
    </p:spTree>
    <p:extLst>
      <p:ext uri="{BB962C8B-B14F-4D97-AF65-F5344CB8AC3E}">
        <p14:creationId xmlns:p14="http://schemas.microsoft.com/office/powerpoint/2010/main" val="769417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a:t>Planteamiento</a:t>
            </a:r>
            <a:endParaRPr lang="es-MX" dirty="0"/>
          </a:p>
        </p:txBody>
      </p:sp>
      <p:sp>
        <p:nvSpPr>
          <p:cNvPr id="3" name="Marcador de contenido 2"/>
          <p:cNvSpPr>
            <a:spLocks noGrp="1"/>
          </p:cNvSpPr>
          <p:nvPr>
            <p:ph idx="1"/>
          </p:nvPr>
        </p:nvSpPr>
        <p:spPr/>
        <p:txBody>
          <a:bodyPr/>
          <a:lstStyle/>
          <a:p>
            <a:pPr marL="0" indent="0">
              <a:buNone/>
            </a:pPr>
            <a:r>
              <a:rPr lang="es-MX" dirty="0"/>
              <a:t>Hay muchas empresas que para hacer sus productos dañan mucho el medio </a:t>
            </a:r>
            <a:r>
              <a:rPr lang="es-MX" dirty="0" err="1"/>
              <a:t>ambiente,además</a:t>
            </a:r>
            <a:r>
              <a:rPr lang="es-MX" dirty="0"/>
              <a:t> usan productos de mala calidad o </a:t>
            </a:r>
            <a:r>
              <a:rPr lang="es-MX" dirty="0" err="1"/>
              <a:t>dañinos,los</a:t>
            </a:r>
            <a:r>
              <a:rPr lang="es-MX" dirty="0"/>
              <a:t> cuales dañan mucho la piel.</a:t>
            </a:r>
          </a:p>
          <a:p>
            <a:pPr marL="0" indent="0">
              <a:buNone/>
            </a:pPr>
            <a:r>
              <a:rPr lang="es-MX" dirty="0"/>
              <a:t>Con mi producto quiero lograr que las personas puedan conseguir un producto de calidad o de un precio </a:t>
            </a:r>
            <a:r>
              <a:rPr lang="es-MX" dirty="0" err="1"/>
              <a:t>accesible,además</a:t>
            </a:r>
            <a:r>
              <a:rPr lang="es-MX" dirty="0"/>
              <a:t> mi proyecto será a base de frutas </a:t>
            </a:r>
            <a:r>
              <a:rPr lang="es-MX" dirty="0" err="1"/>
              <a:t>naturales,que</a:t>
            </a:r>
            <a:r>
              <a:rPr lang="es-MX" dirty="0"/>
              <a:t> además de cumplir su función ,tu rostro y piel no afectarán en nada</a:t>
            </a:r>
            <a:r>
              <a:rPr lang="es-MX" dirty="0" smtClean="0"/>
              <a:t>.</a:t>
            </a:r>
            <a:endParaRPr lang="es-MX" dirty="0"/>
          </a:p>
        </p:txBody>
      </p:sp>
    </p:spTree>
    <p:extLst>
      <p:ext uri="{BB962C8B-B14F-4D97-AF65-F5344CB8AC3E}">
        <p14:creationId xmlns:p14="http://schemas.microsoft.com/office/powerpoint/2010/main" val="202499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es-MX" sz="3600" b="1" i="1" dirty="0"/>
              <a:t>La pregunta de investigación </a:t>
            </a:r>
            <a:r>
              <a:rPr lang="es-MX" sz="3600" b="1" i="1" dirty="0" err="1"/>
              <a:t>es¿Es</a:t>
            </a:r>
            <a:r>
              <a:rPr lang="es-MX" sz="3600" b="1" i="1" dirty="0"/>
              <a:t> posible hacer un delineador a base de frutas naturales y libre de químicos?</a:t>
            </a:r>
            <a:r>
              <a:rPr lang="es-MX" sz="3600" dirty="0"/>
              <a:t/>
            </a:r>
            <a:br>
              <a:rPr lang="es-MX" sz="3600" dirty="0"/>
            </a:br>
            <a:endParaRPr lang="es-MX" sz="3600" dirty="0"/>
          </a:p>
        </p:txBody>
      </p:sp>
      <p:sp>
        <p:nvSpPr>
          <p:cNvPr id="5" name="Subtítulo 4"/>
          <p:cNvSpPr>
            <a:spLocks noGrp="1"/>
          </p:cNvSpPr>
          <p:nvPr>
            <p:ph type="subTitle" idx="1"/>
          </p:nvPr>
        </p:nvSpPr>
        <p:spPr/>
        <p:txBody>
          <a:bodyPr/>
          <a:lstStyle/>
          <a:p>
            <a:endParaRPr lang="es-MX"/>
          </a:p>
        </p:txBody>
      </p:sp>
    </p:spTree>
    <p:extLst>
      <p:ext uri="{BB962C8B-B14F-4D97-AF65-F5344CB8AC3E}">
        <p14:creationId xmlns:p14="http://schemas.microsoft.com/office/powerpoint/2010/main" val="254065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antesedentes</a:t>
            </a:r>
            <a:endParaRPr lang="es-MX" dirty="0"/>
          </a:p>
        </p:txBody>
      </p:sp>
      <p:sp>
        <p:nvSpPr>
          <p:cNvPr id="3" name="Marcador de contenido 2"/>
          <p:cNvSpPr>
            <a:spLocks noGrp="1"/>
          </p:cNvSpPr>
          <p:nvPr>
            <p:ph idx="1"/>
          </p:nvPr>
        </p:nvSpPr>
        <p:spPr/>
        <p:txBody>
          <a:bodyPr/>
          <a:lstStyle/>
          <a:p>
            <a:pPr marL="0" indent="0">
              <a:buNone/>
            </a:pPr>
            <a:r>
              <a:rPr lang="es-MX" dirty="0" smtClean="0"/>
              <a:t>Los </a:t>
            </a:r>
            <a:r>
              <a:rPr lang="es-MX" dirty="0"/>
              <a:t>delineadores de ojos pueden ser una rutina diaria para algunos o muchas </a:t>
            </a:r>
            <a:r>
              <a:rPr lang="es-MX" dirty="0" err="1"/>
              <a:t>personas,pero¿Te</a:t>
            </a:r>
            <a:r>
              <a:rPr lang="es-MX" dirty="0"/>
              <a:t> has preguntado qué contiene este cosmético?</a:t>
            </a:r>
          </a:p>
          <a:p>
            <a:pPr marL="0" indent="0">
              <a:buNone/>
            </a:pPr>
            <a:r>
              <a:rPr lang="es-MX" dirty="0"/>
              <a:t>La mayoría de estos cosméticos en su elaboración contiene plomo y pigmentos </a:t>
            </a:r>
          </a:p>
          <a:p>
            <a:endParaRPr lang="es-MX" dirty="0"/>
          </a:p>
        </p:txBody>
      </p:sp>
    </p:spTree>
    <p:extLst>
      <p:ext uri="{BB962C8B-B14F-4D97-AF65-F5344CB8AC3E}">
        <p14:creationId xmlns:p14="http://schemas.microsoft.com/office/powerpoint/2010/main" val="513712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MX" dirty="0" smtClean="0"/>
              <a:t>Dato</a:t>
            </a:r>
            <a:endParaRPr lang="es-MX" dirty="0"/>
          </a:p>
        </p:txBody>
      </p:sp>
      <p:sp>
        <p:nvSpPr>
          <p:cNvPr id="6" name="Marcador de texto 5"/>
          <p:cNvSpPr>
            <a:spLocks noGrp="1"/>
          </p:cNvSpPr>
          <p:nvPr>
            <p:ph type="body" sz="half" idx="2"/>
          </p:nvPr>
        </p:nvSpPr>
        <p:spPr/>
        <p:txBody>
          <a:bodyPr/>
          <a:lstStyle/>
          <a:p>
            <a:endParaRPr lang="es-MX" dirty="0"/>
          </a:p>
          <a:p>
            <a:r>
              <a:rPr lang="es-MX" dirty="0"/>
              <a:t>Se ha reportado que algunos cosméticos como </a:t>
            </a:r>
            <a:r>
              <a:rPr lang="es-MX" dirty="0" err="1"/>
              <a:t>labiales,sombras</a:t>
            </a:r>
            <a:r>
              <a:rPr lang="es-MX" dirty="0"/>
              <a:t> y delineadores contienen pinturas con plomo que entra en contacto directo con la piel y </a:t>
            </a:r>
            <a:r>
              <a:rPr lang="es-MX" dirty="0" err="1"/>
              <a:t>tejidos;en</a:t>
            </a:r>
            <a:r>
              <a:rPr lang="es-MX" dirty="0"/>
              <a:t> tal </a:t>
            </a:r>
            <a:r>
              <a:rPr lang="es-MX" dirty="0" err="1"/>
              <a:t>caso,el</a:t>
            </a:r>
            <a:r>
              <a:rPr lang="es-MX" dirty="0"/>
              <a:t> plomo de la piel a la sangre y se distribuye por todo el cuerpo causando diversos efectos nocivos como </a:t>
            </a:r>
            <a:r>
              <a:rPr lang="es-MX" dirty="0" err="1"/>
              <a:t>hipertensión,anemia</a:t>
            </a:r>
            <a:r>
              <a:rPr lang="es-MX" dirty="0"/>
              <a:t> y daño renal.</a:t>
            </a:r>
          </a:p>
          <a:p>
            <a:endParaRPr lang="es-MX" dirty="0"/>
          </a:p>
        </p:txBody>
      </p:sp>
      <p:pic>
        <p:nvPicPr>
          <p:cNvPr id="1026" name="Picture 2" descr="https://upload.wikimedia.org/wikipedia/commons/thumb/9/92/Calcite-Galena-elm56c.jpg/220px-Calcite-Galena-elm56c.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9619" b="9619"/>
          <a:stretch>
            <a:fillRect/>
          </a:stretch>
        </p:blipFill>
        <p:spPr bwMode="auto">
          <a:xfrm>
            <a:off x="522513" y="381000"/>
            <a:ext cx="6754694" cy="6297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700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MX" dirty="0" smtClean="0"/>
              <a:t>objetivos</a:t>
            </a:r>
            <a:endParaRPr lang="es-MX" dirty="0"/>
          </a:p>
        </p:txBody>
      </p:sp>
      <p:sp>
        <p:nvSpPr>
          <p:cNvPr id="6" name="Marcador de contenido 5"/>
          <p:cNvSpPr>
            <a:spLocks noGrp="1"/>
          </p:cNvSpPr>
          <p:nvPr>
            <p:ph idx="1"/>
          </p:nvPr>
        </p:nvSpPr>
        <p:spPr/>
        <p:txBody>
          <a:bodyPr>
            <a:normAutofit fontScale="92500" lnSpcReduction="20000"/>
          </a:bodyPr>
          <a:lstStyle/>
          <a:p>
            <a:pPr marL="0" indent="0">
              <a:buNone/>
            </a:pPr>
            <a:endParaRPr lang="es-MX" dirty="0"/>
          </a:p>
          <a:p>
            <a:pPr marL="0" indent="0">
              <a:buNone/>
            </a:pPr>
            <a:r>
              <a:rPr lang="es-MX" dirty="0"/>
              <a:t>El objetivo de mi proyecto es crear un delineador a base de productos naturales y libre de químicos que no afecten a tu piel y mas económico.</a:t>
            </a:r>
          </a:p>
          <a:p>
            <a:pPr marL="0" indent="0">
              <a:buNone/>
            </a:pPr>
            <a:endParaRPr lang="es-MX" dirty="0"/>
          </a:p>
          <a:p>
            <a:pPr marL="0" indent="0">
              <a:buNone/>
            </a:pPr>
            <a:r>
              <a:rPr lang="es-MX" dirty="0"/>
              <a:t>Con el propósito de implementar en este proyecto </a:t>
            </a:r>
          </a:p>
          <a:p>
            <a:pPr marL="0" indent="0">
              <a:buNone/>
            </a:pPr>
            <a:r>
              <a:rPr lang="es-MX" dirty="0"/>
              <a:t>Objetivos específicos</a:t>
            </a:r>
          </a:p>
          <a:p>
            <a:pPr lvl="0"/>
            <a:r>
              <a:rPr lang="es-MX" dirty="0"/>
              <a:t>Buscar como se hace un delineador orgánico </a:t>
            </a:r>
          </a:p>
          <a:p>
            <a:pPr lvl="0"/>
            <a:r>
              <a:rPr lang="es-MX" dirty="0"/>
              <a:t>Buscar o implementar los ingredientes para hacer mi delineador orgánico</a:t>
            </a:r>
          </a:p>
          <a:p>
            <a:pPr lvl="0"/>
            <a:r>
              <a:rPr lang="es-MX" dirty="0"/>
              <a:t>Probarlo con personas </a:t>
            </a:r>
          </a:p>
          <a:p>
            <a:pPr lvl="0"/>
            <a:r>
              <a:rPr lang="es-MX" dirty="0"/>
              <a:t>Ver la aceptación de ellas </a:t>
            </a:r>
          </a:p>
          <a:p>
            <a:endParaRPr lang="es-MX" dirty="0"/>
          </a:p>
        </p:txBody>
      </p:sp>
    </p:spTree>
    <p:extLst>
      <p:ext uri="{BB962C8B-B14F-4D97-AF65-F5344CB8AC3E}">
        <p14:creationId xmlns:p14="http://schemas.microsoft.com/office/powerpoint/2010/main" val="109326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Marco </a:t>
            </a:r>
            <a:r>
              <a:rPr lang="es-MX" dirty="0" err="1" smtClean="0"/>
              <a:t>teorico</a:t>
            </a:r>
            <a:endParaRPr lang="es-MX" dirty="0"/>
          </a:p>
        </p:txBody>
      </p:sp>
      <p:sp>
        <p:nvSpPr>
          <p:cNvPr id="3" name="Marcador de contenido 2"/>
          <p:cNvSpPr>
            <a:spLocks noGrp="1"/>
          </p:cNvSpPr>
          <p:nvPr>
            <p:ph idx="1"/>
          </p:nvPr>
        </p:nvSpPr>
        <p:spPr>
          <a:xfrm>
            <a:off x="1257300" y="1711234"/>
            <a:ext cx="10172700" cy="4651465"/>
          </a:xfrm>
        </p:spPr>
        <p:txBody>
          <a:bodyPr>
            <a:noAutofit/>
          </a:bodyPr>
          <a:lstStyle/>
          <a:p>
            <a:r>
              <a:rPr lang="es-MX" sz="1400" dirty="0">
                <a:latin typeface="Arial" panose="020B0604020202020204" pitchFamily="34" charset="0"/>
                <a:cs typeface="Arial" panose="020B0604020202020204" pitchFamily="34" charset="0"/>
              </a:rPr>
              <a:t>l maquillaje es la práctica de decorar la piel y otras partes visibles del cuerpo para resaltarlas o mejorar su aspecto. Por extensión, el término designa también los </a:t>
            </a:r>
            <a:r>
              <a:rPr lang="es-MX" sz="1400" dirty="0">
                <a:latin typeface="Arial" panose="020B0604020202020204" pitchFamily="34" charset="0"/>
                <a:cs typeface="Arial" panose="020B0604020202020204" pitchFamily="34" charset="0"/>
                <a:hlinkClick r:id="rId2" tooltip="Cosméticos"/>
              </a:rPr>
              <a:t>cosméticos</a:t>
            </a:r>
            <a:r>
              <a:rPr lang="es-MX" sz="1400" dirty="0">
                <a:latin typeface="Arial" panose="020B0604020202020204" pitchFamily="34" charset="0"/>
                <a:cs typeface="Arial" panose="020B0604020202020204" pitchFamily="34" charset="0"/>
              </a:rPr>
              <a:t> que se emplean, tales como los </a:t>
            </a:r>
            <a:r>
              <a:rPr lang="es-MX" sz="1400" dirty="0">
                <a:latin typeface="Arial" panose="020B0604020202020204" pitchFamily="34" charset="0"/>
                <a:cs typeface="Arial" panose="020B0604020202020204" pitchFamily="34" charset="0"/>
                <a:hlinkClick r:id="rId3" tooltip="Lápiz labial"/>
              </a:rPr>
              <a:t>lápices de labios</a:t>
            </a:r>
            <a:r>
              <a:rPr lang="es-MX" sz="1400" dirty="0">
                <a:latin typeface="Arial" panose="020B0604020202020204" pitchFamily="34" charset="0"/>
                <a:cs typeface="Arial" panose="020B0604020202020204" pitchFamily="34" charset="0"/>
              </a:rPr>
              <a:t> y </a:t>
            </a:r>
            <a:r>
              <a:rPr lang="es-MX" sz="1400" dirty="0">
                <a:latin typeface="Arial" panose="020B0604020202020204" pitchFamily="34" charset="0"/>
                <a:cs typeface="Arial" panose="020B0604020202020204" pitchFamily="34" charset="0"/>
                <a:hlinkClick r:id="rId4" tooltip="Sombra de ojos"/>
              </a:rPr>
              <a:t>sombras de ojos</a:t>
            </a:r>
            <a:r>
              <a:rPr lang="es-MX" sz="1400" dirty="0">
                <a:latin typeface="Arial" panose="020B0604020202020204" pitchFamily="34" charset="0"/>
                <a:cs typeface="Arial" panose="020B0604020202020204" pitchFamily="34" charset="0"/>
              </a:rPr>
              <a:t> </a:t>
            </a:r>
          </a:p>
          <a:p>
            <a:r>
              <a:rPr lang="es-MX" sz="1400" dirty="0">
                <a:latin typeface="Arial" panose="020B0604020202020204" pitchFamily="34" charset="0"/>
                <a:cs typeface="Arial" panose="020B0604020202020204" pitchFamily="34" charset="0"/>
              </a:rPr>
              <a:t>Liquido: </a:t>
            </a:r>
          </a:p>
          <a:p>
            <a:r>
              <a:rPr lang="es-MX" sz="1400" dirty="0">
                <a:latin typeface="Arial" panose="020B0604020202020204" pitchFamily="34" charset="0"/>
                <a:cs typeface="Arial" panose="020B0604020202020204" pitchFamily="34" charset="0"/>
                <a:hlinkClick r:id="rId5"/>
              </a:rPr>
              <a:t>Un líquido es un estado de agregación de la materia en forma de fluido altamente incompresible formado por moléculas que están continuamente en movimiento, aunque no tanto como las que forman un gas.</a:t>
            </a:r>
            <a:endParaRPr lang="es-MX" sz="1400" dirty="0">
              <a:latin typeface="Arial" panose="020B0604020202020204" pitchFamily="34" charset="0"/>
              <a:cs typeface="Arial" panose="020B0604020202020204" pitchFamily="34" charset="0"/>
            </a:endParaRPr>
          </a:p>
          <a:p>
            <a:r>
              <a:rPr lang="es-MX" sz="1400" dirty="0">
                <a:latin typeface="Arial" panose="020B0604020202020204" pitchFamily="34" charset="0"/>
                <a:cs typeface="Arial" panose="020B0604020202020204" pitchFamily="34" charset="0"/>
              </a:rPr>
              <a:t> </a:t>
            </a:r>
          </a:p>
          <a:p>
            <a:r>
              <a:rPr lang="es-MX" sz="1400" dirty="0">
                <a:latin typeface="Arial" panose="020B0604020202020204" pitchFamily="34" charset="0"/>
                <a:cs typeface="Arial" panose="020B0604020202020204" pitchFamily="34" charset="0"/>
              </a:rPr>
              <a:t>Lápiz: Un lápiz o lapicero es un instrumento de escritura o de dibujo consistente en una mina o barrita de pigmento y encapsulado generalmente en un cilindro de madera fina, aunque también en envolturas plásticas, de papel y metal.</a:t>
            </a:r>
          </a:p>
          <a:p>
            <a:r>
              <a:rPr lang="es-MX" sz="1400" dirty="0">
                <a:latin typeface="Arial" panose="020B0604020202020204" pitchFamily="34" charset="0"/>
                <a:cs typeface="Arial" panose="020B0604020202020204" pitchFamily="34" charset="0"/>
              </a:rPr>
              <a:t>Pigmento: es un material que cambia el </a:t>
            </a:r>
            <a:r>
              <a:rPr lang="es-MX" sz="1400" u="sng" dirty="0">
                <a:latin typeface="Arial" panose="020B0604020202020204" pitchFamily="34" charset="0"/>
                <a:cs typeface="Arial" panose="020B0604020202020204" pitchFamily="34" charset="0"/>
                <a:hlinkClick r:id="rId6" tooltip="Color"/>
              </a:rPr>
              <a:t>color</a:t>
            </a:r>
            <a:r>
              <a:rPr lang="es-MX" sz="1400" dirty="0">
                <a:latin typeface="Arial" panose="020B0604020202020204" pitchFamily="34" charset="0"/>
                <a:cs typeface="Arial" panose="020B0604020202020204" pitchFamily="34" charset="0"/>
              </a:rPr>
              <a:t> de la </a:t>
            </a:r>
            <a:r>
              <a:rPr lang="es-MX" sz="1400" u="sng" dirty="0">
                <a:latin typeface="Arial" panose="020B0604020202020204" pitchFamily="34" charset="0"/>
                <a:cs typeface="Arial" panose="020B0604020202020204" pitchFamily="34" charset="0"/>
                <a:hlinkClick r:id="rId7" tooltip="Luz"/>
              </a:rPr>
              <a:t>luz</a:t>
            </a:r>
            <a:r>
              <a:rPr lang="es-MX" sz="1400" dirty="0">
                <a:latin typeface="Arial" panose="020B0604020202020204" pitchFamily="34" charset="0"/>
                <a:cs typeface="Arial" panose="020B0604020202020204" pitchFamily="34" charset="0"/>
              </a:rPr>
              <a:t> que </a:t>
            </a:r>
            <a:r>
              <a:rPr lang="es-MX" sz="1400" u="sng" dirty="0">
                <a:latin typeface="Arial" panose="020B0604020202020204" pitchFamily="34" charset="0"/>
                <a:cs typeface="Arial" panose="020B0604020202020204" pitchFamily="34" charset="0"/>
                <a:hlinkClick r:id="rId8" tooltip="Reflexión (física)"/>
              </a:rPr>
              <a:t>refleja</a:t>
            </a:r>
            <a:r>
              <a:rPr lang="es-MX" sz="1400" dirty="0">
                <a:latin typeface="Arial" panose="020B0604020202020204" pitchFamily="34" charset="0"/>
                <a:cs typeface="Arial" panose="020B0604020202020204" pitchFamily="34" charset="0"/>
              </a:rPr>
              <a:t> o transmite como resultado de la absorción selectiva de la luz según su longitud de onda (que es el parámetro determinante del color). Este proceso físico es diferente a la </a:t>
            </a:r>
            <a:r>
              <a:rPr lang="es-MX" sz="1400" u="sng" dirty="0">
                <a:latin typeface="Arial" panose="020B0604020202020204" pitchFamily="34" charset="0"/>
                <a:cs typeface="Arial" panose="020B0604020202020204" pitchFamily="34" charset="0"/>
                <a:hlinkClick r:id="rId9" tooltip="Fluorescencia"/>
              </a:rPr>
              <a:t>fluorescencia</a:t>
            </a:r>
            <a:r>
              <a:rPr lang="es-MX" sz="1400" dirty="0">
                <a:latin typeface="Arial" panose="020B0604020202020204" pitchFamily="34" charset="0"/>
                <a:cs typeface="Arial" panose="020B0604020202020204" pitchFamily="34" charset="0"/>
              </a:rPr>
              <a:t>, la </a:t>
            </a:r>
            <a:r>
              <a:rPr lang="es-MX" sz="1400" u="sng" dirty="0">
                <a:latin typeface="Arial" panose="020B0604020202020204" pitchFamily="34" charset="0"/>
                <a:cs typeface="Arial" panose="020B0604020202020204" pitchFamily="34" charset="0"/>
                <a:hlinkClick r:id="rId10" tooltip="Fosforescencia"/>
              </a:rPr>
              <a:t>fosforescencia</a:t>
            </a:r>
            <a:r>
              <a:rPr lang="es-MX" sz="1400" dirty="0">
                <a:latin typeface="Arial" panose="020B0604020202020204" pitchFamily="34" charset="0"/>
                <a:cs typeface="Arial" panose="020B0604020202020204" pitchFamily="34" charset="0"/>
              </a:rPr>
              <a:t> y otras formas de </a:t>
            </a:r>
            <a:r>
              <a:rPr lang="es-MX" sz="1400" u="sng" dirty="0">
                <a:latin typeface="Arial" panose="020B0604020202020204" pitchFamily="34" charset="0"/>
                <a:cs typeface="Arial" panose="020B0604020202020204" pitchFamily="34" charset="0"/>
                <a:hlinkClick r:id="rId11" tooltip="Luminiscencia"/>
              </a:rPr>
              <a:t>luminiscencia</a:t>
            </a:r>
            <a:r>
              <a:rPr lang="es-MX" sz="1400" dirty="0">
                <a:latin typeface="Arial" panose="020B0604020202020204" pitchFamily="34" charset="0"/>
                <a:cs typeface="Arial" panose="020B0604020202020204" pitchFamily="34" charset="0"/>
              </a:rPr>
              <a:t>, en las cuales el propio material emite luz. </a:t>
            </a:r>
          </a:p>
          <a:p>
            <a:r>
              <a:rPr lang="es-MX" sz="1400" dirty="0">
                <a:latin typeface="Arial" panose="020B0604020202020204" pitchFamily="34" charset="0"/>
                <a:cs typeface="Arial" panose="020B0604020202020204" pitchFamily="34" charset="0"/>
              </a:rPr>
              <a:t>Delineador: El </a:t>
            </a:r>
            <a:r>
              <a:rPr lang="es-MX" sz="1400" b="1" dirty="0">
                <a:latin typeface="Arial" panose="020B0604020202020204" pitchFamily="34" charset="0"/>
                <a:cs typeface="Arial" panose="020B0604020202020204" pitchFamily="34" charset="0"/>
              </a:rPr>
              <a:t>delineador de ojos</a:t>
            </a:r>
            <a:r>
              <a:rPr lang="es-MX" sz="1400" dirty="0">
                <a:latin typeface="Arial" panose="020B0604020202020204" pitchFamily="34" charset="0"/>
                <a:cs typeface="Arial" panose="020B0604020202020204" pitchFamily="34" charset="0"/>
              </a:rPr>
              <a:t> es un </a:t>
            </a:r>
            <a:r>
              <a:rPr lang="es-MX" sz="1400" u="sng" dirty="0">
                <a:latin typeface="Arial" panose="020B0604020202020204" pitchFamily="34" charset="0"/>
                <a:cs typeface="Arial" panose="020B0604020202020204" pitchFamily="34" charset="0"/>
                <a:hlinkClick r:id="rId12" tooltip="Cosmético"/>
              </a:rPr>
              <a:t>cosmético</a:t>
            </a:r>
            <a:r>
              <a:rPr lang="es-MX" sz="1400" dirty="0">
                <a:latin typeface="Arial" panose="020B0604020202020204" pitchFamily="34" charset="0"/>
                <a:cs typeface="Arial" panose="020B0604020202020204" pitchFamily="34" charset="0"/>
              </a:rPr>
              <a:t> y maquillaje utilizado para definir el contorno de los </a:t>
            </a:r>
            <a:r>
              <a:rPr lang="es-MX" sz="1400" u="sng" dirty="0">
                <a:latin typeface="Arial" panose="020B0604020202020204" pitchFamily="34" charset="0"/>
                <a:cs typeface="Arial" panose="020B0604020202020204" pitchFamily="34" charset="0"/>
                <a:hlinkClick r:id="rId13" tooltip="Ojo"/>
              </a:rPr>
              <a:t>ojos</a:t>
            </a:r>
            <a:r>
              <a:rPr lang="es-MX" sz="1400" dirty="0">
                <a:latin typeface="Arial" panose="020B0604020202020204" pitchFamily="34" charset="0"/>
                <a:cs typeface="Arial" panose="020B0604020202020204" pitchFamily="34" charset="0"/>
              </a:rPr>
              <a:t>. Se aplica alrededor del mismo para crear una variedad de ilusiones estéticas. Aunque es utilizado principalmente por las mujeres, actualmente también lo utilizan algunos hombres, y varias marcas han comenzado a sacar a la venta productos exclusivos para ellos.</a:t>
            </a:r>
          </a:p>
          <a:p>
            <a:r>
              <a:rPr lang="es-MX" sz="1400" dirty="0" err="1">
                <a:latin typeface="Arial" panose="020B0604020202020204" pitchFamily="34" charset="0"/>
                <a:cs typeface="Arial" panose="020B0604020202020204" pitchFamily="34" charset="0"/>
              </a:rPr>
              <a:t>Organico</a:t>
            </a:r>
            <a:r>
              <a:rPr lang="es-MX" sz="1400" dirty="0">
                <a:latin typeface="Arial" panose="020B0604020202020204" pitchFamily="34" charset="0"/>
                <a:cs typeface="Arial" panose="020B0604020202020204" pitchFamily="34" charset="0"/>
              </a:rPr>
              <a:t>: Órgano. En biología, un órgano (del latín "</a:t>
            </a:r>
            <a:r>
              <a:rPr lang="es-MX" sz="1400" dirty="0" err="1">
                <a:latin typeface="Arial" panose="020B0604020202020204" pitchFamily="34" charset="0"/>
                <a:cs typeface="Arial" panose="020B0604020202020204" pitchFamily="34" charset="0"/>
              </a:rPr>
              <a:t>organum</a:t>
            </a:r>
            <a:r>
              <a:rPr lang="es-MX" sz="1400" dirty="0">
                <a:latin typeface="Arial" panose="020B0604020202020204" pitchFamily="34" charset="0"/>
                <a:cs typeface="Arial" panose="020B0604020202020204" pitchFamily="34" charset="0"/>
              </a:rPr>
              <a:t>", que significa un instrumento o herramienta) es una colección de tejidos que estructuralmente forman una unidad funcional especializada para realizar una función determinada. Su corazón, los riñones y los pulmones son ejemplos de órganos.</a:t>
            </a:r>
          </a:p>
        </p:txBody>
      </p:sp>
    </p:spTree>
    <p:extLst>
      <p:ext uri="{BB962C8B-B14F-4D97-AF65-F5344CB8AC3E}">
        <p14:creationId xmlns:p14="http://schemas.microsoft.com/office/powerpoint/2010/main" val="465079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metodologia</a:t>
            </a:r>
            <a:endParaRPr lang="es-MX" dirty="0"/>
          </a:p>
        </p:txBody>
      </p:sp>
      <p:sp>
        <p:nvSpPr>
          <p:cNvPr id="3" name="Marcador de contenido 2"/>
          <p:cNvSpPr>
            <a:spLocks noGrp="1"/>
          </p:cNvSpPr>
          <p:nvPr>
            <p:ph idx="1"/>
          </p:nvPr>
        </p:nvSpPr>
        <p:spPr>
          <a:xfrm>
            <a:off x="1251678" y="1554481"/>
            <a:ext cx="10178322" cy="4808220"/>
          </a:xfrm>
        </p:spPr>
        <p:txBody>
          <a:bodyPr>
            <a:normAutofit/>
          </a:bodyPr>
          <a:lstStyle/>
          <a:p>
            <a:r>
              <a:rPr lang="es-MX" dirty="0"/>
              <a:t>Lo que yo hare es implementar mi delineador usando productos naturales y enseñarles mi proceso de elaboración </a:t>
            </a:r>
          </a:p>
          <a:p>
            <a:r>
              <a:rPr lang="es-MX" dirty="0"/>
              <a:t>Paso 1:lo primero que yo hice es ver </a:t>
            </a:r>
            <a:r>
              <a:rPr lang="es-MX" dirty="0" err="1"/>
              <a:t>instrcciones</a:t>
            </a:r>
            <a:r>
              <a:rPr lang="es-MX" dirty="0"/>
              <a:t> o videos para darme una idea de lo que hare </a:t>
            </a:r>
          </a:p>
          <a:p>
            <a:r>
              <a:rPr lang="es-MX" dirty="0"/>
              <a:t>Paso 2:proporcionar las medidas que </a:t>
            </a:r>
            <a:r>
              <a:rPr lang="es-MX" dirty="0" err="1"/>
              <a:t>usare,algunos</a:t>
            </a:r>
            <a:r>
              <a:rPr lang="es-MX" dirty="0"/>
              <a:t> de los productos que </a:t>
            </a:r>
            <a:r>
              <a:rPr lang="es-MX" dirty="0" err="1"/>
              <a:t>elegi</a:t>
            </a:r>
            <a:r>
              <a:rPr lang="es-MX" dirty="0"/>
              <a:t> los descarte y use nuevos</a:t>
            </a:r>
          </a:p>
          <a:p>
            <a:r>
              <a:rPr lang="es-MX" dirty="0"/>
              <a:t>Paso 3:coloque el aceite de </a:t>
            </a:r>
            <a:r>
              <a:rPr lang="es-MX" dirty="0" err="1"/>
              <a:t>risino</a:t>
            </a:r>
            <a:endParaRPr lang="es-MX" dirty="0"/>
          </a:p>
          <a:p>
            <a:r>
              <a:rPr lang="es-MX" dirty="0"/>
              <a:t>Paso 4:calente en baño </a:t>
            </a:r>
            <a:r>
              <a:rPr lang="es-MX" dirty="0" err="1"/>
              <a:t>maria</a:t>
            </a:r>
            <a:r>
              <a:rPr lang="es-MX" dirty="0"/>
              <a:t> la cera de abejas en movimientos envolventes por unos 8 minutos hasta que se derrita</a:t>
            </a:r>
          </a:p>
          <a:p>
            <a:r>
              <a:rPr lang="es-MX" dirty="0"/>
              <a:t>Paso 5:le agregue aceite de </a:t>
            </a:r>
            <a:r>
              <a:rPr lang="es-MX" dirty="0" err="1"/>
              <a:t>risino</a:t>
            </a:r>
            <a:r>
              <a:rPr lang="es-MX" dirty="0"/>
              <a:t> a la cera de abejas y de ahí la vitamina E</a:t>
            </a:r>
          </a:p>
          <a:p>
            <a:r>
              <a:rPr lang="es-MX" dirty="0"/>
              <a:t>Paso 6:le coloque mi pigmento</a:t>
            </a:r>
          </a:p>
          <a:p>
            <a:pPr marL="0" indent="0">
              <a:buNone/>
            </a:pPr>
            <a:endParaRPr lang="es-MX" dirty="0"/>
          </a:p>
        </p:txBody>
      </p:sp>
    </p:spTree>
    <p:extLst>
      <p:ext uri="{BB962C8B-B14F-4D97-AF65-F5344CB8AC3E}">
        <p14:creationId xmlns:p14="http://schemas.microsoft.com/office/powerpoint/2010/main" val="3048395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678" y="381000"/>
            <a:ext cx="10178322" cy="1492132"/>
          </a:xfrm>
        </p:spPr>
        <p:txBody>
          <a:bodyPr/>
          <a:lstStyle/>
          <a:p>
            <a:r>
              <a:rPr lang="es-MX" dirty="0" err="1" smtClean="0"/>
              <a:t>Analisis</a:t>
            </a:r>
            <a:r>
              <a:rPr lang="es-MX" dirty="0" smtClean="0"/>
              <a:t/>
            </a:r>
            <a:br>
              <a:rPr lang="es-MX" dirty="0" smtClean="0"/>
            </a:br>
            <a:r>
              <a:rPr lang="es-MX" dirty="0" smtClean="0"/>
              <a:t>de resultados</a:t>
            </a:r>
            <a:endParaRPr lang="es-MX" dirty="0"/>
          </a:p>
        </p:txBody>
      </p:sp>
      <p:sp>
        <p:nvSpPr>
          <p:cNvPr id="3" name="Marcador de contenido 2"/>
          <p:cNvSpPr>
            <a:spLocks noGrp="1"/>
          </p:cNvSpPr>
          <p:nvPr>
            <p:ph idx="1"/>
          </p:nvPr>
        </p:nvSpPr>
        <p:spPr>
          <a:xfrm>
            <a:off x="1251678" y="2135595"/>
            <a:ext cx="10178322" cy="4520699"/>
          </a:xfrm>
        </p:spPr>
        <p:txBody>
          <a:bodyPr>
            <a:normAutofit fontScale="62500" lnSpcReduction="20000"/>
          </a:bodyPr>
          <a:lstStyle/>
          <a:p>
            <a:pPr marL="0" indent="0">
              <a:buNone/>
            </a:pPr>
            <a:r>
              <a:rPr lang="es-MX" b="1" dirty="0"/>
              <a:t>Los ingredientes que use fueron</a:t>
            </a:r>
          </a:p>
          <a:p>
            <a:pPr lvl="0"/>
            <a:r>
              <a:rPr lang="es-MX" b="1" dirty="0"/>
              <a:t>Aceite de ricino</a:t>
            </a:r>
          </a:p>
          <a:p>
            <a:r>
              <a:rPr lang="es-MX" b="1" dirty="0"/>
              <a:t>Que es un aceite apto para todo tipo de piel y que la ayudara </a:t>
            </a:r>
            <a:r>
              <a:rPr lang="es-MX" b="1" dirty="0" err="1"/>
              <a:t>tambien</a:t>
            </a:r>
            <a:r>
              <a:rPr lang="es-MX" b="1" dirty="0"/>
              <a:t> a </a:t>
            </a:r>
            <a:r>
              <a:rPr lang="es-MX" b="1" dirty="0" err="1"/>
              <a:t>hidratarla,ademas</a:t>
            </a:r>
            <a:r>
              <a:rPr lang="es-MX" b="1" dirty="0"/>
              <a:t> contiene alto contenido de vitamina C</a:t>
            </a:r>
          </a:p>
          <a:p>
            <a:pPr lvl="0"/>
            <a:r>
              <a:rPr lang="es-MX" b="1" dirty="0"/>
              <a:t>Cera de abejas </a:t>
            </a:r>
            <a:r>
              <a:rPr lang="es-MX" b="1" dirty="0" err="1"/>
              <a:t>naturale</a:t>
            </a:r>
            <a:endParaRPr lang="es-MX" b="1" dirty="0"/>
          </a:p>
          <a:p>
            <a:pPr marL="0" indent="0">
              <a:buNone/>
            </a:pPr>
            <a:r>
              <a:rPr lang="es-MX" b="1" dirty="0"/>
              <a:t>     Esto es lo que le </a:t>
            </a:r>
            <a:r>
              <a:rPr lang="es-MX" b="1" dirty="0" err="1"/>
              <a:t>dara</a:t>
            </a:r>
            <a:r>
              <a:rPr lang="es-MX" b="1" dirty="0"/>
              <a:t> consistencia a mi delineador </a:t>
            </a:r>
          </a:p>
          <a:p>
            <a:r>
              <a:rPr lang="es-MX" b="1" dirty="0"/>
              <a:t> </a:t>
            </a:r>
          </a:p>
          <a:p>
            <a:pPr lvl="0"/>
            <a:r>
              <a:rPr lang="es-MX" b="1" dirty="0"/>
              <a:t>Vitamina C</a:t>
            </a:r>
          </a:p>
          <a:p>
            <a:pPr marL="0" indent="0">
              <a:buNone/>
            </a:pPr>
            <a:r>
              <a:rPr lang="es-MX" b="1" dirty="0"/>
              <a:t>     Que ayudara a conservarlo </a:t>
            </a:r>
          </a:p>
          <a:p>
            <a:pPr lvl="0"/>
            <a:r>
              <a:rPr lang="es-MX" b="1" dirty="0"/>
              <a:t>Almendras</a:t>
            </a:r>
          </a:p>
          <a:p>
            <a:pPr marL="0" indent="0">
              <a:buNone/>
            </a:pPr>
            <a:r>
              <a:rPr lang="es-MX" b="1" dirty="0"/>
              <a:t> Las almendras son las que le </a:t>
            </a:r>
            <a:r>
              <a:rPr lang="es-MX" b="1" dirty="0" err="1"/>
              <a:t>dara</a:t>
            </a:r>
            <a:r>
              <a:rPr lang="es-MX" b="1" dirty="0"/>
              <a:t> color a mi </a:t>
            </a:r>
            <a:r>
              <a:rPr lang="es-MX" b="1" dirty="0" err="1"/>
              <a:t>delineador,será</a:t>
            </a:r>
            <a:r>
              <a:rPr lang="es-MX" b="1" dirty="0"/>
              <a:t> un pigmento a   estas yo las quemare y </a:t>
            </a:r>
            <a:r>
              <a:rPr lang="es-MX" b="1" dirty="0" err="1"/>
              <a:t>dara</a:t>
            </a:r>
            <a:r>
              <a:rPr lang="es-MX" b="1" dirty="0"/>
              <a:t> un color negro</a:t>
            </a:r>
          </a:p>
          <a:p>
            <a:pPr lvl="0"/>
            <a:r>
              <a:rPr lang="es-MX" b="1" dirty="0"/>
              <a:t>Aceite de coco</a:t>
            </a:r>
          </a:p>
          <a:p>
            <a:pPr marL="0" indent="0">
              <a:buNone/>
            </a:pPr>
            <a:r>
              <a:rPr lang="es-MX" b="1" dirty="0"/>
              <a:t>Esos fueron los ingredientes que use al inicio</a:t>
            </a:r>
          </a:p>
          <a:p>
            <a:pPr marL="0" indent="0">
              <a:buNone/>
            </a:pPr>
            <a:r>
              <a:rPr lang="es-MX" b="1" dirty="0"/>
              <a:t>Los primeros resultados no fueron tan favorables por que no </a:t>
            </a:r>
            <a:r>
              <a:rPr lang="es-MX" b="1" dirty="0" err="1"/>
              <a:t>salio</a:t>
            </a:r>
            <a:r>
              <a:rPr lang="es-MX" b="1" dirty="0"/>
              <a:t> como </a:t>
            </a:r>
            <a:r>
              <a:rPr lang="es-MX" b="1" dirty="0" err="1"/>
              <a:t>esperaba,al</a:t>
            </a:r>
            <a:r>
              <a:rPr lang="es-MX" b="1" dirty="0"/>
              <a:t> intentarlo varias veces me salía diferente  por que la mezcla era </a:t>
            </a:r>
            <a:r>
              <a:rPr lang="es-MX" b="1" dirty="0" err="1"/>
              <a:t>aveces</a:t>
            </a:r>
            <a:r>
              <a:rPr lang="es-MX" b="1" dirty="0"/>
              <a:t> muy </a:t>
            </a:r>
            <a:r>
              <a:rPr lang="es-MX" b="1" dirty="0" err="1"/>
              <a:t>espeza</a:t>
            </a:r>
            <a:r>
              <a:rPr lang="es-MX" b="1" dirty="0"/>
              <a:t> o muy dura</a:t>
            </a:r>
          </a:p>
          <a:p>
            <a:pPr marL="0" indent="0">
              <a:buNone/>
            </a:pPr>
            <a:r>
              <a:rPr lang="es-MX" b="1" dirty="0"/>
              <a:t>Las medidas eran exactas todas la </a:t>
            </a:r>
            <a:r>
              <a:rPr lang="es-MX" b="1" dirty="0" err="1"/>
              <a:t>veces,una</a:t>
            </a:r>
            <a:r>
              <a:rPr lang="es-MX" b="1" dirty="0"/>
              <a:t> de mis soluciones es cambiar las almendras por otro </a:t>
            </a:r>
            <a:r>
              <a:rPr lang="es-MX" b="1" dirty="0" err="1"/>
              <a:t>producto,al</a:t>
            </a:r>
            <a:r>
              <a:rPr lang="es-MX" b="1" dirty="0"/>
              <a:t> probarlo en mi piel era muy grasoso y el problema fue que le </a:t>
            </a:r>
            <a:r>
              <a:rPr lang="es-MX" b="1" dirty="0" err="1"/>
              <a:t>heche</a:t>
            </a:r>
            <a:r>
              <a:rPr lang="es-MX" b="1" dirty="0"/>
              <a:t> </a:t>
            </a:r>
            <a:r>
              <a:rPr lang="es-MX" b="1" dirty="0" err="1"/>
              <a:t>demasiasdo</a:t>
            </a:r>
            <a:r>
              <a:rPr lang="es-MX" b="1" dirty="0"/>
              <a:t> aceite de </a:t>
            </a:r>
            <a:r>
              <a:rPr lang="es-MX" b="1" dirty="0" err="1"/>
              <a:t>risino,en</a:t>
            </a:r>
            <a:r>
              <a:rPr lang="es-MX" b="1" dirty="0"/>
              <a:t> el sentido de olores la vitamina E sacaba un olor que mareaba </a:t>
            </a:r>
            <a:r>
              <a:rPr lang="es-MX" b="1" dirty="0" err="1"/>
              <a:t>mucho,no</a:t>
            </a:r>
            <a:r>
              <a:rPr lang="es-MX" b="1" dirty="0"/>
              <a:t> estaba segura como haría mi delineador si en </a:t>
            </a:r>
            <a:r>
              <a:rPr lang="es-MX" b="1" dirty="0" err="1"/>
              <a:t>lápiz,liquido</a:t>
            </a:r>
            <a:r>
              <a:rPr lang="es-MX" b="1" dirty="0"/>
              <a:t> o tipo acuarela </a:t>
            </a:r>
          </a:p>
          <a:p>
            <a:pPr marL="0" indent="0">
              <a:buNone/>
            </a:pPr>
            <a:endParaRPr lang="es-MX" b="1" dirty="0"/>
          </a:p>
        </p:txBody>
      </p:sp>
      <p:pic>
        <p:nvPicPr>
          <p:cNvPr id="4" name="Imagen 3"/>
          <p:cNvPicPr>
            <a:picLocks noChangeAspect="1"/>
          </p:cNvPicPr>
          <p:nvPr/>
        </p:nvPicPr>
        <p:blipFill>
          <a:blip r:embed="rId2"/>
          <a:stretch>
            <a:fillRect/>
          </a:stretch>
        </p:blipFill>
        <p:spPr>
          <a:xfrm>
            <a:off x="9302918" y="562718"/>
            <a:ext cx="10760593" cy="3971491"/>
          </a:xfrm>
          <a:prstGeom prst="rect">
            <a:avLst/>
          </a:prstGeom>
        </p:spPr>
      </p:pic>
      <p:pic>
        <p:nvPicPr>
          <p:cNvPr id="2054" name="Picture 6" descr="Ver las imágenes de ori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8142" y="118536"/>
            <a:ext cx="2017059" cy="2017059"/>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61448" y="605167"/>
            <a:ext cx="2508494" cy="1267965"/>
          </a:xfrm>
          <a:prstGeom prst="rect">
            <a:avLst/>
          </a:prstGeom>
        </p:spPr>
      </p:pic>
    </p:spTree>
    <p:extLst>
      <p:ext uri="{BB962C8B-B14F-4D97-AF65-F5344CB8AC3E}">
        <p14:creationId xmlns:p14="http://schemas.microsoft.com/office/powerpoint/2010/main" val="109943054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Distintivo</Template>
  <TotalTime>33</TotalTime>
  <Words>395</Words>
  <Application>Microsoft Office PowerPoint</Application>
  <PresentationFormat>Panorámica</PresentationFormat>
  <Paragraphs>54</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Arial Black</vt:lpstr>
      <vt:lpstr>Gill Sans MT</vt:lpstr>
      <vt:lpstr>Impact</vt:lpstr>
      <vt:lpstr>Badge</vt:lpstr>
      <vt:lpstr>Desarrollo de proyectos line</vt:lpstr>
      <vt:lpstr>Planteamiento</vt:lpstr>
      <vt:lpstr>La pregunta de investigación es¿Es posible hacer un delineador a base de frutas naturales y libre de químicos? </vt:lpstr>
      <vt:lpstr>antesedentes</vt:lpstr>
      <vt:lpstr>Dato</vt:lpstr>
      <vt:lpstr>objetivos</vt:lpstr>
      <vt:lpstr>Marco teorico</vt:lpstr>
      <vt:lpstr>metodologia</vt:lpstr>
      <vt:lpstr>Analisis de resultados</vt:lpstr>
      <vt:lpstr>Presentación de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Desarrollo de proyectos</dc:title>
  <dc:creator>miguel angel lopez perea</dc:creator>
  <cp:lastModifiedBy>miguel angel lopez perea</cp:lastModifiedBy>
  <cp:revision>5</cp:revision>
  <dcterms:created xsi:type="dcterms:W3CDTF">2022-10-25T16:35:00Z</dcterms:created>
  <dcterms:modified xsi:type="dcterms:W3CDTF">2022-10-25T17:47:00Z</dcterms:modified>
</cp:coreProperties>
</file>