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93981-D7F9-C015-7635-30AB53DBA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1E67AD-2BA8-2B72-748F-48F65D3A8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6AB3D-7D67-7363-38B1-CE8BC56D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EC526C-5296-C631-B972-C96529DD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69CDAC-6478-CEE0-F785-AFD73DC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03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93B5F-E7AD-0D38-AD5B-337CAD23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F225AC-4776-2B33-440E-95D419F21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73B1E3-74B9-C106-4FC9-4A24E466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0C9CE-219B-2160-1C0D-4CD226BD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4C6609-0BA7-A397-A32C-73910037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75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C4B1D0-8AE2-437D-8918-5F5EDEAFC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CA081B-9710-B6D4-F06C-90DB51E38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A12200-9030-BB34-AC1F-781CE4FE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91710-8B14-9FD7-B88D-8FEE369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B8748-F0E3-1F99-2037-6CD665D2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27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D8F9A-8484-A777-1E4A-D1D5962C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3492C-7CAF-18D9-6046-D7E60BA0D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2D497-0AF8-6C61-918D-32ED3226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64F320-55FA-0AE5-AF9D-5907E56A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EDB4D0-72FA-8229-64DF-9D8C7097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40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B43F-7D45-A22E-6CCA-210A9526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1FC1E3-F9D4-C2B0-888E-496AA4CF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7A9A9D-C89A-9013-0F24-7F5BF425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C2E761-74CA-F8E9-46E7-D1A22549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77F238-4A7E-BA24-94BD-4E45C4C5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67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8AE7A-7156-1B37-5460-E48D8494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DB9BF3-9AE6-EF97-5E1C-E7B2DEBD2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64AE50-E660-9DC2-CD7F-7A7B88F51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E80746-BC7C-1E86-8B9A-9CE73FB6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67F884-B89E-AD9B-0BBF-FC9BA36E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DE8E03-F5E6-5304-937A-9CECBDAF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96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8A514-EA85-0A5D-EAB4-E5150AE2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9F28BF-46A4-D5D0-453D-AF0D12E8F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5F6FB-A072-BD17-C5E0-81CDAEBE7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4135B9-691C-F08C-6699-C6151B8AC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73ADCF-0BE1-CC26-4080-DF2AEACD3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30716A-8AEA-0675-5E1F-EB6EA07A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A3ED55-D599-2A06-9483-ED16635C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858993-3CFA-F306-98C6-12C011F7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93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58F20-27F9-DC1D-3BD1-DC3BD6BB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5F319E-C9D2-35DE-9DFC-7031D9AC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D9C636-A102-9461-BBD3-C026F4CD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EA565B-B476-1E6E-A8EE-B116BEC9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38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8F74BC-1641-C6FE-2C7B-C6BD7E3E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CDA0DE-F1AD-25B1-82A4-18264CC1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B1ACE4-FBFB-A304-DFEB-F2815AA1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64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85064-9700-862B-D90D-16443ED8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9A9C2-486B-AB82-D0BC-B15E8AB5B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5CEB86-B400-1852-BEB0-934EF5FD6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97446A-9947-BC18-1EFA-D1878A25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F5B278-2647-8AEF-46B0-AA58D387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558A8-6EA2-F47B-DD98-E4D36EC9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20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24098-29C4-AF64-C4C0-0403A2EA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5B6597-0F80-8E97-A57B-B2E282238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8DA3F8-2713-B75D-8CB4-0756C0E97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484699-3753-A6C2-D659-450301FD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9D5226-B47F-6AF0-CAB7-097F4557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D91BCF-D2AE-2E5D-29E5-B12CE0E3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24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662790-BE58-CCF2-98B7-61A3DD3B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DDCBA5-9D7F-3B20-38D7-66DBF237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7EDB4-F181-ADB6-8DB7-8066207D5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F53E-F0EE-4ED5-A197-081551FD4FD0}" type="datetimeFigureOut">
              <a:rPr lang="es-MX" smtClean="0"/>
              <a:t>28/10/2022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360E5F-D91D-9B9C-034E-8A37113A7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19A278-5C02-C81B-D2CB-E1ABF7D3E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F0F2-1FE0-409A-894F-FF3A83BF68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96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F10BB-6C1E-81B1-0CF7-5B95E07B7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11E-BFD7-2351-AC8B-4B579F2AD6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7AE3AC-3FDA-71E6-322C-75E02316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" y="0"/>
            <a:ext cx="12187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A1EEE-F789-68D4-15C5-CEDA5816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698855-27F4-D20D-16A7-EBFA9C5C2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912389-5391-DA53-DA10-A5F969190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D09C-DA99-3DF2-F37C-E78EE611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275BFB-DF9E-17E8-4C74-767DFF3E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1A52F3-1CD0-04F4-4FB0-3A0BEA598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5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5C5B8-BAA2-6342-A162-C1179BC4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701860-B377-6A6F-EBEA-E1E55FFC8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FD6134-1443-E753-E93E-E2CDFC15C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0" y="0"/>
            <a:ext cx="11994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FEC93-3299-97C0-3291-DD3A52DC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AFA1B-EF23-43EE-EF8B-E168A178C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C4EA1A-54D0-B4FA-6233-ED2B59A2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" y="0"/>
            <a:ext cx="1213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8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BD10-70D3-1CEE-195F-1F905A3E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EEB2E-48E2-7AB5-9AB2-11D8CA288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531E01-5183-DDE1-C354-CD503A32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4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516A0-0279-A3AF-F21F-8FCEE83D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4D28E2-9110-C4E6-93A8-05A7262A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173256-5197-B59C-7BD9-187012E8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9"/>
            <a:ext cx="12192000" cy="68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42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Waldo jesús Gómez reyes</dc:creator>
  <cp:lastModifiedBy>Waldo jesús Gómez reyes</cp:lastModifiedBy>
  <cp:revision>1</cp:revision>
  <dcterms:created xsi:type="dcterms:W3CDTF">2022-10-28T17:59:14Z</dcterms:created>
  <dcterms:modified xsi:type="dcterms:W3CDTF">2022-10-28T17:59:37Z</dcterms:modified>
</cp:coreProperties>
</file>