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3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60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02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93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56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07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96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57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3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4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0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09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40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77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78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9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2DECCA-462C-4F65-B1F9-B0258E6B5CB9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F53C-7215-4A17-A011-D8068E0635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569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jang no quiere NFTs en Minecraft: “pueden crear modelos de escasez y  exclusión”">
            <a:extLst>
              <a:ext uri="{FF2B5EF4-FFF2-40B4-BE49-F238E27FC236}">
                <a16:creationId xmlns:a16="http://schemas.microsoft.com/office/drawing/2014/main" id="{C0475E2F-DA03-466E-B073-4768FDC4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06D517-550D-4754-9897-5781E8D5B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725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Minecraft</a:t>
            </a:r>
            <a:r>
              <a:rPr lang="es-MX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7F75B7-CF6E-4E7F-B192-13E57805E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04429"/>
            <a:ext cx="2002971" cy="453571"/>
          </a:xfrm>
        </p:spPr>
        <p:txBody>
          <a:bodyPr/>
          <a:lstStyle/>
          <a:p>
            <a:r>
              <a:rPr lang="es-MX" b="1" dirty="0" err="1"/>
              <a:t>By</a:t>
            </a:r>
            <a:r>
              <a:rPr lang="es-MX" b="1" dirty="0"/>
              <a:t>: Jorge </a:t>
            </a:r>
          </a:p>
        </p:txBody>
      </p:sp>
    </p:spTree>
    <p:extLst>
      <p:ext uri="{BB962C8B-B14F-4D97-AF65-F5344CB8AC3E}">
        <p14:creationId xmlns:p14="http://schemas.microsoft.com/office/powerpoint/2010/main" val="178389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ojang presentará la próxima actualización de Minecraft en su evento de  octubre - Nintenderos">
            <a:extLst>
              <a:ext uri="{FF2B5EF4-FFF2-40B4-BE49-F238E27FC236}">
                <a16:creationId xmlns:a16="http://schemas.microsoft.com/office/drawing/2014/main" id="{A4CE8424-F473-4F29-B230-54AB799B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7143D5-ECDB-4E8E-8B33-246DF7B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Minecraft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4845F-2DBA-44D8-A4D3-17848A64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Minecraft is a game that came out in 2011 and is a sandbox type game and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856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ecraft passes one trillion views on YouTube | Minecraft | The Guardian">
            <a:extLst>
              <a:ext uri="{FF2B5EF4-FFF2-40B4-BE49-F238E27FC236}">
                <a16:creationId xmlns:a16="http://schemas.microsoft.com/office/drawing/2014/main" id="{F7B61252-C9DB-4618-8CB3-5EA70F2A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F644C0-F1D8-4BB6-B7D2-EBBB0DC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your success story?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3ACB80-5315-4310-BA09-307400E5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Minecraft is currently the best selling game in history with over 200 million copies today.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534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61115-2D72-4A29-90CF-3CB36888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16E2C-5D51-4F5A-8440-EE658FAAD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EA0DF1-7FB2-4941-91BD-8506DF12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129C2-B3EC-43A1-8D27-8846E40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E2DB7-8B1B-4094-99EA-1312E267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Dream SMP logo animation : r/DreamWasTaken">
            <a:extLst>
              <a:ext uri="{FF2B5EF4-FFF2-40B4-BE49-F238E27FC236}">
                <a16:creationId xmlns:a16="http://schemas.microsoft.com/office/drawing/2014/main" id="{084426DF-2F6F-4BA8-AF10-FD90FF68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rmaland 5: fecha, participantes y cómo ver el retorno de Vegetta, Luzu y  Willyrex a Minecraft">
            <a:extLst>
              <a:ext uri="{FF2B5EF4-FFF2-40B4-BE49-F238E27FC236}">
                <a16:creationId xmlns:a16="http://schemas.microsoft.com/office/drawing/2014/main" id="{51273E6E-BEB3-4385-BA5F-A5A7AC3D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0"/>
            <a:ext cx="6096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0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41074-B94C-4B38-A01D-D6C3A1B1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FFA4A-4412-4EEA-8E66-E10846D3A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Example 2 famous </a:t>
            </a:r>
            <a:r>
              <a:rPr lang="en-US" dirty="0" err="1"/>
              <a:t>minecraft</a:t>
            </a:r>
            <a:r>
              <a:rPr lang="en-US" dirty="0"/>
              <a:t> series today are</a:t>
            </a:r>
          </a:p>
          <a:p>
            <a:pPr marL="0" indent="0" algn="ctr">
              <a:buNone/>
            </a:pPr>
            <a:r>
              <a:rPr lang="en-US" dirty="0"/>
              <a:t>in the community English is the dream SMP</a:t>
            </a:r>
          </a:p>
          <a:p>
            <a:pPr marL="0" indent="0" algn="ctr">
              <a:buNone/>
            </a:pPr>
            <a:r>
              <a:rPr lang="en-US" dirty="0"/>
              <a:t>and in the Spanish-speaking community </a:t>
            </a:r>
            <a:r>
              <a:rPr lang="en-US" dirty="0" err="1"/>
              <a:t>Karmaland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618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BF3A8-CF34-4E50-9A10-B096F9EB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8EA80-5B5B-4AF2-A27E-8FFCA232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21D5FA-D82F-4772-B67E-E9126647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D052-362C-4164-B022-A4F7411C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C1DC5D-C16A-4D49-9BEC-74D3AF97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 descr="In My Opinion | Television Academy">
            <a:extLst>
              <a:ext uri="{FF2B5EF4-FFF2-40B4-BE49-F238E27FC236}">
                <a16:creationId xmlns:a16="http://schemas.microsoft.com/office/drawing/2014/main" id="{AFD669DE-7AC5-4761-A6F2-95B217DC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597B930-C75A-411C-962F-1A3EEEB7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7BCDC-04F0-473A-814D-A31D85D5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499232"/>
            <a:ext cx="9404723" cy="1400530"/>
          </a:xfrm>
        </p:spPr>
        <p:txBody>
          <a:bodyPr/>
          <a:lstStyle/>
          <a:p>
            <a:pPr algn="ctr"/>
            <a:r>
              <a:rPr lang="es-MX" dirty="0" err="1"/>
              <a:t>thanks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listening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B404B-1A0A-4330-BD40-5E6910412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870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262</TotalTime>
  <Words>69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Minecraft </vt:lpstr>
      <vt:lpstr>What is Minecraft</vt:lpstr>
      <vt:lpstr>what was your success story?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Jorge Ivan Montiel Lopez</dc:creator>
  <cp:lastModifiedBy>Jorge Ivan Montiel Lopez</cp:lastModifiedBy>
  <cp:revision>7</cp:revision>
  <dcterms:created xsi:type="dcterms:W3CDTF">2022-10-28T13:09:02Z</dcterms:created>
  <dcterms:modified xsi:type="dcterms:W3CDTF">2022-10-28T17:31:17Z</dcterms:modified>
</cp:coreProperties>
</file>