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330" y="5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6147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8286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043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1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626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975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24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808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312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55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779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C3AAF-E9E6-4558-9A92-A0FAC79247FD}" type="datetimeFigureOut">
              <a:rPr lang="es-MX" smtClean="0"/>
              <a:t>27/10/2022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8AB64-4EBA-4C81-A2E5-B1D33F458D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3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t="22678" b="38310"/>
          <a:stretch/>
        </p:blipFill>
        <p:spPr>
          <a:xfrm>
            <a:off x="-64361" y="-1"/>
            <a:ext cx="9546277" cy="662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066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2022-10-28T00:01:31Z</dcterms:created>
  <dcterms:modified xsi:type="dcterms:W3CDTF">2022-10-28T00:02:00Z</dcterms:modified>
</cp:coreProperties>
</file>