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5DE60-EBAD-477C-BFED-3D89B324866E}" type="datetimeFigureOut">
              <a:rPr lang="es-MX" smtClean="0"/>
              <a:t>10/10/2022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61BC2-E71B-4968-9883-192022903AD9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 descr="WhatsApp Image 2022-10-04 at 6.49.38 PM.jpeg"/>
          <p:cNvPicPr>
            <a:picLocks noGrp="1" noChangeAspect="1"/>
          </p:cNvPicPr>
          <p:nvPr>
            <p:ph idx="1"/>
          </p:nvPr>
        </p:nvPicPr>
        <p:blipFill>
          <a:blip r:embed="rId2"/>
          <a:srcRect b="73799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3 Marcador de contenido" descr="WhatsApp Image 2022-10-04 at 6.49.38 PM.jpeg"/>
          <p:cNvPicPr>
            <a:picLocks noGrp="1" noChangeAspect="1"/>
          </p:cNvPicPr>
          <p:nvPr>
            <p:ph idx="1"/>
          </p:nvPr>
        </p:nvPicPr>
        <p:blipFill>
          <a:blip r:embed="rId2"/>
          <a:srcRect t="24623" b="59593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3 Marcador de contenido" descr="WhatsApp Image 2022-10-04 at 6.49.38 PM.jpeg"/>
          <p:cNvPicPr>
            <a:picLocks noChangeAspect="1"/>
          </p:cNvPicPr>
          <p:nvPr/>
        </p:nvPicPr>
        <p:blipFill>
          <a:blip r:embed="rId2"/>
          <a:srcRect t="39460" b="4633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3 Marcador de contenido" descr="WhatsApp Image 2022-10-04 at 6.49.38 PM.jpeg"/>
          <p:cNvPicPr>
            <a:picLocks noChangeAspect="1"/>
          </p:cNvPicPr>
          <p:nvPr/>
        </p:nvPicPr>
        <p:blipFill>
          <a:blip r:embed="rId2"/>
          <a:srcRect t="53034" b="3433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3 Marcador de contenido" descr="WhatsApp Image 2022-10-04 at 6.49.38 PM.jpeg"/>
          <p:cNvPicPr>
            <a:picLocks noChangeAspect="1"/>
          </p:cNvPicPr>
          <p:nvPr/>
        </p:nvPicPr>
        <p:blipFill>
          <a:blip r:embed="rId2"/>
          <a:srcRect t="64083" b="18555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3 Marcador de contenido" descr="WhatsApp Image 2022-10-04 at 6.49.38 PM.jpeg"/>
          <p:cNvPicPr>
            <a:picLocks noChangeAspect="1"/>
          </p:cNvPicPr>
          <p:nvPr/>
        </p:nvPicPr>
        <p:blipFill>
          <a:blip r:embed="rId2"/>
          <a:srcRect t="79867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 descr="WhatsApp Image 2022-10-04 at 6.49.56 PM.jpeg"/>
          <p:cNvPicPr>
            <a:picLocks noGrp="1" noChangeAspect="1"/>
          </p:cNvPicPr>
          <p:nvPr>
            <p:ph idx="1"/>
          </p:nvPr>
        </p:nvPicPr>
        <p:blipFill>
          <a:blip r:embed="rId2"/>
          <a:srcRect b="50123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4 Marcador de contenido" descr="WhatsApp Image 2022-10-04 at 6.49.56 PM.jpeg"/>
          <p:cNvPicPr>
            <a:picLocks noGrp="1" noChangeAspect="1"/>
          </p:cNvPicPr>
          <p:nvPr>
            <p:ph idx="1"/>
          </p:nvPr>
        </p:nvPicPr>
        <p:blipFill>
          <a:blip r:embed="rId2"/>
          <a:srcRect t="48299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Presentación en pantalla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GHALICIA</dc:creator>
  <cp:lastModifiedBy>GHALICIA</cp:lastModifiedBy>
  <cp:revision>1</cp:revision>
  <dcterms:created xsi:type="dcterms:W3CDTF">2022-10-10T23:55:48Z</dcterms:created>
  <dcterms:modified xsi:type="dcterms:W3CDTF">2022-10-11T00:00:59Z</dcterms:modified>
</cp:coreProperties>
</file>