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563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45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465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663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972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778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1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346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3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45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27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16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8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68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297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99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610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3EC83B-51A7-4038-A215-9F5FD5BDA1D8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33F52-D514-4D73-BADB-7C96EBBD7A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761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30C41-F487-C763-A730-1D9BD332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ook Antiqua" panose="02040602050305030304" pitchFamily="18" charset="0"/>
              </a:rPr>
              <a:t>“Mami silicón”</a:t>
            </a:r>
          </a:p>
        </p:txBody>
      </p:sp>
      <p:pic>
        <p:nvPicPr>
          <p:cNvPr id="2050" name="Picture 2" descr="Colibritany – Mami Silicón Lyrics | Genius Lyrics">
            <a:extLst>
              <a:ext uri="{FF2B5EF4-FFF2-40B4-BE49-F238E27FC236}">
                <a16:creationId xmlns:a16="http://schemas.microsoft.com/office/drawing/2014/main" id="{AE8412B2-95ED-B9E6-10CD-11B39EBC0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5" y="2549501"/>
            <a:ext cx="5560359" cy="313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8E349-7880-CAB7-2233-CBC49C5BD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542249"/>
            <a:ext cx="3853301" cy="5137734"/>
          </a:xfrm>
          <a:prstGeom prst="rect">
            <a:avLst/>
          </a:prstGeom>
        </p:spPr>
      </p:pic>
      <p:pic>
        <p:nvPicPr>
          <p:cNvPr id="6" name="Introduccipon">
            <a:hlinkClick r:id="" action="ppaction://media"/>
            <a:extLst>
              <a:ext uri="{FF2B5EF4-FFF2-40B4-BE49-F238E27FC236}">
                <a16:creationId xmlns:a16="http://schemas.microsoft.com/office/drawing/2014/main" id="{719EB990-12ED-ACFB-E7D5-FB1C7A5C6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3407" y="16095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8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87"/>
    </mc:Choice>
    <mc:Fallback>
      <p:transition spd="slow" advTm="40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00+ ideas de Stickers en 2022 | imágenes graciosas, imágenes divertidas,  memes divertidos">
            <a:extLst>
              <a:ext uri="{FF2B5EF4-FFF2-40B4-BE49-F238E27FC236}">
                <a16:creationId xmlns:a16="http://schemas.microsoft.com/office/drawing/2014/main" id="{1BDCF310-FAB7-5832-C884-957F6A414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824" y="1488143"/>
            <a:ext cx="6563846" cy="367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6CBA9C-98AD-7E52-3206-992D1800A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82" y="1488143"/>
            <a:ext cx="4901005" cy="3675754"/>
          </a:xfrm>
          <a:prstGeom prst="rect">
            <a:avLst/>
          </a:prstGeom>
        </p:spPr>
      </p:pic>
      <p:pic>
        <p:nvPicPr>
          <p:cNvPr id="4" name="Ballene">
            <a:hlinkClick r:id="" action="ppaction://media"/>
            <a:extLst>
              <a:ext uri="{FF2B5EF4-FFF2-40B4-BE49-F238E27FC236}">
                <a16:creationId xmlns:a16="http://schemas.microsoft.com/office/drawing/2014/main" id="{BCF13F43-192F-4202-3CCA-8D79CB2FC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07619" y="56139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6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2"/>
    </mc:Choice>
    <mc:Fallback>
      <p:transition spd="slow" advTm="7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3093A98-441B-59D9-6B85-2AE890F71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17964" y="2026024"/>
            <a:ext cx="3287806" cy="58449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4648C44-BECA-00E8-981F-D1243CA22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9" y="277905"/>
            <a:ext cx="3542459" cy="629770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B46CF9-1CE7-C2D5-6E07-393FF375F9F7}"/>
              </a:ext>
            </a:extLst>
          </p:cNvPr>
          <p:cNvSpPr txBox="1"/>
          <p:nvPr/>
        </p:nvSpPr>
        <p:spPr>
          <a:xfrm>
            <a:off x="4213409" y="528027"/>
            <a:ext cx="71642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400" dirty="0">
                <a:latin typeface="Arial Black" panose="020B0A04020102020204" pitchFamily="34" charset="0"/>
              </a:rPr>
              <a:t>Tiene dismetría </a:t>
            </a:r>
            <a:r>
              <a:rPr lang="es-MX" sz="4400" dirty="0">
                <a:latin typeface="Arial Black" panose="020B0A04020102020204" pitchFamily="34" charset="0"/>
                <a:sym typeface="Wingdings" panose="05000000000000000000" pitchFamily="2" charset="2"/>
              </a:rPr>
              <a:t></a:t>
            </a:r>
            <a:endParaRPr lang="es-MX" sz="4400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papu no en 2022 | Imágenes divertidas, Imágenes graciosas, Imágenes  humorísticas">
            <a:extLst>
              <a:ext uri="{FF2B5EF4-FFF2-40B4-BE49-F238E27FC236}">
                <a16:creationId xmlns:a16="http://schemas.microsoft.com/office/drawing/2014/main" id="{DA25BBA9-A6C9-342C-0B94-601AE8AE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06" y="1275056"/>
            <a:ext cx="2982533" cy="291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Dismetría">
            <a:hlinkClick r:id="" action="ppaction://media"/>
            <a:extLst>
              <a:ext uri="{FF2B5EF4-FFF2-40B4-BE49-F238E27FC236}">
                <a16:creationId xmlns:a16="http://schemas.microsoft.com/office/drawing/2014/main" id="{C1798959-E6C6-EB9C-60D7-01A6478A8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3080" y="18136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3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0"/>
    </mc:Choice>
    <mc:Fallback>
      <p:transition spd="slow" advTm="15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omociones Ofertas Descuentos">
            <a:extLst>
              <a:ext uri="{FF2B5EF4-FFF2-40B4-BE49-F238E27FC236}">
                <a16:creationId xmlns:a16="http://schemas.microsoft.com/office/drawing/2014/main" id="{A9E53921-9F5A-5851-FF0F-690372D1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8" y="0"/>
            <a:ext cx="5889812" cy="441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RP para gestión de Ofertas y Promociones -">
            <a:extLst>
              <a:ext uri="{FF2B5EF4-FFF2-40B4-BE49-F238E27FC236}">
                <a16:creationId xmlns:a16="http://schemas.microsoft.com/office/drawing/2014/main" id="{D4ACA20A-029C-90E6-53D0-C68EB53C7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7" y="4052047"/>
            <a:ext cx="7014883" cy="28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leva tilde córrele? | LlevaTilde.es">
            <a:extLst>
              <a:ext uri="{FF2B5EF4-FFF2-40B4-BE49-F238E27FC236}">
                <a16:creationId xmlns:a16="http://schemas.microsoft.com/office/drawing/2014/main" id="{A79855EC-F627-9F25-FE99-24061AC2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59756"/>
            <a:ext cx="4687421" cy="267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freta">
            <a:hlinkClick r:id="" action="ppaction://media"/>
            <a:extLst>
              <a:ext uri="{FF2B5EF4-FFF2-40B4-BE49-F238E27FC236}">
                <a16:creationId xmlns:a16="http://schemas.microsoft.com/office/drawing/2014/main" id="{94F9EFC4-BF77-E7B1-478E-76BF6DEC86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55172" y="54550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3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58"/>
    </mc:Choice>
    <mc:Fallback>
      <p:transition spd="slow" advTm="20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26</TotalTime>
  <Words>7</Words>
  <Application>Microsoft Office PowerPoint</Application>
  <PresentationFormat>Panorámica</PresentationFormat>
  <Paragraphs>2</Paragraphs>
  <Slides>4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Book Antiqua</vt:lpstr>
      <vt:lpstr>Century Gothic</vt:lpstr>
      <vt:lpstr>Wingdings 3</vt:lpstr>
      <vt:lpstr>Ion</vt:lpstr>
      <vt:lpstr>“Mami silicón”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“Mami silicón”</dc:title>
  <dc:creator>abraham cervantes</dc:creator>
  <cp:lastModifiedBy>abraham cervantes</cp:lastModifiedBy>
  <cp:revision>2</cp:revision>
  <dcterms:created xsi:type="dcterms:W3CDTF">2022-10-07T02:42:45Z</dcterms:created>
  <dcterms:modified xsi:type="dcterms:W3CDTF">2022-10-07T03:09:01Z</dcterms:modified>
</cp:coreProperties>
</file>