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2" r:id="rId7"/>
    <p:sldId id="260"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10/6/2022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08893" y="2207944"/>
            <a:ext cx="8915399" cy="840758"/>
          </a:xfrm>
        </p:spPr>
        <p:txBody>
          <a:bodyPr>
            <a:normAutofit fontScale="90000"/>
          </a:bodyPr>
          <a:lstStyle/>
          <a:p>
            <a:pPr algn="ctr"/>
            <a:r>
              <a:rPr lang="es-MX" sz="4800" b="1" dirty="0">
                <a:effectLst>
                  <a:outerShdw blurRad="38100" dist="38100" dir="2700000" algn="tl">
                    <a:srgbClr val="000000">
                      <a:alpha val="43137"/>
                    </a:srgbClr>
                  </a:outerShdw>
                </a:effectLst>
              </a:rPr>
              <a:t>Cultura Emprendedora con Acentuación en Ventas</a:t>
            </a:r>
            <a:endParaRPr lang="es-MX" sz="4800" dirty="0"/>
          </a:p>
        </p:txBody>
      </p:sp>
      <p:sp>
        <p:nvSpPr>
          <p:cNvPr id="3" name="Subtítulo 2"/>
          <p:cNvSpPr>
            <a:spLocks noGrp="1"/>
          </p:cNvSpPr>
          <p:nvPr>
            <p:ph type="subTitle" idx="1"/>
          </p:nvPr>
        </p:nvSpPr>
        <p:spPr>
          <a:xfrm>
            <a:off x="3276601" y="5391334"/>
            <a:ext cx="8915399" cy="695959"/>
          </a:xfrm>
        </p:spPr>
        <p:txBody>
          <a:bodyPr>
            <a:normAutofit/>
          </a:bodyPr>
          <a:lstStyle/>
          <a:p>
            <a:pPr algn="ctr"/>
            <a:r>
              <a:rPr lang="es-MX" sz="3600" b="1" dirty="0" err="1"/>
              <a:t>Mte</a:t>
            </a:r>
            <a:r>
              <a:rPr lang="es-MX" sz="3600" b="1" dirty="0"/>
              <a:t>. Glendy Guadalupe Aispuro Ruíz</a:t>
            </a:r>
          </a:p>
        </p:txBody>
      </p:sp>
      <p:sp>
        <p:nvSpPr>
          <p:cNvPr id="4" name="Subtítulo 2"/>
          <p:cNvSpPr txBox="1">
            <a:spLocks/>
          </p:cNvSpPr>
          <p:nvPr/>
        </p:nvSpPr>
        <p:spPr>
          <a:xfrm>
            <a:off x="3276601" y="6345672"/>
            <a:ext cx="8915399" cy="447014"/>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r"/>
            <a:r>
              <a:rPr lang="es-MX" sz="2000" b="1" dirty="0"/>
              <a:t>Martes 24 de agosto de agosto de 2022.</a:t>
            </a:r>
          </a:p>
        </p:txBody>
      </p:sp>
      <p:sp>
        <p:nvSpPr>
          <p:cNvPr id="7" name="Título 1"/>
          <p:cNvSpPr txBox="1">
            <a:spLocks/>
          </p:cNvSpPr>
          <p:nvPr/>
        </p:nvSpPr>
        <p:spPr>
          <a:xfrm>
            <a:off x="3276600" y="3235814"/>
            <a:ext cx="8915399" cy="154802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MX" sz="4400" b="1" dirty="0">
                <a:effectLst>
                  <a:outerShdw blurRad="38100" dist="38100" dir="2700000" algn="tl">
                    <a:srgbClr val="000000">
                      <a:alpha val="43137"/>
                    </a:srgbClr>
                  </a:outerShdw>
                </a:effectLst>
              </a:rPr>
              <a:t>Actividades “Desarrollo de Emprendedores</a:t>
            </a:r>
            <a:r>
              <a:rPr lang="es-MX" sz="4400" dirty="0"/>
              <a:t>”</a:t>
            </a:r>
          </a:p>
        </p:txBody>
      </p:sp>
      <p:pic>
        <p:nvPicPr>
          <p:cNvPr id="8" name="image1.png">
            <a:extLst>
              <a:ext uri="{FF2B5EF4-FFF2-40B4-BE49-F238E27FC236}">
                <a16:creationId xmlns:a16="http://schemas.microsoft.com/office/drawing/2014/main" id="{00000000-0008-0000-0000-000002000000}"/>
              </a:ext>
            </a:extLst>
          </p:cNvPr>
          <p:cNvPicPr preferRelativeResize="0"/>
          <p:nvPr/>
        </p:nvPicPr>
        <p:blipFill>
          <a:blip r:embed="rId2" cstate="print"/>
          <a:stretch>
            <a:fillRect/>
          </a:stretch>
        </p:blipFill>
        <p:spPr>
          <a:xfrm>
            <a:off x="4114800" y="352697"/>
            <a:ext cx="3840480" cy="1321288"/>
          </a:xfrm>
          <a:prstGeom prst="rect">
            <a:avLst/>
          </a:prstGeom>
          <a:noFill/>
        </p:spPr>
      </p:pic>
    </p:spTree>
    <p:extLst>
      <p:ext uri="{BB962C8B-B14F-4D97-AF65-F5344CB8AC3E}">
        <p14:creationId xmlns:p14="http://schemas.microsoft.com/office/powerpoint/2010/main" val="1885084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03450" y="237205"/>
            <a:ext cx="8915399" cy="820070"/>
          </a:xfrm>
        </p:spPr>
        <p:txBody>
          <a:bodyPr>
            <a:normAutofit fontScale="90000"/>
          </a:bodyPr>
          <a:lstStyle/>
          <a:p>
            <a:pPr algn="ctr"/>
            <a:r>
              <a:rPr lang="es-MX" b="1" dirty="0"/>
              <a:t>Actividad 1</a:t>
            </a:r>
          </a:p>
        </p:txBody>
      </p:sp>
      <p:sp>
        <p:nvSpPr>
          <p:cNvPr id="3" name="Subtítulo 2"/>
          <p:cNvSpPr>
            <a:spLocks noGrp="1"/>
          </p:cNvSpPr>
          <p:nvPr>
            <p:ph type="subTitle" idx="1"/>
          </p:nvPr>
        </p:nvSpPr>
        <p:spPr>
          <a:xfrm>
            <a:off x="1014413" y="1591265"/>
            <a:ext cx="11081793" cy="4430712"/>
          </a:xfrm>
        </p:spPr>
        <p:txBody>
          <a:bodyPr>
            <a:normAutofit fontScale="77500" lnSpcReduction="20000"/>
          </a:bodyPr>
          <a:lstStyle/>
          <a:p>
            <a:pPr algn="just"/>
            <a:r>
              <a:rPr lang="es-MX" sz="3600" dirty="0">
                <a:solidFill>
                  <a:schemeClr val="tx1"/>
                </a:solidFill>
              </a:rPr>
              <a:t>¿El espíritu emprendedor es algo innato o es algo que se puede aprender o fomentar?</a:t>
            </a:r>
          </a:p>
          <a:p>
            <a:pPr algn="just"/>
            <a:endParaRPr lang="es-MX" sz="3600" dirty="0">
              <a:solidFill>
                <a:schemeClr val="tx1"/>
              </a:solidFill>
            </a:endParaRPr>
          </a:p>
          <a:p>
            <a:pPr algn="just"/>
            <a:r>
              <a:rPr lang="es-MX" sz="3600" dirty="0">
                <a:solidFill>
                  <a:schemeClr val="tx1"/>
                </a:solidFill>
              </a:rPr>
              <a:t>Platiquemos sobre algún emprendedor (a), ya sea en la historia, en la actualidad, o de tu país o de cualquier lugar del mundo, ciudad o localidad (el qué o la que consideres sea un ejemplo a seguir), ¿porqué lo consideras emprendedor (a).</a:t>
            </a:r>
          </a:p>
          <a:p>
            <a:pPr algn="just"/>
            <a:endParaRPr lang="es-MX" sz="3600" dirty="0">
              <a:solidFill>
                <a:schemeClr val="tx1"/>
              </a:solidFill>
            </a:endParaRPr>
          </a:p>
          <a:p>
            <a:pPr algn="just"/>
            <a:r>
              <a:rPr lang="es-MX" sz="3600" dirty="0">
                <a:solidFill>
                  <a:schemeClr val="tx1"/>
                </a:solidFill>
              </a:rPr>
              <a:t>Realizar un escrito sobre el emprendedor o emprendedora que es tu ejemplo a seguir.</a:t>
            </a:r>
          </a:p>
        </p:txBody>
      </p:sp>
    </p:spTree>
    <p:extLst>
      <p:ext uri="{BB962C8B-B14F-4D97-AF65-F5344CB8AC3E}">
        <p14:creationId xmlns:p14="http://schemas.microsoft.com/office/powerpoint/2010/main" val="149428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03450" y="237205"/>
            <a:ext cx="8915399" cy="820070"/>
          </a:xfrm>
        </p:spPr>
        <p:txBody>
          <a:bodyPr>
            <a:normAutofit fontScale="90000"/>
          </a:bodyPr>
          <a:lstStyle/>
          <a:p>
            <a:pPr algn="ctr"/>
            <a:r>
              <a:rPr lang="es-MX" b="1" dirty="0"/>
              <a:t>Actividad 1</a:t>
            </a:r>
          </a:p>
        </p:txBody>
      </p:sp>
      <p:sp>
        <p:nvSpPr>
          <p:cNvPr id="3" name="Subtítulo 2"/>
          <p:cNvSpPr>
            <a:spLocks noGrp="1"/>
          </p:cNvSpPr>
          <p:nvPr>
            <p:ph type="subTitle" idx="1"/>
          </p:nvPr>
        </p:nvSpPr>
        <p:spPr>
          <a:xfrm>
            <a:off x="1014413" y="1591265"/>
            <a:ext cx="11081793" cy="4430712"/>
          </a:xfrm>
        </p:spPr>
        <p:txBody>
          <a:bodyPr>
            <a:normAutofit/>
          </a:bodyPr>
          <a:lstStyle/>
          <a:p>
            <a:pPr algn="just"/>
            <a:r>
              <a:rPr lang="es-MX" sz="2000" b="1" dirty="0">
                <a:solidFill>
                  <a:schemeClr val="tx1"/>
                </a:solidFill>
              </a:rPr>
              <a:t>Walt Disney</a:t>
            </a:r>
          </a:p>
          <a:p>
            <a:pPr algn="just"/>
            <a:r>
              <a:rPr lang="es-MX" sz="2000" dirty="0">
                <a:solidFill>
                  <a:schemeClr val="tx1"/>
                </a:solidFill>
              </a:rPr>
              <a:t>Lo admiro porque llegar al éxito no fue nada fácil, como lo vi en su película, fracasó muchas veces y no tenía dinero ni para comer o pagarle a los empleados ya que sus películas no se vendían. Pero a pesar de todo, logró ser la figura tan icónica que es hoy en </a:t>
            </a:r>
            <a:r>
              <a:rPr lang="es-MX" sz="2000" dirty="0" err="1">
                <a:solidFill>
                  <a:schemeClr val="tx1"/>
                </a:solidFill>
              </a:rPr>
              <a:t>dia</a:t>
            </a:r>
            <a:r>
              <a:rPr lang="es-MX" sz="2000" dirty="0">
                <a:solidFill>
                  <a:schemeClr val="tx1"/>
                </a:solidFill>
              </a:rPr>
              <a:t>, siendo Disney una de las empresas mas exitosas y famosas a nivel mundial.</a:t>
            </a:r>
          </a:p>
          <a:p>
            <a:pPr algn="just"/>
            <a:r>
              <a:rPr lang="es-MX" sz="2000" dirty="0">
                <a:solidFill>
                  <a:schemeClr val="tx1"/>
                </a:solidFill>
              </a:rPr>
              <a:t>En sus inicios trabajó como </a:t>
            </a:r>
            <a:r>
              <a:rPr lang="es-MX" sz="2000" dirty="0" err="1">
                <a:solidFill>
                  <a:schemeClr val="tx1"/>
                </a:solidFill>
              </a:rPr>
              <a:t>aprendíz</a:t>
            </a:r>
            <a:r>
              <a:rPr lang="es-MX" sz="2000" dirty="0">
                <a:solidFill>
                  <a:schemeClr val="tx1"/>
                </a:solidFill>
              </a:rPr>
              <a:t> en la agencia </a:t>
            </a:r>
            <a:r>
              <a:rPr lang="es-MX" sz="2000" dirty="0" err="1">
                <a:solidFill>
                  <a:schemeClr val="tx1"/>
                </a:solidFill>
              </a:rPr>
              <a:t>Pesmen-Rubin</a:t>
            </a:r>
            <a:r>
              <a:rPr lang="es-MX" sz="2000" dirty="0">
                <a:solidFill>
                  <a:schemeClr val="tx1"/>
                </a:solidFill>
              </a:rPr>
              <a:t> Commercial Art Studio donde conoció a </a:t>
            </a:r>
            <a:r>
              <a:rPr lang="es-MX" sz="2000" dirty="0" err="1">
                <a:solidFill>
                  <a:schemeClr val="tx1"/>
                </a:solidFill>
              </a:rPr>
              <a:t>Ubbe</a:t>
            </a:r>
            <a:r>
              <a:rPr lang="es-MX" sz="2000" dirty="0">
                <a:solidFill>
                  <a:schemeClr val="tx1"/>
                </a:solidFill>
              </a:rPr>
              <a:t> Iwerks. Tiempo después fundó su propia empresa con Iwerks pero solo duró un mes yan que Disney se fue a Kansas City Film Ad. Tiempo después fundó una empresa y se dedicó a hacer filmes infantiles cortos como la cenicienta o el gato con botas.</a:t>
            </a:r>
          </a:p>
          <a:p>
            <a:pPr algn="just"/>
            <a:endParaRPr lang="es-MX" sz="2000" dirty="0">
              <a:solidFill>
                <a:schemeClr val="tx1"/>
              </a:solidFill>
            </a:endParaRPr>
          </a:p>
          <a:p>
            <a:pPr algn="just"/>
            <a:endParaRPr lang="es-MX" sz="2000" dirty="0">
              <a:solidFill>
                <a:schemeClr val="tx1"/>
              </a:solidFill>
            </a:endParaRPr>
          </a:p>
        </p:txBody>
      </p:sp>
    </p:spTree>
    <p:extLst>
      <p:ext uri="{BB962C8B-B14F-4D97-AF65-F5344CB8AC3E}">
        <p14:creationId xmlns:p14="http://schemas.microsoft.com/office/powerpoint/2010/main" val="212994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3126" y="222916"/>
            <a:ext cx="8915399" cy="877221"/>
          </a:xfrm>
        </p:spPr>
        <p:txBody>
          <a:bodyPr>
            <a:normAutofit fontScale="90000"/>
          </a:bodyPr>
          <a:lstStyle/>
          <a:p>
            <a:pPr algn="ctr"/>
            <a:r>
              <a:rPr lang="es-MX" b="1" dirty="0"/>
              <a:t>Actividad 2</a:t>
            </a:r>
          </a:p>
        </p:txBody>
      </p:sp>
      <p:sp>
        <p:nvSpPr>
          <p:cNvPr id="3" name="Subtítulo 2"/>
          <p:cNvSpPr>
            <a:spLocks noGrp="1"/>
          </p:cNvSpPr>
          <p:nvPr>
            <p:ph type="subTitle" idx="1"/>
          </p:nvPr>
        </p:nvSpPr>
        <p:spPr>
          <a:xfrm>
            <a:off x="600891" y="1609588"/>
            <a:ext cx="11497764" cy="4686709"/>
          </a:xfrm>
        </p:spPr>
        <p:txBody>
          <a:bodyPr>
            <a:normAutofit fontScale="77500" lnSpcReduction="20000"/>
          </a:bodyPr>
          <a:lstStyle/>
          <a:p>
            <a:pPr algn="just"/>
            <a:r>
              <a:rPr lang="es-MX" sz="3600" dirty="0">
                <a:solidFill>
                  <a:schemeClr val="tx1"/>
                </a:solidFill>
              </a:rPr>
              <a:t>¿Qué características supones deba tener un emprendedor (a)¿</a:t>
            </a:r>
          </a:p>
          <a:p>
            <a:pPr algn="just"/>
            <a:r>
              <a:rPr lang="es-MX" sz="3600" b="1" dirty="0">
                <a:solidFill>
                  <a:schemeClr val="tx1"/>
                </a:solidFill>
              </a:rPr>
              <a:t>Debe de ser creativo, ingenioso y espontaneo. </a:t>
            </a:r>
          </a:p>
          <a:p>
            <a:pPr algn="just"/>
            <a:r>
              <a:rPr lang="es-MX" sz="3600" dirty="0">
                <a:solidFill>
                  <a:schemeClr val="tx1"/>
                </a:solidFill>
              </a:rPr>
              <a:t>¿Analízate y describe qué características de emprendedor (a) consideras tener? </a:t>
            </a:r>
          </a:p>
          <a:p>
            <a:pPr algn="just"/>
            <a:r>
              <a:rPr lang="es-MX" sz="3600" b="1" dirty="0">
                <a:solidFill>
                  <a:schemeClr val="tx1"/>
                </a:solidFill>
              </a:rPr>
              <a:t>Me considero ingenioso y espontáneo pero para nada creativo.</a:t>
            </a:r>
          </a:p>
          <a:p>
            <a:pPr algn="just"/>
            <a:r>
              <a:rPr lang="es-MX" sz="3600" dirty="0">
                <a:solidFill>
                  <a:schemeClr val="tx1"/>
                </a:solidFill>
              </a:rPr>
              <a:t>¿Alguna vez tú, algún familiar, vecino o amigo ha intentado emprender un negocio, cuál fue, les funcionó o actualmente les funciona?</a:t>
            </a:r>
          </a:p>
          <a:p>
            <a:pPr algn="just"/>
            <a:r>
              <a:rPr lang="es-MX" sz="3600" b="1" dirty="0">
                <a:solidFill>
                  <a:schemeClr val="tx1"/>
                </a:solidFill>
              </a:rPr>
              <a:t>Estuve dos años vendiendo heladitos, lo que hizo funcionar el negocio es que yo los llevaba a las casas de las personas lo cual era algo que la competencia no hacía. </a:t>
            </a:r>
          </a:p>
          <a:p>
            <a:pPr algn="just"/>
            <a:endParaRPr lang="es-MX" sz="3600" dirty="0">
              <a:solidFill>
                <a:schemeClr val="tx1"/>
              </a:solidFill>
            </a:endParaRPr>
          </a:p>
        </p:txBody>
      </p:sp>
    </p:spTree>
    <p:extLst>
      <p:ext uri="{BB962C8B-B14F-4D97-AF65-F5344CB8AC3E}">
        <p14:creationId xmlns:p14="http://schemas.microsoft.com/office/powerpoint/2010/main" val="368191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3126" y="222916"/>
            <a:ext cx="8915399" cy="877221"/>
          </a:xfrm>
        </p:spPr>
        <p:txBody>
          <a:bodyPr>
            <a:normAutofit fontScale="90000"/>
          </a:bodyPr>
          <a:lstStyle/>
          <a:p>
            <a:pPr algn="ctr"/>
            <a:r>
              <a:rPr lang="es-MX" b="1" dirty="0"/>
              <a:t>Actividad 3</a:t>
            </a:r>
          </a:p>
        </p:txBody>
      </p:sp>
      <p:sp>
        <p:nvSpPr>
          <p:cNvPr id="3" name="Subtítulo 2"/>
          <p:cNvSpPr>
            <a:spLocks noGrp="1"/>
          </p:cNvSpPr>
          <p:nvPr>
            <p:ph type="subTitle" idx="1"/>
          </p:nvPr>
        </p:nvSpPr>
        <p:spPr>
          <a:xfrm>
            <a:off x="1285875" y="1557337"/>
            <a:ext cx="10629900" cy="3843337"/>
          </a:xfrm>
        </p:spPr>
        <p:txBody>
          <a:bodyPr>
            <a:normAutofit fontScale="92500" lnSpcReduction="10000"/>
          </a:bodyPr>
          <a:lstStyle/>
          <a:p>
            <a:pPr algn="just"/>
            <a:r>
              <a:rPr lang="es-MX" sz="3600" b="1" dirty="0">
                <a:solidFill>
                  <a:schemeClr val="tx1"/>
                </a:solidFill>
              </a:rPr>
              <a:t>Realiza un escrito sobre un emprendimiento que te gustaría realizar en un futuro próximo.</a:t>
            </a:r>
          </a:p>
          <a:p>
            <a:pPr algn="just"/>
            <a:endParaRPr lang="es-MX" sz="3600" b="1" dirty="0">
              <a:solidFill>
                <a:schemeClr val="tx1"/>
              </a:solidFill>
            </a:endParaRPr>
          </a:p>
          <a:p>
            <a:pPr algn="just"/>
            <a:r>
              <a:rPr lang="es-MX" sz="3600" dirty="0">
                <a:solidFill>
                  <a:schemeClr val="tx1"/>
                </a:solidFill>
              </a:rPr>
              <a:t>¿Qué pasos seguirías, cómo lo llevarías a cabo, en qué lugar, sería un producto o un servicio, con qué recursos, porqué elegiste este emprendimiento?</a:t>
            </a:r>
          </a:p>
          <a:p>
            <a:pPr algn="just"/>
            <a:r>
              <a:rPr lang="es-MX" sz="3600" dirty="0">
                <a:solidFill>
                  <a:schemeClr val="tx1"/>
                </a:solidFill>
              </a:rPr>
              <a:t> </a:t>
            </a:r>
          </a:p>
          <a:p>
            <a:pPr algn="just"/>
            <a:endParaRPr lang="es-MX" sz="3600" dirty="0">
              <a:solidFill>
                <a:schemeClr val="tx1"/>
              </a:solidFill>
            </a:endParaRPr>
          </a:p>
          <a:p>
            <a:pPr algn="just"/>
            <a:endParaRPr lang="es-MX" sz="3600" dirty="0">
              <a:solidFill>
                <a:schemeClr val="tx1"/>
              </a:solidFill>
            </a:endParaRPr>
          </a:p>
          <a:p>
            <a:pPr algn="just"/>
            <a:endParaRPr lang="es-MX" sz="3600" dirty="0">
              <a:solidFill>
                <a:schemeClr val="tx1"/>
              </a:solidFill>
            </a:endParaRPr>
          </a:p>
        </p:txBody>
      </p:sp>
    </p:spTree>
    <p:extLst>
      <p:ext uri="{BB962C8B-B14F-4D97-AF65-F5344CB8AC3E}">
        <p14:creationId xmlns:p14="http://schemas.microsoft.com/office/powerpoint/2010/main" val="293232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3126" y="222916"/>
            <a:ext cx="8915399" cy="877221"/>
          </a:xfrm>
        </p:spPr>
        <p:txBody>
          <a:bodyPr>
            <a:normAutofit fontScale="90000"/>
          </a:bodyPr>
          <a:lstStyle/>
          <a:p>
            <a:pPr algn="ctr"/>
            <a:r>
              <a:rPr lang="es-MX" b="1" dirty="0"/>
              <a:t>Actividad 3</a:t>
            </a:r>
          </a:p>
        </p:txBody>
      </p:sp>
      <p:sp>
        <p:nvSpPr>
          <p:cNvPr id="3" name="Subtítulo 2"/>
          <p:cNvSpPr>
            <a:spLocks noGrp="1"/>
          </p:cNvSpPr>
          <p:nvPr>
            <p:ph type="subTitle" idx="1"/>
          </p:nvPr>
        </p:nvSpPr>
        <p:spPr>
          <a:xfrm>
            <a:off x="1285875" y="1557337"/>
            <a:ext cx="10629900" cy="5077747"/>
          </a:xfrm>
        </p:spPr>
        <p:txBody>
          <a:bodyPr>
            <a:normAutofit fontScale="85000" lnSpcReduction="20000"/>
          </a:bodyPr>
          <a:lstStyle/>
          <a:p>
            <a:pPr algn="just"/>
            <a:r>
              <a:rPr lang="es-MX" sz="3600" dirty="0">
                <a:solidFill>
                  <a:schemeClr val="tx1"/>
                </a:solidFill>
              </a:rPr>
              <a:t>Algo que me gustaría hacer es una cosa que siempre he pensado que necesito, sería una clínica de rehabilitación para personas con problemas de alimentación, ya que la comida es una adicción al igual que las drogas y siento que no se le da la importancia que se merece como para emprender un negocio como este. La clínica tendría sus propios especialistas dentro de esta (nutriólogo, psicólogo, entrenador, etc.) y sería un proyecto algo caro pero se que funcionaría por lo menos en México que es un lugar con demasiadas personas obesas.</a:t>
            </a:r>
          </a:p>
          <a:p>
            <a:pPr algn="just"/>
            <a:r>
              <a:rPr lang="es-MX" sz="3600" dirty="0">
                <a:solidFill>
                  <a:schemeClr val="tx1"/>
                </a:solidFill>
              </a:rPr>
              <a:t> </a:t>
            </a:r>
          </a:p>
          <a:p>
            <a:pPr algn="just"/>
            <a:endParaRPr lang="es-MX" sz="3600" dirty="0">
              <a:solidFill>
                <a:schemeClr val="tx1"/>
              </a:solidFill>
            </a:endParaRPr>
          </a:p>
          <a:p>
            <a:pPr algn="just"/>
            <a:endParaRPr lang="es-MX" sz="3600" dirty="0">
              <a:solidFill>
                <a:schemeClr val="tx1"/>
              </a:solidFill>
            </a:endParaRPr>
          </a:p>
          <a:p>
            <a:pPr algn="just"/>
            <a:endParaRPr lang="es-MX" sz="3600" dirty="0">
              <a:solidFill>
                <a:schemeClr val="tx1"/>
              </a:solidFill>
            </a:endParaRPr>
          </a:p>
        </p:txBody>
      </p:sp>
    </p:spTree>
    <p:extLst>
      <p:ext uri="{BB962C8B-B14F-4D97-AF65-F5344CB8AC3E}">
        <p14:creationId xmlns:p14="http://schemas.microsoft.com/office/powerpoint/2010/main" val="1619975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3126" y="222916"/>
            <a:ext cx="8915399" cy="877221"/>
          </a:xfrm>
        </p:spPr>
        <p:txBody>
          <a:bodyPr>
            <a:normAutofit fontScale="90000"/>
          </a:bodyPr>
          <a:lstStyle/>
          <a:p>
            <a:pPr algn="ctr"/>
            <a:r>
              <a:rPr lang="es-MX" b="1" dirty="0"/>
              <a:t>Actividad 4</a:t>
            </a:r>
          </a:p>
        </p:txBody>
      </p:sp>
      <p:sp>
        <p:nvSpPr>
          <p:cNvPr id="3" name="Subtítulo 2"/>
          <p:cNvSpPr>
            <a:spLocks noGrp="1"/>
          </p:cNvSpPr>
          <p:nvPr>
            <p:ph type="subTitle" idx="1"/>
          </p:nvPr>
        </p:nvSpPr>
        <p:spPr>
          <a:xfrm>
            <a:off x="1285875" y="1557337"/>
            <a:ext cx="10629900" cy="3843337"/>
          </a:xfrm>
        </p:spPr>
        <p:txBody>
          <a:bodyPr>
            <a:normAutofit fontScale="62500" lnSpcReduction="20000"/>
          </a:bodyPr>
          <a:lstStyle/>
          <a:p>
            <a:pPr algn="just"/>
            <a:r>
              <a:rPr lang="es-MX" sz="3600" dirty="0">
                <a:solidFill>
                  <a:schemeClr val="tx1"/>
                </a:solidFill>
              </a:rPr>
              <a:t>¿Te consideras Asertivo y porqué?</a:t>
            </a:r>
          </a:p>
          <a:p>
            <a:pPr algn="just"/>
            <a:endParaRPr lang="es-MX" sz="3600" dirty="0">
              <a:solidFill>
                <a:schemeClr val="tx1"/>
              </a:solidFill>
            </a:endParaRPr>
          </a:p>
          <a:p>
            <a:pPr algn="just"/>
            <a:r>
              <a:rPr lang="es-MX" sz="3600" dirty="0">
                <a:solidFill>
                  <a:schemeClr val="tx1"/>
                </a:solidFill>
              </a:rPr>
              <a:t>¿Es fácil o complicado para ti trabajar en equipo y porqué?</a:t>
            </a:r>
          </a:p>
          <a:p>
            <a:pPr algn="just"/>
            <a:endParaRPr lang="es-MX" sz="3600" dirty="0">
              <a:solidFill>
                <a:schemeClr val="tx1"/>
              </a:solidFill>
            </a:endParaRPr>
          </a:p>
          <a:p>
            <a:pPr algn="just"/>
            <a:r>
              <a:rPr lang="es-MX" sz="3600" dirty="0">
                <a:solidFill>
                  <a:schemeClr val="tx1"/>
                </a:solidFill>
              </a:rPr>
              <a:t>¿Es fácil comunicarte con los demás?</a:t>
            </a:r>
          </a:p>
          <a:p>
            <a:pPr algn="just"/>
            <a:endParaRPr lang="es-MX" sz="3600" dirty="0">
              <a:solidFill>
                <a:schemeClr val="tx1"/>
              </a:solidFill>
            </a:endParaRPr>
          </a:p>
          <a:p>
            <a:pPr algn="just"/>
            <a:r>
              <a:rPr lang="es-MX" sz="3600" dirty="0">
                <a:solidFill>
                  <a:schemeClr val="tx1"/>
                </a:solidFill>
              </a:rPr>
              <a:t>Realizar un escrito dando una respuesta por cada pregunta.</a:t>
            </a:r>
          </a:p>
          <a:p>
            <a:pPr algn="just"/>
            <a:endParaRPr lang="es-MX" sz="3600" dirty="0">
              <a:solidFill>
                <a:schemeClr val="tx1"/>
              </a:solidFill>
            </a:endParaRPr>
          </a:p>
          <a:p>
            <a:pPr algn="just"/>
            <a:r>
              <a:rPr lang="es-MX" sz="3600" dirty="0">
                <a:solidFill>
                  <a:schemeClr val="tx1"/>
                </a:solidFill>
              </a:rPr>
              <a:t> </a:t>
            </a:r>
          </a:p>
          <a:p>
            <a:pPr algn="just"/>
            <a:endParaRPr lang="es-MX" sz="3600" dirty="0">
              <a:solidFill>
                <a:schemeClr val="tx1"/>
              </a:solidFill>
            </a:endParaRPr>
          </a:p>
          <a:p>
            <a:pPr algn="just"/>
            <a:endParaRPr lang="es-MX" sz="3600" dirty="0">
              <a:solidFill>
                <a:schemeClr val="tx1"/>
              </a:solidFill>
            </a:endParaRPr>
          </a:p>
          <a:p>
            <a:pPr algn="just"/>
            <a:endParaRPr lang="es-MX" sz="3600" dirty="0">
              <a:solidFill>
                <a:schemeClr val="tx1"/>
              </a:solidFill>
            </a:endParaRPr>
          </a:p>
        </p:txBody>
      </p:sp>
    </p:spTree>
    <p:extLst>
      <p:ext uri="{BB962C8B-B14F-4D97-AF65-F5344CB8AC3E}">
        <p14:creationId xmlns:p14="http://schemas.microsoft.com/office/powerpoint/2010/main" val="647689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3126" y="222916"/>
            <a:ext cx="8915399" cy="877221"/>
          </a:xfrm>
        </p:spPr>
        <p:txBody>
          <a:bodyPr>
            <a:normAutofit fontScale="90000"/>
          </a:bodyPr>
          <a:lstStyle/>
          <a:p>
            <a:pPr algn="ctr"/>
            <a:r>
              <a:rPr lang="es-MX" b="1" dirty="0"/>
              <a:t>Actividad 4</a:t>
            </a:r>
          </a:p>
        </p:txBody>
      </p:sp>
      <p:sp>
        <p:nvSpPr>
          <p:cNvPr id="3" name="Subtítulo 2"/>
          <p:cNvSpPr>
            <a:spLocks noGrp="1"/>
          </p:cNvSpPr>
          <p:nvPr>
            <p:ph type="subTitle" idx="1"/>
          </p:nvPr>
        </p:nvSpPr>
        <p:spPr>
          <a:xfrm>
            <a:off x="1285875" y="1557337"/>
            <a:ext cx="10629900" cy="3843337"/>
          </a:xfrm>
        </p:spPr>
        <p:txBody>
          <a:bodyPr>
            <a:normAutofit fontScale="77500" lnSpcReduction="20000"/>
          </a:bodyPr>
          <a:lstStyle/>
          <a:p>
            <a:pPr algn="just"/>
            <a:r>
              <a:rPr lang="es-MX" sz="3600" dirty="0">
                <a:solidFill>
                  <a:schemeClr val="tx1"/>
                </a:solidFill>
              </a:rPr>
              <a:t>Siempre digo lo que pienso sin importar qué y no me importa ser juzgado de una manera negativa por las demás personas. Pero aun así, al conocer a una persona nueva soy muy tímido aunque mis amigos me consideren “sociable” solo es con ellos ya que estoy en confianza.</a:t>
            </a:r>
          </a:p>
          <a:p>
            <a:pPr algn="just"/>
            <a:r>
              <a:rPr lang="es-MX" sz="3600" dirty="0">
                <a:solidFill>
                  <a:schemeClr val="tx1"/>
                </a:solidFill>
              </a:rPr>
              <a:t>Los trabajos en equipo siempre se me han dificultado ya que quiero tener el control de todas las cosas donde me involucro lo cual no se si sea una cosa bueno o mala (lo mas seguro que mala).</a:t>
            </a:r>
          </a:p>
          <a:p>
            <a:pPr algn="just"/>
            <a:endParaRPr lang="es-MX" sz="3600" dirty="0">
              <a:solidFill>
                <a:schemeClr val="tx1"/>
              </a:solidFill>
            </a:endParaRPr>
          </a:p>
        </p:txBody>
      </p:sp>
    </p:spTree>
    <p:extLst>
      <p:ext uri="{BB962C8B-B14F-4D97-AF65-F5344CB8AC3E}">
        <p14:creationId xmlns:p14="http://schemas.microsoft.com/office/powerpoint/2010/main" val="890089833"/>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873</TotalTime>
  <Words>651</Words>
  <Application>Microsoft Office PowerPoint</Application>
  <PresentationFormat>Panorámica</PresentationFormat>
  <Paragraphs>45</Paragraphs>
  <Slides>8</Slides>
  <Notes>0</Notes>
  <HiddenSlides>2</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Century Gothic</vt:lpstr>
      <vt:lpstr>Wingdings 3</vt:lpstr>
      <vt:lpstr>Espiral</vt:lpstr>
      <vt:lpstr>Cultura Emprendedora con Acentuación en Ventas</vt:lpstr>
      <vt:lpstr>Actividad 1</vt:lpstr>
      <vt:lpstr>Actividad 1</vt:lpstr>
      <vt:lpstr>Actividad 2</vt:lpstr>
      <vt:lpstr>Actividad 3</vt:lpstr>
      <vt:lpstr>Actividad 3</vt:lpstr>
      <vt:lpstr>Actividad 4</vt:lpstr>
      <vt:lpstr>Actividad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Actividades Materia “Desarrollo de Emprendedores”</dc:title>
  <dc:creator>Glendy Guadalupe Aispuro Ruiz</dc:creator>
  <cp:lastModifiedBy>abraham cervantes</cp:lastModifiedBy>
  <cp:revision>35</cp:revision>
  <dcterms:created xsi:type="dcterms:W3CDTF">2020-04-19T23:31:35Z</dcterms:created>
  <dcterms:modified xsi:type="dcterms:W3CDTF">2022-10-07T02:20:39Z</dcterms:modified>
</cp:coreProperties>
</file>