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591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677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479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039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079133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0270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225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294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91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08209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99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0451FC9-1B39-4B55-B475-A860DE874EFD}" type="datetimeFigureOut">
              <a:rPr lang="es-MX" smtClean="0"/>
              <a:t>05/10/2022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1661D2-A22C-4F3A-B142-4AC00009C679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7722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C1F0F-F35C-B98C-4CED-43529D91B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4018" y="1848848"/>
            <a:ext cx="5247803" cy="2977424"/>
          </a:xfrm>
        </p:spPr>
        <p:txBody>
          <a:bodyPr/>
          <a:lstStyle/>
          <a:p>
            <a:r>
              <a:rPr lang="es-MX" sz="4800" dirty="0">
                <a:latin typeface="Bernard MT Condensed" panose="02050806060905020404" pitchFamily="18" charset="0"/>
              </a:rPr>
              <a:t>Modelo de venta AIDA</a:t>
            </a:r>
          </a:p>
        </p:txBody>
      </p:sp>
      <p:pic>
        <p:nvPicPr>
          <p:cNvPr id="9" name="Introducción.mp3">
            <a:hlinkClick r:id="" action="ppaction://media"/>
            <a:extLst>
              <a:ext uri="{FF2B5EF4-FFF2-40B4-BE49-F238E27FC236}">
                <a16:creationId xmlns:a16="http://schemas.microsoft.com/office/drawing/2014/main" id="{8CCE445B-A966-AEB6-81D1-23FDFD42E3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25808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91"/>
    </mc:Choice>
    <mc:Fallback>
      <p:transition spd="slow" advTm="17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87" objId="3"/>
        <p14:stopEvt time="17291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ormir la siesta les hace más felices y mejor estudiantes">
            <a:extLst>
              <a:ext uri="{FF2B5EF4-FFF2-40B4-BE49-F238E27FC236}">
                <a16:creationId xmlns:a16="http://schemas.microsoft.com/office/drawing/2014/main" id="{A7117077-6123-ED35-F58C-506423199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334" y="993457"/>
            <a:ext cx="8709332" cy="48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421DA62C-15DE-1F15-44B6-86EB79AB98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03246" y="11160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79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48"/>
    </mc:Choice>
    <mc:Fallback>
      <p:transition spd="slow" advTm="15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 este truco de 'TikTok' te quedarás dormido en dos minutos">
            <a:extLst>
              <a:ext uri="{FF2B5EF4-FFF2-40B4-BE49-F238E27FC236}">
                <a16:creationId xmlns:a16="http://schemas.microsoft.com/office/drawing/2014/main" id="{1894F972-E6B6-BE37-6256-909F463E5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983" y="1104729"/>
            <a:ext cx="8299789" cy="466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DB3B5F5F-6819-C378-D078-3B76C6F93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21001" y="133797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6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32"/>
    </mc:Choice>
    <mc:Fallback>
      <p:transition spd="slow" advTm="88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udiante masculino dormido durante una lección de la universidad | Foto  Premium">
            <a:extLst>
              <a:ext uri="{FF2B5EF4-FFF2-40B4-BE49-F238E27FC236}">
                <a16:creationId xmlns:a16="http://schemas.microsoft.com/office/drawing/2014/main" id="{D425F28E-7E1F-D8F8-4ADC-D1F46244F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" b="17273"/>
          <a:stretch/>
        </p:blipFill>
        <p:spPr bwMode="auto">
          <a:xfrm>
            <a:off x="2508738" y="548639"/>
            <a:ext cx="6719082" cy="53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3">
            <a:hlinkClick r:id="" action="ppaction://media"/>
            <a:extLst>
              <a:ext uri="{FF2B5EF4-FFF2-40B4-BE49-F238E27FC236}">
                <a16:creationId xmlns:a16="http://schemas.microsoft.com/office/drawing/2014/main" id="{C68F17A1-AD30-3181-A381-7B38369CF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873762" y="3300843"/>
            <a:ext cx="487363" cy="487363"/>
          </a:xfrm>
          <a:prstGeom prst="rect">
            <a:avLst/>
          </a:prstGeom>
        </p:spPr>
      </p:pic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id="{425BEB67-7F54-0183-F02B-08BACB14B9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18173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0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88"/>
    </mc:Choice>
    <mc:Fallback>
      <p:transition spd="slow" advTm="13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48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BD2DB2-401D-37B3-1FF5-2B18174B5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760" y="0"/>
            <a:ext cx="6981549" cy="6822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ara De Sorpresa Emoji, HD Png Download , Transparent Png Image - PNGitem">
            <a:extLst>
              <a:ext uri="{FF2B5EF4-FFF2-40B4-BE49-F238E27FC236}">
                <a16:creationId xmlns:a16="http://schemas.microsoft.com/office/drawing/2014/main" id="{019DC470-4D60-E765-719C-C4A603493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05" b="40281"/>
          <a:stretch/>
        </p:blipFill>
        <p:spPr bwMode="auto">
          <a:xfrm>
            <a:off x="840739" y="2014220"/>
            <a:ext cx="3335021" cy="3398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torero_E8FAR1qB">
            <a:hlinkClick r:id="" action="ppaction://media"/>
            <a:extLst>
              <a:ext uri="{FF2B5EF4-FFF2-40B4-BE49-F238E27FC236}">
                <a16:creationId xmlns:a16="http://schemas.microsoft.com/office/drawing/2014/main" id="{28B7A160-9ECE-A6A7-C507-6444B3859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4469" y="29240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6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5"/>
    </mc:Choice>
    <mc:Fallback>
      <p:transition spd="slow" advTm="2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B7F70-2DB8-B072-638A-32F4C898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78102"/>
            <a:ext cx="10178322" cy="1492132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accent3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!ASOMBROSA TEXTURA</a:t>
            </a:r>
            <a:r>
              <a:rPr lang="es-MX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oper Black" panose="0208090404030B020404" pitchFamily="18" charset="0"/>
              </a:rPr>
              <a:t>!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DC3E4AB-2819-5969-D74D-57D1EFE0AA86}"/>
              </a:ext>
            </a:extLst>
          </p:cNvPr>
          <p:cNvSpPr txBox="1">
            <a:spLocks/>
          </p:cNvSpPr>
          <p:nvPr/>
        </p:nvSpPr>
        <p:spPr>
          <a:xfrm>
            <a:off x="1251678" y="1908467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!</a:t>
            </a:r>
            <a:r>
              <a:rPr lang="es-MX" dirty="0">
                <a:solidFill>
                  <a:schemeClr val="accent3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Diseño ergonómico</a:t>
            </a:r>
            <a:r>
              <a:rPr lang="es-MX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oper Black" panose="0208090404030B020404" pitchFamily="18" charset="0"/>
              </a:rPr>
              <a:t>!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953AE3B-7D3D-C322-3AE6-DDBE13317811}"/>
              </a:ext>
            </a:extLst>
          </p:cNvPr>
          <p:cNvSpPr txBox="1">
            <a:spLocks/>
          </p:cNvSpPr>
          <p:nvPr/>
        </p:nvSpPr>
        <p:spPr>
          <a:xfrm>
            <a:off x="1251678" y="3338832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</a:rPr>
              <a:t>!TERCIOPELO DE LA MEJOR CALIDAD!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48D347D-9858-27BF-AA68-9D027A70BBD9}"/>
              </a:ext>
            </a:extLst>
          </p:cNvPr>
          <p:cNvSpPr txBox="1">
            <a:spLocks/>
          </p:cNvSpPr>
          <p:nvPr/>
        </p:nvSpPr>
        <p:spPr>
          <a:xfrm>
            <a:off x="1251678" y="5079597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Cooper Black" panose="0208090404030B020404" pitchFamily="18" charset="0"/>
              </a:rPr>
              <a:t>!SOPORTE PARA EL ESTUDIANTE CANSADO!</a:t>
            </a:r>
          </a:p>
        </p:txBody>
      </p:sp>
      <p:pic>
        <p:nvPicPr>
          <p:cNvPr id="3" name="WhatsApp-Ptt-2022-10-05-at-8.15.25-PM">
            <a:hlinkClick r:id="" action="ppaction://media"/>
            <a:extLst>
              <a:ext uri="{FF2B5EF4-FFF2-40B4-BE49-F238E27FC236}">
                <a16:creationId xmlns:a16="http://schemas.microsoft.com/office/drawing/2014/main" id="{8860706B-1C58-E04C-BF8D-F10F818AAE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78453" y="249206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02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40"/>
    </mc:Choice>
    <mc:Fallback>
      <p:transition spd="slow" advTm="12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B5B3-3A30-6D84-8190-6F1DE24B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1640840"/>
            <a:ext cx="10911840" cy="5100320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accent5">
                    <a:lumMod val="75000"/>
                  </a:schemeClr>
                </a:solidFill>
                <a:latin typeface="Cooper Black" panose="0208090404030B020404" pitchFamily="18" charset="0"/>
              </a:rPr>
              <a:t>!EN LA COMPRA DE UN COJÍN CHAYANNE SE LLEVA LA EDICIÓN PRADERA DE FUEGO A 79% DE DESCUENTO    !</a:t>
            </a:r>
          </a:p>
        </p:txBody>
      </p:sp>
      <p:pic>
        <p:nvPicPr>
          <p:cNvPr id="3" name="WhatsApp-Ptt-2022-10-05-at-8.15.54-PM">
            <a:hlinkClick r:id="" action="ppaction://media"/>
            <a:extLst>
              <a:ext uri="{FF2B5EF4-FFF2-40B4-BE49-F238E27FC236}">
                <a16:creationId xmlns:a16="http://schemas.microsoft.com/office/drawing/2014/main" id="{985A275D-6456-E073-415E-720F0F0260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76107" y="22612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0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2"/>
    </mc:Choice>
    <mc:Fallback>
      <p:transition spd="slow" advTm="6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7BF0AAB-DEFA-FB83-0A81-4CFB56E48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071" y="0"/>
            <a:ext cx="70158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torero_E8FAR1qB">
            <a:hlinkClick r:id="" action="ppaction://media"/>
            <a:extLst>
              <a:ext uri="{FF2B5EF4-FFF2-40B4-BE49-F238E27FC236}">
                <a16:creationId xmlns:a16="http://schemas.microsoft.com/office/drawing/2014/main" id="{2B48523F-F629-027E-2589-21D6E8BEAD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40545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96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5"/>
    </mc:Choice>
    <mc:Fallback>
      <p:transition spd="slow" advTm="2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154</TotalTime>
  <Words>47</Words>
  <Application>Microsoft Office PowerPoint</Application>
  <PresentationFormat>Panorámica</PresentationFormat>
  <Paragraphs>6</Paragraphs>
  <Slides>8</Slides>
  <Notes>0</Notes>
  <HiddenSlides>0</HiddenSlides>
  <MMClips>9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Bernard MT Condensed</vt:lpstr>
      <vt:lpstr>Cooper Black</vt:lpstr>
      <vt:lpstr>Gill Sans MT</vt:lpstr>
      <vt:lpstr>Impact</vt:lpstr>
      <vt:lpstr>Distintivo</vt:lpstr>
      <vt:lpstr>Modelo de venta AIDA</vt:lpstr>
      <vt:lpstr>Presentación de PowerPoint</vt:lpstr>
      <vt:lpstr>Presentación de PowerPoint</vt:lpstr>
      <vt:lpstr>Presentación de PowerPoint</vt:lpstr>
      <vt:lpstr>Presentación de PowerPoint</vt:lpstr>
      <vt:lpstr>!ASOMBROSA TEXTURA!</vt:lpstr>
      <vt:lpstr>!EN LA COMPRA DE UN COJÍN CHAYANNE SE LLEVA LA EDICIÓN PRADERA DE FUEGO A 79% DE DESCUENTO    !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venta SPIN</dc:title>
  <dc:creator>Sachi Fonseca</dc:creator>
  <cp:lastModifiedBy>Sachi Fonseca</cp:lastModifiedBy>
  <cp:revision>5</cp:revision>
  <dcterms:created xsi:type="dcterms:W3CDTF">2022-10-04T04:18:12Z</dcterms:created>
  <dcterms:modified xsi:type="dcterms:W3CDTF">2022-10-06T04:21:06Z</dcterms:modified>
</cp:coreProperties>
</file>