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8893" y="2207944"/>
            <a:ext cx="8915399" cy="84075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 Emprendedora con Acentuación en Ventas</a:t>
            </a:r>
            <a:endParaRPr lang="es-MX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76601" y="5391334"/>
            <a:ext cx="8915399" cy="695959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 err="1" smtClean="0"/>
              <a:t>Mte</a:t>
            </a:r>
            <a:r>
              <a:rPr lang="es-MX" sz="3600" b="1" dirty="0" smtClean="0"/>
              <a:t>. Glendy Guadalupe Aispuro Ruíz</a:t>
            </a:r>
            <a:endParaRPr lang="es-MX" sz="3600" b="1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76601" y="6345672"/>
            <a:ext cx="8915399" cy="4470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MX" sz="2000" b="1" dirty="0" smtClean="0"/>
              <a:t>Martes 24 de agosto de agosto de 2022.</a:t>
            </a:r>
            <a:endParaRPr lang="es-MX" sz="2000" b="1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76600" y="3235814"/>
            <a:ext cx="8915399" cy="1548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“Desarrollo de Emprendedores</a:t>
            </a:r>
            <a:r>
              <a:rPr lang="es-MX" sz="4400" dirty="0" smtClean="0"/>
              <a:t>”</a:t>
            </a:r>
            <a:endParaRPr lang="es-MX" sz="4400" dirty="0"/>
          </a:p>
        </p:txBody>
      </p:sp>
      <p:pic>
        <p:nvPicPr>
          <p:cNvPr id="8" name="image1.png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4114800" y="352697"/>
            <a:ext cx="3840480" cy="1321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508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3450" y="237205"/>
            <a:ext cx="8915399" cy="82007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1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14413" y="1591264"/>
            <a:ext cx="11081793" cy="458711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</a:t>
            </a:r>
            <a:r>
              <a:rPr lang="es-MX" sz="3600" dirty="0">
                <a:solidFill>
                  <a:schemeClr val="tx1"/>
                </a:solidFill>
              </a:rPr>
              <a:t>El espíritu emprendedor es algo innato o es algo que se puede aprender o fomentar? </a:t>
            </a:r>
            <a:r>
              <a:rPr lang="es-MX" sz="3600" dirty="0" smtClean="0">
                <a:solidFill>
                  <a:srgbClr val="00B0F0"/>
                </a:solidFill>
              </a:rPr>
              <a:t>Yo creo que para ser una persona emprendedora se debe de traer algo innato y reforzarlo con una buena educación e instrucción.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Platiquemos sobre algún emprendedor (a), ya sea en la historia, en la actualidad, o de tu país o de cualquier lugar del mundo, ciudad o localidad (el qué o la que consideres sea un ejemplo a seguir), ¿porqué lo consideras emprendedor (a</a:t>
            </a:r>
            <a:r>
              <a:rPr lang="es-MX" sz="3600" dirty="0" smtClean="0">
                <a:solidFill>
                  <a:schemeClr val="tx1"/>
                </a:solidFill>
              </a:rPr>
              <a:t>). </a:t>
            </a:r>
            <a:r>
              <a:rPr lang="es-MX" sz="3600" dirty="0" smtClean="0">
                <a:solidFill>
                  <a:srgbClr val="00B0F0"/>
                </a:solidFill>
              </a:rPr>
              <a:t>Elon musk lo considero un ejemplo a seguir porque creo que es una persona trabajadora que le gusta innovar a demás de trabajar en 4 empresas al mismo tiempo con el fin de cambiar al mundo.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r>
              <a:rPr lang="es-MX" sz="3600" dirty="0" smtClean="0">
                <a:solidFill>
                  <a:schemeClr val="tx1"/>
                </a:solidFill>
              </a:rPr>
              <a:t>Realizar un escrito sobre el emprendedor o emprendedora que es tu ejemplo a seguir</a:t>
            </a:r>
            <a:r>
              <a:rPr lang="es-MX" sz="3600" dirty="0" smtClean="0">
                <a:solidFill>
                  <a:schemeClr val="tx1"/>
                </a:solidFill>
              </a:rPr>
              <a:t>.</a:t>
            </a:r>
            <a:r>
              <a:rPr lang="es-MX" sz="2000" dirty="0"/>
              <a:t> </a:t>
            </a:r>
            <a:r>
              <a:rPr lang="es-MX" sz="2000" dirty="0">
                <a:solidFill>
                  <a:srgbClr val="00B0F0"/>
                </a:solidFill>
              </a:rPr>
              <a:t>Elon Musk nació en 1971 en </a:t>
            </a:r>
            <a:r>
              <a:rPr lang="es-MX" sz="2100" dirty="0">
                <a:solidFill>
                  <a:srgbClr val="00B0F0"/>
                </a:solidFill>
              </a:rPr>
              <a:t>Sudáfrica. Su madre es la modelo y dietista Maye Musk, y su padre, Errol Musk, un ingeniero electromecánico, a quien Elon ha descrito como "un ser humano terrible". Elon Reeve Musk es el mayor de los tres hijos de la familia, y es ciudadano de tres países: Sudáfrica, Canadá y Estados Unidos.</a:t>
            </a:r>
          </a:p>
          <a:p>
            <a:r>
              <a:rPr lang="es-MX" sz="2100" dirty="0">
                <a:solidFill>
                  <a:srgbClr val="00B0F0"/>
                </a:solidFill>
              </a:rPr>
              <a:t>Musk pasó su infancia con la nariz metida en libros y computadoras. Fue un niño pequeño e introvertido, condenado al ostracismo por sus compañeros de escuela y regularmente golpeado por los grandulones de la clase. Pero en su adolescencia, él mismo creció lo suficiente y muy aceleradamente, así que pudo defenderse</a:t>
            </a:r>
            <a:r>
              <a:rPr lang="es-MX" sz="2100" dirty="0" smtClean="0">
                <a:solidFill>
                  <a:srgbClr val="00B0F0"/>
                </a:solidFill>
              </a:rPr>
              <a:t>.</a:t>
            </a:r>
            <a:r>
              <a:rPr lang="es-MX" sz="2100" dirty="0"/>
              <a:t> </a:t>
            </a:r>
            <a:r>
              <a:rPr lang="es-MX" sz="2100" dirty="0">
                <a:solidFill>
                  <a:srgbClr val="00B0F0"/>
                </a:solidFill>
              </a:rPr>
              <a:t>Con el tiempo, los hermanos encontraron inversionistas para Zip2 y la convirtieron en una compañía exitosa. En 1999, los hermanos vendieron Zip2 al fabricante de computadoras Compaq por 307 millones de dólares.</a:t>
            </a:r>
          </a:p>
          <a:p>
            <a:r>
              <a:rPr lang="es-MX" sz="2100" dirty="0">
                <a:solidFill>
                  <a:srgbClr val="00B0F0"/>
                </a:solidFill>
              </a:rPr>
              <a:t>Luego, Elon fundó por su cuenta una compañía de servicios financieros en línea: X.com. Su principal rival era una empresa llamada Confinity, fundada por Peter Thiel y dos socios, tan solo unos meses después de X.com. Ambas tenían sus oficinas en el mismo edificio. Las dos compañías se fusionaron en marzo de 2000 y tomaron el nombre de su producto principal, PayPal, un servicio de transferencia de dinero en línea, de persona a persona.</a:t>
            </a:r>
          </a:p>
          <a:p>
            <a:endParaRPr lang="es-MX" sz="2100" dirty="0">
              <a:solidFill>
                <a:srgbClr val="00B0F0"/>
              </a:solidFill>
            </a:endParaRPr>
          </a:p>
          <a:p>
            <a:pPr algn="just"/>
            <a:endParaRPr lang="es-MX" sz="2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28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2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0891" y="1609588"/>
            <a:ext cx="11497764" cy="4686709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¿Qué características supones deba tener un emprendedor (</a:t>
            </a:r>
            <a:r>
              <a:rPr lang="es-MX" sz="3600" dirty="0" smtClean="0">
                <a:solidFill>
                  <a:schemeClr val="tx1"/>
                </a:solidFill>
              </a:rPr>
              <a:t>a</a:t>
            </a:r>
            <a:r>
              <a:rPr lang="es-MX" sz="3600" dirty="0" smtClean="0">
                <a:solidFill>
                  <a:srgbClr val="00B0F0"/>
                </a:solidFill>
              </a:rPr>
              <a:t>)¿ pasión, visión, liderazgo, paciencia, confianza, responsabilidad.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¿Analízate y describe qué características de emprendedor (a) consideras tener? </a:t>
            </a:r>
            <a:r>
              <a:rPr lang="es-MX" sz="3600" dirty="0" smtClean="0">
                <a:solidFill>
                  <a:srgbClr val="00B0F0"/>
                </a:solidFill>
              </a:rPr>
              <a:t>Yo creo que soy perseverante.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¿Alguna vez tú, algún familiar, vecino o amigo ha intentado emprender un negocio, cuál fue, les funcionó o actualmente les funciona</a:t>
            </a:r>
            <a:r>
              <a:rPr lang="es-MX" sz="3600" dirty="0" smtClean="0">
                <a:solidFill>
                  <a:schemeClr val="tx1"/>
                </a:solidFill>
              </a:rPr>
              <a:t>? </a:t>
            </a:r>
            <a:r>
              <a:rPr lang="es-MX" sz="3600" dirty="0" smtClean="0">
                <a:solidFill>
                  <a:srgbClr val="00B0F0"/>
                </a:solidFill>
              </a:rPr>
              <a:t>Un tío puso un negocio de brochetas de diferentes carnes pero no les funciono por el costo de la renta del local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Realizar un escrito sobre las características de emprendedor que consideras tener y la historia de la persona que realizó el emprendimiento</a:t>
            </a:r>
            <a:r>
              <a:rPr lang="es-MX" sz="3600" dirty="0" smtClean="0">
                <a:solidFill>
                  <a:schemeClr val="tx1"/>
                </a:solidFill>
              </a:rPr>
              <a:t>. </a:t>
            </a:r>
            <a:r>
              <a:rPr lang="es-MX" sz="3300" dirty="0" smtClean="0">
                <a:solidFill>
                  <a:srgbClr val="00B0F0"/>
                </a:solidFill>
              </a:rPr>
              <a:t>YO CREO QUE MI TIO ES PACIENTE PERSEVERANTE, Y CON LIDERAZGO PERO CUANDO NO SE TIENE UNA CANTIDAD DE DINERO SUFICIENTE NO PUEDES EMPRENDER</a:t>
            </a:r>
            <a:endParaRPr lang="es-MX" sz="3300" dirty="0" smtClean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91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3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75" y="1557337"/>
            <a:ext cx="10629900" cy="384333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sz="3600" b="1" dirty="0" smtClean="0">
                <a:solidFill>
                  <a:schemeClr val="tx1"/>
                </a:solidFill>
              </a:rPr>
              <a:t>Realiza un escrito sobre un emprendimiento que te gustaría realizar en un futuro próximo</a:t>
            </a:r>
            <a:r>
              <a:rPr lang="es-MX" sz="3600" b="1" dirty="0" smtClean="0">
                <a:solidFill>
                  <a:srgbClr val="00B0F0"/>
                </a:solidFill>
              </a:rPr>
              <a:t>. </a:t>
            </a:r>
            <a:r>
              <a:rPr lang="es-MX" sz="3900" b="1" dirty="0" smtClean="0">
                <a:solidFill>
                  <a:srgbClr val="00B0F0"/>
                </a:solidFill>
              </a:rPr>
              <a:t>No tengo en mente por ahora de realizar un emprendimiento.</a:t>
            </a:r>
            <a:endParaRPr lang="es-MX" sz="3600" b="1" dirty="0" smtClean="0">
              <a:solidFill>
                <a:srgbClr val="00B0F0"/>
              </a:solidFill>
            </a:endParaRPr>
          </a:p>
          <a:p>
            <a:pPr algn="just"/>
            <a:endParaRPr lang="es-MX" sz="36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¿Qué pasos seguirías, cómo lo llevarías a cabo, en qué lugar, sería un producto o un servicio, con qué recursos, porqué elegiste este </a:t>
            </a:r>
            <a:r>
              <a:rPr lang="es-MX" sz="3600" dirty="0" smtClean="0">
                <a:solidFill>
                  <a:schemeClr val="tx1"/>
                </a:solidFill>
              </a:rPr>
              <a:t>emprendimiento?</a:t>
            </a:r>
            <a:r>
              <a:rPr lang="es-MX" sz="3600" b="1" dirty="0">
                <a:solidFill>
                  <a:srgbClr val="00B0F0"/>
                </a:solidFill>
              </a:rPr>
              <a:t> No tengo en mente por ahora de realizar un </a:t>
            </a:r>
            <a:r>
              <a:rPr lang="es-MX" sz="3600" b="1" dirty="0" smtClean="0">
                <a:solidFill>
                  <a:srgbClr val="00B0F0"/>
                </a:solidFill>
              </a:rPr>
              <a:t>emprendimiento.</a:t>
            </a:r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 </a:t>
            </a:r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32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4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75" y="1557337"/>
            <a:ext cx="10629900" cy="4563377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s-MX" sz="3600" dirty="0">
                <a:solidFill>
                  <a:schemeClr val="tx1"/>
                </a:solidFill>
              </a:rPr>
              <a:t>¿Te consideras Asertivo y porqué</a:t>
            </a:r>
            <a:r>
              <a:rPr lang="es-MX" sz="3600" dirty="0" smtClean="0">
                <a:solidFill>
                  <a:schemeClr val="tx1"/>
                </a:solidFill>
              </a:rPr>
              <a:t>? </a:t>
            </a:r>
            <a:r>
              <a:rPr lang="es-MX" sz="3600" dirty="0" smtClean="0">
                <a:solidFill>
                  <a:srgbClr val="00B0F0"/>
                </a:solidFill>
              </a:rPr>
              <a:t>Si porque digo lo que pienso y respeto la ideas de otras personas.</a:t>
            </a:r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¿Es fácil o complicado para ti trabajar en equipo y porqué</a:t>
            </a:r>
            <a:r>
              <a:rPr lang="es-MX" sz="3600" dirty="0" smtClean="0">
                <a:solidFill>
                  <a:schemeClr val="tx1"/>
                </a:solidFill>
              </a:rPr>
              <a:t>? </a:t>
            </a:r>
            <a:r>
              <a:rPr lang="es-MX" sz="3600" dirty="0" smtClean="0">
                <a:solidFill>
                  <a:srgbClr val="00B0F0"/>
                </a:solidFill>
              </a:rPr>
              <a:t>Pienso que es mas fácil trabajar en equipo ya que se comparten mas ideas y se puede llegar a un objetivo mas exitoso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¿Es fácil comunicarte con los demás</a:t>
            </a:r>
            <a:r>
              <a:rPr lang="es-MX" sz="3600" dirty="0" smtClean="0">
                <a:solidFill>
                  <a:schemeClr val="tx1"/>
                </a:solidFill>
              </a:rPr>
              <a:t>? </a:t>
            </a:r>
            <a:r>
              <a:rPr lang="es-MX" sz="3600" dirty="0" smtClean="0">
                <a:solidFill>
                  <a:srgbClr val="00B0F0"/>
                </a:solidFill>
              </a:rPr>
              <a:t>A veces se hace fácil cuando me encuentro con gente que piensa mas o menos igual que yo, pero a veces se me dificulta.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rgbClr val="00B0F0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Realizar un escrito dando una respuesta por cada pregunta</a:t>
            </a:r>
            <a:r>
              <a:rPr lang="es-MX" sz="3600" dirty="0">
                <a:solidFill>
                  <a:schemeClr val="tx1"/>
                </a:solidFill>
              </a:rPr>
              <a:t>. </a:t>
            </a:r>
            <a:r>
              <a:rPr lang="es-MX" sz="3600" dirty="0">
                <a:solidFill>
                  <a:srgbClr val="00B0F0"/>
                </a:solidFill>
              </a:rPr>
              <a:t>El espíritu emprendedor es algo innato o es algo que se puede aprender o </a:t>
            </a:r>
            <a:r>
              <a:rPr lang="es-MX" sz="3600" dirty="0" smtClean="0">
                <a:solidFill>
                  <a:srgbClr val="00B0F0"/>
                </a:solidFill>
              </a:rPr>
              <a:t>fomentar.</a:t>
            </a:r>
          </a:p>
          <a:p>
            <a:r>
              <a:rPr lang="es-MX" sz="3600" dirty="0">
                <a:solidFill>
                  <a:srgbClr val="00B0F0"/>
                </a:solidFill>
              </a:rPr>
              <a:t>Yo creo que para ser una persona emprendedora se debe de traer algo innato y reforzarlo con una buena educación e instrucción</a:t>
            </a:r>
            <a:r>
              <a:rPr lang="es-MX" sz="3600" dirty="0" smtClean="0">
                <a:solidFill>
                  <a:srgbClr val="00B0F0"/>
                </a:solidFill>
              </a:rPr>
              <a:t>. Yo admiro a elon musk </a:t>
            </a:r>
            <a:r>
              <a:rPr lang="es-MX" sz="3600" dirty="0">
                <a:solidFill>
                  <a:srgbClr val="00B0F0"/>
                </a:solidFill>
              </a:rPr>
              <a:t>lo considero un ejemplo a seguir porque creo que es una persona trabajadora que le gusta innovar a demás de trabajar en 4 empresas al mismo tiempo con el fin de cambiar al mundo</a:t>
            </a:r>
            <a:r>
              <a:rPr lang="es-MX" sz="3600" dirty="0" smtClean="0">
                <a:solidFill>
                  <a:srgbClr val="00B0F0"/>
                </a:solidFill>
              </a:rPr>
              <a:t>. </a:t>
            </a:r>
            <a:r>
              <a:rPr lang="es-MX" sz="3200" dirty="0">
                <a:solidFill>
                  <a:srgbClr val="00B0F0"/>
                </a:solidFill>
              </a:rPr>
              <a:t>Elon Musk nació en 1971 en </a:t>
            </a:r>
            <a:r>
              <a:rPr lang="es-MX" sz="3600" dirty="0">
                <a:solidFill>
                  <a:srgbClr val="00B0F0"/>
                </a:solidFill>
              </a:rPr>
              <a:t>Sudáfrica. Su madre es la modelo y dietista Maye Musk, y su padre, Errol Musk, un ingeniero electromecánico, a quien Elon ha descrito como "un ser humano terrible". Elon Reeve Musk es el mayor de los tres hijos de la familia, y es ciudadano de tres países: Sudáfrica, Canadá y Estados Unidos.</a:t>
            </a:r>
          </a:p>
          <a:p>
            <a:r>
              <a:rPr lang="es-MX" sz="3600" dirty="0">
                <a:solidFill>
                  <a:srgbClr val="00B0F0"/>
                </a:solidFill>
              </a:rPr>
              <a:t>Musk pasó su infancia con la nariz metida en libros y computadoras. Fue un niño pequeño e introvertido, condenado al ostracismo por sus compañeros de escuela y regularmente golpeado por los grandulones de la clase. Pero en su adolescencia, él mismo creció lo suficiente y muy aceleradamente, así que pudo defenderse.</a:t>
            </a:r>
            <a:r>
              <a:rPr lang="es-MX" sz="3600" dirty="0"/>
              <a:t> </a:t>
            </a:r>
            <a:r>
              <a:rPr lang="es-MX" sz="3600" dirty="0">
                <a:solidFill>
                  <a:srgbClr val="00B0F0"/>
                </a:solidFill>
              </a:rPr>
              <a:t>Con el tiempo, los hermanos encontraron inversionistas para Zip2 y la convirtieron en una compañía exitosa. En 1999, los hermanos vendieron Zip2 al fabricante de computadoras Compaq por 307 millones de dólares.</a:t>
            </a:r>
          </a:p>
          <a:p>
            <a:r>
              <a:rPr lang="es-MX" sz="3600" dirty="0">
                <a:solidFill>
                  <a:srgbClr val="00B0F0"/>
                </a:solidFill>
              </a:rPr>
              <a:t>Luego, Elon fundó por su cuenta una compañía de servicios financieros en línea: X.com. Su principal rival era una empresa llamada Confinity, fundada por Peter Thiel y dos socios, tan solo unos meses después de X.com. Ambas tenían sus oficinas en el mismo edificio. Las dos compañías se fusionaron en marzo de 2000 y tomaron el nombre de su producto principal, PayPal, un servicio de transferencia de dinero en línea, de persona a persona</a:t>
            </a:r>
            <a:r>
              <a:rPr lang="es-MX" sz="3600" dirty="0" smtClean="0">
                <a:solidFill>
                  <a:srgbClr val="00B0F0"/>
                </a:solidFill>
              </a:rPr>
              <a:t>. Yo pienso que las características de un emprendedor son </a:t>
            </a:r>
            <a:r>
              <a:rPr lang="es-MX" sz="3600" dirty="0">
                <a:solidFill>
                  <a:srgbClr val="00B0F0"/>
                </a:solidFill>
              </a:rPr>
              <a:t>pasión, visión, liderazgo, paciencia, confianza, responsabilidad</a:t>
            </a:r>
            <a:r>
              <a:rPr lang="es-MX" sz="3600" dirty="0" smtClean="0">
                <a:solidFill>
                  <a:srgbClr val="00B0F0"/>
                </a:solidFill>
              </a:rPr>
              <a:t>. La característica de emprendedor que yo creo que tengo es perseverante una vez un tío intento poner un negocio de brocheta pero no le funciono por falta de dinero.</a:t>
            </a:r>
          </a:p>
          <a:p>
            <a:pPr algn="just"/>
            <a:r>
              <a:rPr lang="es-MX" sz="3600" dirty="0" smtClean="0">
                <a:solidFill>
                  <a:srgbClr val="00B0F0"/>
                </a:solidFill>
              </a:rPr>
              <a:t>Actualmente no tengo ningún proyecto en mente de emprendimiento, me considero una persona asertiva porque digo lo que pienso y respeto las ideas de otras personas, </a:t>
            </a:r>
            <a:r>
              <a:rPr lang="es-MX" sz="3600" dirty="0">
                <a:solidFill>
                  <a:srgbClr val="00B0F0"/>
                </a:solidFill>
              </a:rPr>
              <a:t>Pienso que es mas fácil trabajar en equipo ya que se comparten mas ideas y se puede llegar a un objetivo mas </a:t>
            </a:r>
            <a:r>
              <a:rPr lang="es-MX" sz="3600" dirty="0" smtClean="0">
                <a:solidFill>
                  <a:srgbClr val="00B0F0"/>
                </a:solidFill>
              </a:rPr>
              <a:t>exitoso</a:t>
            </a:r>
            <a:r>
              <a:rPr lang="es-MX" sz="3600" smtClean="0">
                <a:solidFill>
                  <a:srgbClr val="00B0F0"/>
                </a:solidFill>
              </a:rPr>
              <a:t>, </a:t>
            </a:r>
            <a:r>
              <a:rPr lang="es-MX" sz="3600">
                <a:solidFill>
                  <a:srgbClr val="00B0F0"/>
                </a:solidFill>
              </a:rPr>
              <a:t>A veces se hace fácil cuando me encuentro con gente que piensa mas o menos igual que yo, pero a veces se </a:t>
            </a:r>
            <a:r>
              <a:rPr lang="es-MX" sz="3600">
                <a:solidFill>
                  <a:srgbClr val="00B0F0"/>
                </a:solidFill>
              </a:rPr>
              <a:t>me </a:t>
            </a:r>
            <a:r>
              <a:rPr lang="es-MX" sz="3600" smtClean="0">
                <a:solidFill>
                  <a:srgbClr val="00B0F0"/>
                </a:solidFill>
              </a:rPr>
              <a:t>dificulta.</a:t>
            </a:r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endParaRPr lang="es-MX" sz="3600" dirty="0">
              <a:solidFill>
                <a:srgbClr val="00B0F0"/>
              </a:solidFill>
            </a:endParaRPr>
          </a:p>
          <a:p>
            <a:endParaRPr lang="es-MX" sz="3600" dirty="0">
              <a:solidFill>
                <a:srgbClr val="00B0F0"/>
              </a:solidFill>
            </a:endParaRPr>
          </a:p>
          <a:p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 </a:t>
            </a:r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68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270</TotalTime>
  <Words>1191</Words>
  <Application>Microsoft Office PowerPoint</Application>
  <PresentationFormat>Panorámica</PresentationFormat>
  <Paragraphs>48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Cultura Emprendedora con Acentuación en Ventas</vt:lpstr>
      <vt:lpstr>Actividad 1</vt:lpstr>
      <vt:lpstr>Actividad 2</vt:lpstr>
      <vt:lpstr>Actividad 3</vt:lpstr>
      <vt:lpstr>Actividad 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 Materia “Desarrollo de Emprendedores”</dc:title>
  <dc:creator>Glendy Guadalupe Aispuro Ruiz</dc:creator>
  <cp:lastModifiedBy>usuario</cp:lastModifiedBy>
  <cp:revision>37</cp:revision>
  <dcterms:created xsi:type="dcterms:W3CDTF">2020-04-19T23:31:35Z</dcterms:created>
  <dcterms:modified xsi:type="dcterms:W3CDTF">2022-10-02T21:57:49Z</dcterms:modified>
</cp:coreProperties>
</file>