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6"/>
  </p:notesMasterIdLst>
  <p:sldIdLst>
    <p:sldId id="256" r:id="rId2"/>
    <p:sldId id="257" r:id="rId3"/>
    <p:sldId id="261" r:id="rId4"/>
    <p:sldId id="260" r:id="rId5"/>
    <p:sldId id="259" r:id="rId6"/>
    <p:sldId id="312" r:id="rId7"/>
    <p:sldId id="262" r:id="rId8"/>
    <p:sldId id="265" r:id="rId9"/>
    <p:sldId id="264" r:id="rId10"/>
    <p:sldId id="266" r:id="rId11"/>
    <p:sldId id="269" r:id="rId12"/>
    <p:sldId id="272" r:id="rId13"/>
    <p:sldId id="267" r:id="rId14"/>
    <p:sldId id="258" r:id="rId15"/>
  </p:sldIdLst>
  <p:sldSz cx="9144000" cy="5143500" type="screen16x9"/>
  <p:notesSz cx="6858000" cy="9144000"/>
  <p:embeddedFontLst>
    <p:embeddedFont>
      <p:font typeface="Fira Sans Extra Condensed" panose="020B0503050000020004" pitchFamily="34" charset="0"/>
      <p:regular r:id="rId17"/>
      <p:bold r:id="rId18"/>
      <p:italic r:id="rId19"/>
      <p:boldItalic r:id="rId20"/>
    </p:embeddedFont>
    <p:embeddedFont>
      <p:font typeface="Gloria Hallelujah" panose="020B0604020202020204" charset="0"/>
      <p:regular r:id="rId21"/>
    </p:embeddedFont>
    <p:embeddedFont>
      <p:font typeface="Raleway" pitchFamily="2" charset="0"/>
      <p:regular r:id="rId22"/>
      <p:bold r:id="rId23"/>
      <p:italic r:id="rId24"/>
      <p:boldItalic r:id="rId25"/>
    </p:embeddedFont>
    <p:embeddedFont>
      <p:font typeface="Raleway SemiBold" pitchFamily="2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537F0BB8-5B67-4C41-A528-E96C9572CE5F}">
          <p14:sldIdLst>
            <p14:sldId id="256"/>
            <p14:sldId id="257"/>
            <p14:sldId id="261"/>
            <p14:sldId id="260"/>
            <p14:sldId id="259"/>
            <p14:sldId id="312"/>
            <p14:sldId id="262"/>
            <p14:sldId id="265"/>
            <p14:sldId id="264"/>
            <p14:sldId id="266"/>
            <p14:sldId id="269"/>
            <p14:sldId id="272"/>
            <p14:sldId id="267"/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4D378E9-4125-429B-BCCF-0306BCBFA806}">
  <a:tblStyle styleId="{64D378E9-4125-429B-BCCF-0306BCBFA80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0" name="Google Shape;8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" name="Google Shape;1283;gccf3902700_0_8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4" name="Google Shape;1284;gccf3902700_0_8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gccf3902700_0_1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5" name="Google Shape;1495;gccf3902700_0_1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" name="Google Shape;1751;gc7eb05ecd2_2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2" name="Google Shape;1752;gc7eb05ecd2_2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gccf3902700_0_9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4" name="Google Shape;1364;gccf3902700_0_9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gccdb39284a_0_8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7" name="Google Shape;927;gccdb39284a_0_8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gccdb39284a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3" name="Google Shape;913;gccdb39284a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gccdb39284a_3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5" name="Google Shape;975;gccdb39284a_3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gccf3902700_0_9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4" name="Google Shape;964;gccf3902700_0_9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gccdb39284a_2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3" name="Google Shape;933;gccdb39284a_2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gccdb39284a_2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3" name="Google Shape;933;gccdb39284a_2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1368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gccffd0e25e_0_15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4" name="Google Shape;1054;gccffd0e25e_0_15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Google Shape;1221;gccffd0e25e_0_16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2" name="Google Shape;1222;gccffd0e25e_0_16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gccffd0e25e_0_16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4" name="Google Shape;1154;gccffd0e25e_0_16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69007" y="-101129"/>
            <a:ext cx="2299567" cy="1009729"/>
          </a:xfrm>
          <a:custGeom>
            <a:avLst/>
            <a:gdLst/>
            <a:ahLst/>
            <a:cxnLst/>
            <a:rect l="l" t="t" r="r" b="b"/>
            <a:pathLst>
              <a:path w="14457" h="6348" extrusionOk="0">
                <a:moveTo>
                  <a:pt x="0" y="1"/>
                </a:moveTo>
                <a:lnTo>
                  <a:pt x="0" y="6160"/>
                </a:lnTo>
                <a:cubicBezTo>
                  <a:pt x="307" y="6283"/>
                  <a:pt x="641" y="6348"/>
                  <a:pt x="972" y="6348"/>
                </a:cubicBezTo>
                <a:cubicBezTo>
                  <a:pt x="1431" y="6348"/>
                  <a:pt x="1886" y="6223"/>
                  <a:pt x="2259" y="5957"/>
                </a:cubicBezTo>
                <a:cubicBezTo>
                  <a:pt x="2971" y="5450"/>
                  <a:pt x="3272" y="4560"/>
                  <a:pt x="3620" y="3758"/>
                </a:cubicBezTo>
                <a:cubicBezTo>
                  <a:pt x="3967" y="2955"/>
                  <a:pt x="4504" y="2110"/>
                  <a:pt x="5362" y="1938"/>
                </a:cubicBezTo>
                <a:cubicBezTo>
                  <a:pt x="5472" y="1916"/>
                  <a:pt x="5582" y="1906"/>
                  <a:pt x="5692" y="1906"/>
                </a:cubicBezTo>
                <a:cubicBezTo>
                  <a:pt x="6160" y="1906"/>
                  <a:pt x="6628" y="2081"/>
                  <a:pt x="7080" y="2232"/>
                </a:cubicBezTo>
                <a:cubicBezTo>
                  <a:pt x="7585" y="2401"/>
                  <a:pt x="8141" y="2535"/>
                  <a:pt x="8672" y="2535"/>
                </a:cubicBezTo>
                <a:cubicBezTo>
                  <a:pt x="9138" y="2535"/>
                  <a:pt x="9586" y="2431"/>
                  <a:pt x="9965" y="2156"/>
                </a:cubicBezTo>
                <a:cubicBezTo>
                  <a:pt x="10504" y="1765"/>
                  <a:pt x="10846" y="1060"/>
                  <a:pt x="11419" y="789"/>
                </a:cubicBezTo>
                <a:lnTo>
                  <a:pt x="11420" y="789"/>
                </a:lnTo>
                <a:cubicBezTo>
                  <a:pt x="11436" y="781"/>
                  <a:pt x="11452" y="774"/>
                  <a:pt x="11469" y="767"/>
                </a:cubicBezTo>
                <a:cubicBezTo>
                  <a:pt x="11544" y="736"/>
                  <a:pt x="11623" y="712"/>
                  <a:pt x="11706" y="696"/>
                </a:cubicBezTo>
                <a:cubicBezTo>
                  <a:pt x="11777" y="683"/>
                  <a:pt x="11848" y="678"/>
                  <a:pt x="11919" y="678"/>
                </a:cubicBezTo>
                <a:cubicBezTo>
                  <a:pt x="12271" y="678"/>
                  <a:pt x="12623" y="809"/>
                  <a:pt x="12978" y="824"/>
                </a:cubicBezTo>
                <a:cubicBezTo>
                  <a:pt x="12999" y="824"/>
                  <a:pt x="13020" y="825"/>
                  <a:pt x="13041" y="825"/>
                </a:cubicBezTo>
                <a:cubicBezTo>
                  <a:pt x="13511" y="825"/>
                  <a:pt x="13977" y="611"/>
                  <a:pt x="14281" y="253"/>
                </a:cubicBezTo>
                <a:cubicBezTo>
                  <a:pt x="14348" y="175"/>
                  <a:pt x="14407" y="90"/>
                  <a:pt x="14457" y="1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311600" y="3147069"/>
            <a:ext cx="4163302" cy="2268390"/>
          </a:xfrm>
          <a:custGeom>
            <a:avLst/>
            <a:gdLst/>
            <a:ahLst/>
            <a:cxnLst/>
            <a:rect l="l" t="t" r="r" b="b"/>
            <a:pathLst>
              <a:path w="26174" h="14261" extrusionOk="0">
                <a:moveTo>
                  <a:pt x="4863" y="0"/>
                </a:moveTo>
                <a:cubicBezTo>
                  <a:pt x="4600" y="0"/>
                  <a:pt x="4337" y="25"/>
                  <a:pt x="4079" y="86"/>
                </a:cubicBezTo>
                <a:cubicBezTo>
                  <a:pt x="3577" y="206"/>
                  <a:pt x="3127" y="469"/>
                  <a:pt x="2736" y="803"/>
                </a:cubicBezTo>
                <a:cubicBezTo>
                  <a:pt x="1930" y="1492"/>
                  <a:pt x="1836" y="3135"/>
                  <a:pt x="799" y="3280"/>
                </a:cubicBezTo>
                <a:cubicBezTo>
                  <a:pt x="128" y="3374"/>
                  <a:pt x="0" y="4462"/>
                  <a:pt x="66" y="4462"/>
                </a:cubicBezTo>
                <a:cubicBezTo>
                  <a:pt x="68" y="4462"/>
                  <a:pt x="70" y="4461"/>
                  <a:pt x="72" y="4459"/>
                </a:cubicBezTo>
                <a:lnTo>
                  <a:pt x="72" y="4459"/>
                </a:lnTo>
                <a:cubicBezTo>
                  <a:pt x="67" y="5698"/>
                  <a:pt x="63" y="6939"/>
                  <a:pt x="59" y="8179"/>
                </a:cubicBezTo>
                <a:cubicBezTo>
                  <a:pt x="56" y="8831"/>
                  <a:pt x="53" y="9483"/>
                  <a:pt x="51" y="10135"/>
                </a:cubicBezTo>
                <a:cubicBezTo>
                  <a:pt x="50" y="10457"/>
                  <a:pt x="49" y="10777"/>
                  <a:pt x="48" y="11099"/>
                </a:cubicBezTo>
                <a:cubicBezTo>
                  <a:pt x="47" y="11393"/>
                  <a:pt x="48" y="11687"/>
                  <a:pt x="100" y="11976"/>
                </a:cubicBezTo>
                <a:cubicBezTo>
                  <a:pt x="186" y="12456"/>
                  <a:pt x="458" y="12928"/>
                  <a:pt x="933" y="13108"/>
                </a:cubicBezTo>
                <a:cubicBezTo>
                  <a:pt x="1033" y="13146"/>
                  <a:pt x="1145" y="13169"/>
                  <a:pt x="1252" y="13169"/>
                </a:cubicBezTo>
                <a:cubicBezTo>
                  <a:pt x="1254" y="13169"/>
                  <a:pt x="1257" y="13169"/>
                  <a:pt x="1259" y="13169"/>
                </a:cubicBezTo>
                <a:cubicBezTo>
                  <a:pt x="1388" y="13167"/>
                  <a:pt x="1479" y="13054"/>
                  <a:pt x="1583" y="12989"/>
                </a:cubicBezTo>
                <a:cubicBezTo>
                  <a:pt x="1788" y="12861"/>
                  <a:pt x="2013" y="12777"/>
                  <a:pt x="2247" y="12724"/>
                </a:cubicBezTo>
                <a:cubicBezTo>
                  <a:pt x="2483" y="12671"/>
                  <a:pt x="2724" y="12651"/>
                  <a:pt x="2966" y="12651"/>
                </a:cubicBezTo>
                <a:cubicBezTo>
                  <a:pt x="3233" y="12651"/>
                  <a:pt x="3501" y="12676"/>
                  <a:pt x="3763" y="12707"/>
                </a:cubicBezTo>
                <a:cubicBezTo>
                  <a:pt x="4310" y="12772"/>
                  <a:pt x="4853" y="12875"/>
                  <a:pt x="5400" y="12938"/>
                </a:cubicBezTo>
                <a:cubicBezTo>
                  <a:pt x="6669" y="13085"/>
                  <a:pt x="7946" y="13111"/>
                  <a:pt x="9219" y="13205"/>
                </a:cubicBezTo>
                <a:cubicBezTo>
                  <a:pt x="9860" y="13253"/>
                  <a:pt x="10500" y="13317"/>
                  <a:pt x="11134" y="13424"/>
                </a:cubicBezTo>
                <a:cubicBezTo>
                  <a:pt x="11749" y="13526"/>
                  <a:pt x="12358" y="13663"/>
                  <a:pt x="12967" y="13796"/>
                </a:cubicBezTo>
                <a:cubicBezTo>
                  <a:pt x="14136" y="14051"/>
                  <a:pt x="15300" y="14261"/>
                  <a:pt x="16498" y="14261"/>
                </a:cubicBezTo>
                <a:cubicBezTo>
                  <a:pt x="16552" y="14261"/>
                  <a:pt x="16606" y="14260"/>
                  <a:pt x="16660" y="14259"/>
                </a:cubicBezTo>
                <a:cubicBezTo>
                  <a:pt x="17953" y="14238"/>
                  <a:pt x="19236" y="14050"/>
                  <a:pt x="20525" y="13980"/>
                </a:cubicBezTo>
                <a:cubicBezTo>
                  <a:pt x="21615" y="13919"/>
                  <a:pt x="22718" y="13973"/>
                  <a:pt x="23796" y="13769"/>
                </a:cubicBezTo>
                <a:cubicBezTo>
                  <a:pt x="24313" y="13670"/>
                  <a:pt x="24820" y="13506"/>
                  <a:pt x="25277" y="13242"/>
                </a:cubicBezTo>
                <a:cubicBezTo>
                  <a:pt x="25711" y="12992"/>
                  <a:pt x="26148" y="12628"/>
                  <a:pt x="26165" y="12087"/>
                </a:cubicBezTo>
                <a:cubicBezTo>
                  <a:pt x="26174" y="11806"/>
                  <a:pt x="26071" y="11536"/>
                  <a:pt x="25960" y="11284"/>
                </a:cubicBezTo>
                <a:cubicBezTo>
                  <a:pt x="25831" y="10995"/>
                  <a:pt x="25692" y="10711"/>
                  <a:pt x="25556" y="10424"/>
                </a:cubicBezTo>
                <a:cubicBezTo>
                  <a:pt x="25280" y="9836"/>
                  <a:pt x="25017" y="9241"/>
                  <a:pt x="24726" y="8660"/>
                </a:cubicBezTo>
                <a:cubicBezTo>
                  <a:pt x="24617" y="8443"/>
                  <a:pt x="24475" y="8244"/>
                  <a:pt x="24244" y="8148"/>
                </a:cubicBezTo>
                <a:cubicBezTo>
                  <a:pt x="23992" y="8043"/>
                  <a:pt x="23700" y="8056"/>
                  <a:pt x="23431" y="8053"/>
                </a:cubicBezTo>
                <a:cubicBezTo>
                  <a:pt x="23345" y="8052"/>
                  <a:pt x="23259" y="8052"/>
                  <a:pt x="23173" y="8052"/>
                </a:cubicBezTo>
                <a:cubicBezTo>
                  <a:pt x="22618" y="8052"/>
                  <a:pt x="22062" y="8075"/>
                  <a:pt x="21508" y="8122"/>
                </a:cubicBezTo>
                <a:cubicBezTo>
                  <a:pt x="20999" y="8165"/>
                  <a:pt x="20489" y="8243"/>
                  <a:pt x="19978" y="8243"/>
                </a:cubicBezTo>
                <a:cubicBezTo>
                  <a:pt x="19867" y="8243"/>
                  <a:pt x="19756" y="8239"/>
                  <a:pt x="19645" y="8231"/>
                </a:cubicBezTo>
                <a:cubicBezTo>
                  <a:pt x="19110" y="8189"/>
                  <a:pt x="18609" y="8002"/>
                  <a:pt x="18163" y="7708"/>
                </a:cubicBezTo>
                <a:cubicBezTo>
                  <a:pt x="17269" y="7121"/>
                  <a:pt x="16691" y="6224"/>
                  <a:pt x="16067" y="5381"/>
                </a:cubicBezTo>
                <a:cubicBezTo>
                  <a:pt x="15751" y="4955"/>
                  <a:pt x="15397" y="4546"/>
                  <a:pt x="14929" y="4285"/>
                </a:cubicBezTo>
                <a:cubicBezTo>
                  <a:pt x="14463" y="4025"/>
                  <a:pt x="13935" y="3920"/>
                  <a:pt x="13408" y="3879"/>
                </a:cubicBezTo>
                <a:cubicBezTo>
                  <a:pt x="13154" y="3860"/>
                  <a:pt x="12899" y="3855"/>
                  <a:pt x="12643" y="3855"/>
                </a:cubicBezTo>
                <a:cubicBezTo>
                  <a:pt x="12450" y="3855"/>
                  <a:pt x="12257" y="3858"/>
                  <a:pt x="12064" y="3858"/>
                </a:cubicBezTo>
                <a:cubicBezTo>
                  <a:pt x="11487" y="3858"/>
                  <a:pt x="10912" y="3836"/>
                  <a:pt x="10354" y="3664"/>
                </a:cubicBezTo>
                <a:cubicBezTo>
                  <a:pt x="9893" y="3522"/>
                  <a:pt x="9465" y="3265"/>
                  <a:pt x="9185" y="2863"/>
                </a:cubicBezTo>
                <a:cubicBezTo>
                  <a:pt x="8887" y="2436"/>
                  <a:pt x="8747" y="1924"/>
                  <a:pt x="8473" y="1483"/>
                </a:cubicBezTo>
                <a:cubicBezTo>
                  <a:pt x="7915" y="585"/>
                  <a:pt x="6844" y="273"/>
                  <a:pt x="5861" y="99"/>
                </a:cubicBezTo>
                <a:cubicBezTo>
                  <a:pt x="5533" y="41"/>
                  <a:pt x="5197" y="0"/>
                  <a:pt x="4863" y="0"/>
                </a:cubicBezTo>
                <a:close/>
              </a:path>
            </a:pathLst>
          </a:custGeom>
          <a:solidFill>
            <a:schemeClr val="dk2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386716" y="3243776"/>
            <a:ext cx="2068926" cy="2074970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1086" y="1"/>
                </a:moveTo>
                <a:cubicBezTo>
                  <a:pt x="10136" y="1"/>
                  <a:pt x="9220" y="578"/>
                  <a:pt x="8514" y="1160"/>
                </a:cubicBezTo>
                <a:cubicBezTo>
                  <a:pt x="7734" y="1801"/>
                  <a:pt x="7147" y="2603"/>
                  <a:pt x="6690" y="3499"/>
                </a:cubicBezTo>
                <a:cubicBezTo>
                  <a:pt x="6269" y="4325"/>
                  <a:pt x="5846" y="5241"/>
                  <a:pt x="4914" y="5581"/>
                </a:cubicBezTo>
                <a:cubicBezTo>
                  <a:pt x="3974" y="5923"/>
                  <a:pt x="2923" y="5759"/>
                  <a:pt x="2005" y="6187"/>
                </a:cubicBezTo>
                <a:cubicBezTo>
                  <a:pt x="1188" y="6570"/>
                  <a:pt x="602" y="7349"/>
                  <a:pt x="329" y="8196"/>
                </a:cubicBezTo>
                <a:cubicBezTo>
                  <a:pt x="1" y="9208"/>
                  <a:pt x="140" y="10320"/>
                  <a:pt x="509" y="11301"/>
                </a:cubicBezTo>
                <a:cubicBezTo>
                  <a:pt x="597" y="11534"/>
                  <a:pt x="989" y="11993"/>
                  <a:pt x="1051" y="11993"/>
                </a:cubicBezTo>
                <a:cubicBezTo>
                  <a:pt x="1057" y="11993"/>
                  <a:pt x="1060" y="11988"/>
                  <a:pt x="1059" y="11977"/>
                </a:cubicBezTo>
                <a:lnTo>
                  <a:pt x="1059" y="11977"/>
                </a:lnTo>
                <a:cubicBezTo>
                  <a:pt x="1717" y="12454"/>
                  <a:pt x="2513" y="12576"/>
                  <a:pt x="3318" y="12576"/>
                </a:cubicBezTo>
                <a:cubicBezTo>
                  <a:pt x="3796" y="12576"/>
                  <a:pt x="4277" y="12533"/>
                  <a:pt x="4735" y="12495"/>
                </a:cubicBezTo>
                <a:cubicBezTo>
                  <a:pt x="5450" y="12436"/>
                  <a:pt x="6168" y="12406"/>
                  <a:pt x="6885" y="12406"/>
                </a:cubicBezTo>
                <a:cubicBezTo>
                  <a:pt x="7827" y="12406"/>
                  <a:pt x="8769" y="12458"/>
                  <a:pt x="9706" y="12564"/>
                </a:cubicBezTo>
                <a:cubicBezTo>
                  <a:pt x="10641" y="12670"/>
                  <a:pt x="11568" y="12831"/>
                  <a:pt x="12485" y="13041"/>
                </a:cubicBezTo>
                <a:cubicBezTo>
                  <a:pt x="12495" y="13043"/>
                  <a:pt x="12505" y="13045"/>
                  <a:pt x="12515" y="13045"/>
                </a:cubicBezTo>
                <a:cubicBezTo>
                  <a:pt x="12578" y="13045"/>
                  <a:pt x="12630" y="12997"/>
                  <a:pt x="12632" y="12929"/>
                </a:cubicBezTo>
                <a:lnTo>
                  <a:pt x="12879" y="5509"/>
                </a:lnTo>
                <a:cubicBezTo>
                  <a:pt x="12900" y="4891"/>
                  <a:pt x="12920" y="4272"/>
                  <a:pt x="12940" y="3654"/>
                </a:cubicBezTo>
                <a:cubicBezTo>
                  <a:pt x="12960" y="3073"/>
                  <a:pt x="13006" y="2485"/>
                  <a:pt x="12985" y="1903"/>
                </a:cubicBezTo>
                <a:cubicBezTo>
                  <a:pt x="12967" y="1412"/>
                  <a:pt x="12856" y="914"/>
                  <a:pt x="12502" y="551"/>
                </a:cubicBezTo>
                <a:cubicBezTo>
                  <a:pt x="12188" y="228"/>
                  <a:pt x="11746" y="54"/>
                  <a:pt x="11303" y="11"/>
                </a:cubicBezTo>
                <a:cubicBezTo>
                  <a:pt x="11230" y="4"/>
                  <a:pt x="11158" y="1"/>
                  <a:pt x="11086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446124" y="-346475"/>
            <a:ext cx="3877467" cy="1370005"/>
          </a:xfrm>
          <a:custGeom>
            <a:avLst/>
            <a:gdLst/>
            <a:ahLst/>
            <a:cxnLst/>
            <a:rect l="l" t="t" r="r" b="b"/>
            <a:pathLst>
              <a:path w="24377" h="8613" extrusionOk="0">
                <a:moveTo>
                  <a:pt x="22626" y="1"/>
                </a:moveTo>
                <a:cubicBezTo>
                  <a:pt x="22431" y="1"/>
                  <a:pt x="22241" y="55"/>
                  <a:pt x="22058" y="101"/>
                </a:cubicBezTo>
                <a:cubicBezTo>
                  <a:pt x="21511" y="238"/>
                  <a:pt x="20953" y="349"/>
                  <a:pt x="20391" y="439"/>
                </a:cubicBezTo>
                <a:cubicBezTo>
                  <a:pt x="18472" y="743"/>
                  <a:pt x="16508" y="793"/>
                  <a:pt x="14552" y="793"/>
                </a:cubicBezTo>
                <a:cubicBezTo>
                  <a:pt x="14183" y="793"/>
                  <a:pt x="13813" y="791"/>
                  <a:pt x="13445" y="789"/>
                </a:cubicBezTo>
                <a:cubicBezTo>
                  <a:pt x="11020" y="775"/>
                  <a:pt x="8592" y="763"/>
                  <a:pt x="6170" y="648"/>
                </a:cubicBezTo>
                <a:cubicBezTo>
                  <a:pt x="4959" y="590"/>
                  <a:pt x="3748" y="506"/>
                  <a:pt x="2545" y="383"/>
                </a:cubicBezTo>
                <a:cubicBezTo>
                  <a:pt x="2238" y="351"/>
                  <a:pt x="1932" y="316"/>
                  <a:pt x="1627" y="279"/>
                </a:cubicBezTo>
                <a:cubicBezTo>
                  <a:pt x="1398" y="252"/>
                  <a:pt x="1163" y="215"/>
                  <a:pt x="930" y="215"/>
                </a:cubicBezTo>
                <a:cubicBezTo>
                  <a:pt x="895" y="215"/>
                  <a:pt x="861" y="215"/>
                  <a:pt x="827" y="217"/>
                </a:cubicBezTo>
                <a:cubicBezTo>
                  <a:pt x="405" y="240"/>
                  <a:pt x="13" y="441"/>
                  <a:pt x="5" y="792"/>
                </a:cubicBezTo>
                <a:cubicBezTo>
                  <a:pt x="1" y="936"/>
                  <a:pt x="84" y="1057"/>
                  <a:pt x="235" y="1138"/>
                </a:cubicBezTo>
                <a:cubicBezTo>
                  <a:pt x="259" y="1152"/>
                  <a:pt x="283" y="1157"/>
                  <a:pt x="305" y="1157"/>
                </a:cubicBezTo>
                <a:cubicBezTo>
                  <a:pt x="307" y="1157"/>
                  <a:pt x="309" y="1157"/>
                  <a:pt x="311" y="1157"/>
                </a:cubicBezTo>
                <a:lnTo>
                  <a:pt x="311" y="1157"/>
                </a:lnTo>
                <a:cubicBezTo>
                  <a:pt x="180" y="1807"/>
                  <a:pt x="426" y="2480"/>
                  <a:pt x="944" y="3003"/>
                </a:cubicBezTo>
                <a:cubicBezTo>
                  <a:pt x="1219" y="3281"/>
                  <a:pt x="1569" y="3518"/>
                  <a:pt x="1974" y="3679"/>
                </a:cubicBezTo>
                <a:cubicBezTo>
                  <a:pt x="2424" y="3858"/>
                  <a:pt x="2928" y="3933"/>
                  <a:pt x="3430" y="3957"/>
                </a:cubicBezTo>
                <a:cubicBezTo>
                  <a:pt x="3565" y="3964"/>
                  <a:pt x="3702" y="3967"/>
                  <a:pt x="3838" y="3967"/>
                </a:cubicBezTo>
                <a:cubicBezTo>
                  <a:pt x="4389" y="3967"/>
                  <a:pt x="4946" y="3924"/>
                  <a:pt x="5497" y="3924"/>
                </a:cubicBezTo>
                <a:cubicBezTo>
                  <a:pt x="5880" y="3924"/>
                  <a:pt x="6260" y="3944"/>
                  <a:pt x="6634" y="4014"/>
                </a:cubicBezTo>
                <a:cubicBezTo>
                  <a:pt x="7452" y="4167"/>
                  <a:pt x="8044" y="4590"/>
                  <a:pt x="8476" y="5128"/>
                </a:cubicBezTo>
                <a:cubicBezTo>
                  <a:pt x="8889" y="5644"/>
                  <a:pt x="9168" y="6215"/>
                  <a:pt x="9504" y="6761"/>
                </a:cubicBezTo>
                <a:cubicBezTo>
                  <a:pt x="9818" y="7272"/>
                  <a:pt x="10194" y="7795"/>
                  <a:pt x="10779" y="8153"/>
                </a:cubicBezTo>
                <a:cubicBezTo>
                  <a:pt x="11306" y="8477"/>
                  <a:pt x="11931" y="8612"/>
                  <a:pt x="12573" y="8612"/>
                </a:cubicBezTo>
                <a:cubicBezTo>
                  <a:pt x="12917" y="8612"/>
                  <a:pt x="13266" y="8573"/>
                  <a:pt x="13607" y="8503"/>
                </a:cubicBezTo>
                <a:cubicBezTo>
                  <a:pt x="14755" y="8264"/>
                  <a:pt x="15723" y="7708"/>
                  <a:pt x="16790" y="7327"/>
                </a:cubicBezTo>
                <a:cubicBezTo>
                  <a:pt x="17672" y="7012"/>
                  <a:pt x="18645" y="6819"/>
                  <a:pt x="19621" y="6819"/>
                </a:cubicBezTo>
                <a:cubicBezTo>
                  <a:pt x="19841" y="6819"/>
                  <a:pt x="20062" y="6829"/>
                  <a:pt x="20281" y="6849"/>
                </a:cubicBezTo>
                <a:cubicBezTo>
                  <a:pt x="21290" y="6943"/>
                  <a:pt x="22275" y="7285"/>
                  <a:pt x="22992" y="7844"/>
                </a:cubicBezTo>
                <a:cubicBezTo>
                  <a:pt x="23170" y="7982"/>
                  <a:pt x="23328" y="8133"/>
                  <a:pt x="23467" y="8296"/>
                </a:cubicBezTo>
                <a:cubicBezTo>
                  <a:pt x="23495" y="8329"/>
                  <a:pt x="23541" y="8346"/>
                  <a:pt x="23587" y="8346"/>
                </a:cubicBezTo>
                <a:cubicBezTo>
                  <a:pt x="23643" y="8346"/>
                  <a:pt x="23698" y="8320"/>
                  <a:pt x="23718" y="8271"/>
                </a:cubicBezTo>
                <a:cubicBezTo>
                  <a:pt x="24376" y="6550"/>
                  <a:pt x="24252" y="4734"/>
                  <a:pt x="23880" y="2982"/>
                </a:cubicBezTo>
                <a:cubicBezTo>
                  <a:pt x="23786" y="2536"/>
                  <a:pt x="23676" y="2093"/>
                  <a:pt x="23557" y="1650"/>
                </a:cubicBezTo>
                <a:cubicBezTo>
                  <a:pt x="23441" y="1217"/>
                  <a:pt x="23343" y="773"/>
                  <a:pt x="23189" y="348"/>
                </a:cubicBezTo>
                <a:cubicBezTo>
                  <a:pt x="23127" y="176"/>
                  <a:pt x="22987" y="38"/>
                  <a:pt x="22748" y="8"/>
                </a:cubicBezTo>
                <a:cubicBezTo>
                  <a:pt x="22707" y="3"/>
                  <a:pt x="22666" y="1"/>
                  <a:pt x="22626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069650" y="1237975"/>
            <a:ext cx="7004700" cy="188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loria Hallelujah"/>
              <a:buNone/>
              <a:defRPr sz="4600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3327311" y="3762300"/>
            <a:ext cx="2489400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SemiBold"/>
              <a:buNone/>
              <a:defRPr sz="1800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6771196" y="4117427"/>
            <a:ext cx="609627" cy="821484"/>
            <a:chOff x="4295900" y="1116675"/>
            <a:chExt cx="145125" cy="208875"/>
          </a:xfrm>
        </p:grpSpPr>
        <p:sp>
          <p:nvSpPr>
            <p:cNvPr id="19" name="Google Shape;19;p2"/>
            <p:cNvSpPr/>
            <p:nvPr/>
          </p:nvSpPr>
          <p:spPr>
            <a:xfrm>
              <a:off x="4295900" y="1116675"/>
              <a:ext cx="133450" cy="175625"/>
            </a:xfrm>
            <a:custGeom>
              <a:avLst/>
              <a:gdLst/>
              <a:ahLst/>
              <a:cxnLst/>
              <a:rect l="l" t="t" r="r" b="b"/>
              <a:pathLst>
                <a:path w="5338" h="7025" extrusionOk="0">
                  <a:moveTo>
                    <a:pt x="2701" y="136"/>
                  </a:moveTo>
                  <a:cubicBezTo>
                    <a:pt x="2815" y="136"/>
                    <a:pt x="2928" y="145"/>
                    <a:pt x="3039" y="165"/>
                  </a:cubicBezTo>
                  <a:cubicBezTo>
                    <a:pt x="3773" y="292"/>
                    <a:pt x="4450" y="847"/>
                    <a:pt x="4806" y="1613"/>
                  </a:cubicBezTo>
                  <a:cubicBezTo>
                    <a:pt x="5109" y="2268"/>
                    <a:pt x="5200" y="3057"/>
                    <a:pt x="5074" y="3956"/>
                  </a:cubicBezTo>
                  <a:cubicBezTo>
                    <a:pt x="5036" y="4222"/>
                    <a:pt x="4975" y="4524"/>
                    <a:pt x="4804" y="4758"/>
                  </a:cubicBezTo>
                  <a:lnTo>
                    <a:pt x="4782" y="4787"/>
                  </a:lnTo>
                  <a:cubicBezTo>
                    <a:pt x="4735" y="4849"/>
                    <a:pt x="4682" y="4920"/>
                    <a:pt x="4673" y="5011"/>
                  </a:cubicBezTo>
                  <a:cubicBezTo>
                    <a:pt x="4666" y="5087"/>
                    <a:pt x="4694" y="5158"/>
                    <a:pt x="4716" y="5215"/>
                  </a:cubicBezTo>
                  <a:lnTo>
                    <a:pt x="4984" y="5904"/>
                  </a:lnTo>
                  <a:cubicBezTo>
                    <a:pt x="5013" y="5977"/>
                    <a:pt x="5048" y="6068"/>
                    <a:pt x="5031" y="6145"/>
                  </a:cubicBezTo>
                  <a:cubicBezTo>
                    <a:pt x="5010" y="6239"/>
                    <a:pt x="4918" y="6308"/>
                    <a:pt x="4817" y="6376"/>
                  </a:cubicBezTo>
                  <a:cubicBezTo>
                    <a:pt x="4410" y="6649"/>
                    <a:pt x="4041" y="6877"/>
                    <a:pt x="3626" y="6889"/>
                  </a:cubicBezTo>
                  <a:cubicBezTo>
                    <a:pt x="3619" y="6889"/>
                    <a:pt x="3613" y="6889"/>
                    <a:pt x="3606" y="6889"/>
                  </a:cubicBezTo>
                  <a:cubicBezTo>
                    <a:pt x="3294" y="6889"/>
                    <a:pt x="3188" y="6670"/>
                    <a:pt x="3049" y="6394"/>
                  </a:cubicBezTo>
                  <a:cubicBezTo>
                    <a:pt x="3017" y="6331"/>
                    <a:pt x="2984" y="6265"/>
                    <a:pt x="2948" y="6201"/>
                  </a:cubicBezTo>
                  <a:cubicBezTo>
                    <a:pt x="2900" y="6116"/>
                    <a:pt x="2845" y="6021"/>
                    <a:pt x="2762" y="5951"/>
                  </a:cubicBezTo>
                  <a:cubicBezTo>
                    <a:pt x="2696" y="5893"/>
                    <a:pt x="2617" y="5857"/>
                    <a:pt x="2547" y="5829"/>
                  </a:cubicBezTo>
                  <a:cubicBezTo>
                    <a:pt x="2420" y="5776"/>
                    <a:pt x="2289" y="5735"/>
                    <a:pt x="2162" y="5695"/>
                  </a:cubicBezTo>
                  <a:cubicBezTo>
                    <a:pt x="2026" y="5653"/>
                    <a:pt x="1886" y="5609"/>
                    <a:pt x="1755" y="5552"/>
                  </a:cubicBezTo>
                  <a:cubicBezTo>
                    <a:pt x="1017" y="5234"/>
                    <a:pt x="457" y="4448"/>
                    <a:pt x="293" y="3499"/>
                  </a:cubicBezTo>
                  <a:cubicBezTo>
                    <a:pt x="139" y="2612"/>
                    <a:pt x="332" y="1736"/>
                    <a:pt x="821" y="1094"/>
                  </a:cubicBezTo>
                  <a:cubicBezTo>
                    <a:pt x="1276" y="496"/>
                    <a:pt x="2000" y="136"/>
                    <a:pt x="2701" y="136"/>
                  </a:cubicBezTo>
                  <a:close/>
                  <a:moveTo>
                    <a:pt x="2703" y="1"/>
                  </a:moveTo>
                  <a:cubicBezTo>
                    <a:pt x="1960" y="1"/>
                    <a:pt x="1195" y="381"/>
                    <a:pt x="713" y="1012"/>
                  </a:cubicBezTo>
                  <a:cubicBezTo>
                    <a:pt x="202" y="1684"/>
                    <a:pt x="1" y="2598"/>
                    <a:pt x="160" y="3522"/>
                  </a:cubicBezTo>
                  <a:cubicBezTo>
                    <a:pt x="332" y="4515"/>
                    <a:pt x="923" y="5341"/>
                    <a:pt x="1702" y="5676"/>
                  </a:cubicBezTo>
                  <a:cubicBezTo>
                    <a:pt x="1839" y="5735"/>
                    <a:pt x="1982" y="5781"/>
                    <a:pt x="2121" y="5823"/>
                  </a:cubicBezTo>
                  <a:cubicBezTo>
                    <a:pt x="2246" y="5863"/>
                    <a:pt x="2374" y="5904"/>
                    <a:pt x="2496" y="5953"/>
                  </a:cubicBezTo>
                  <a:cubicBezTo>
                    <a:pt x="2558" y="5978"/>
                    <a:pt x="2623" y="6008"/>
                    <a:pt x="2674" y="6053"/>
                  </a:cubicBezTo>
                  <a:cubicBezTo>
                    <a:pt x="2740" y="6109"/>
                    <a:pt x="2786" y="6189"/>
                    <a:pt x="2830" y="6267"/>
                  </a:cubicBezTo>
                  <a:cubicBezTo>
                    <a:pt x="2865" y="6329"/>
                    <a:pt x="2897" y="6393"/>
                    <a:pt x="2928" y="6455"/>
                  </a:cubicBezTo>
                  <a:cubicBezTo>
                    <a:pt x="3069" y="6735"/>
                    <a:pt x="3214" y="7024"/>
                    <a:pt x="3607" y="7024"/>
                  </a:cubicBezTo>
                  <a:lnTo>
                    <a:pt x="3631" y="7024"/>
                  </a:lnTo>
                  <a:cubicBezTo>
                    <a:pt x="4118" y="7010"/>
                    <a:pt x="4566" y="6708"/>
                    <a:pt x="4893" y="6488"/>
                  </a:cubicBezTo>
                  <a:cubicBezTo>
                    <a:pt x="5012" y="6408"/>
                    <a:pt x="5132" y="6317"/>
                    <a:pt x="5164" y="6174"/>
                  </a:cubicBezTo>
                  <a:cubicBezTo>
                    <a:pt x="5189" y="6057"/>
                    <a:pt x="5144" y="5940"/>
                    <a:pt x="5110" y="5854"/>
                  </a:cubicBezTo>
                  <a:lnTo>
                    <a:pt x="4842" y="5165"/>
                  </a:lnTo>
                  <a:cubicBezTo>
                    <a:pt x="4824" y="5119"/>
                    <a:pt x="4804" y="5068"/>
                    <a:pt x="4808" y="5023"/>
                  </a:cubicBezTo>
                  <a:cubicBezTo>
                    <a:pt x="4813" y="4971"/>
                    <a:pt x="4851" y="4921"/>
                    <a:pt x="4891" y="4868"/>
                  </a:cubicBezTo>
                  <a:lnTo>
                    <a:pt x="4914" y="4839"/>
                  </a:lnTo>
                  <a:cubicBezTo>
                    <a:pt x="5102" y="4580"/>
                    <a:pt x="5168" y="4257"/>
                    <a:pt x="5207" y="3974"/>
                  </a:cubicBezTo>
                  <a:cubicBezTo>
                    <a:pt x="5338" y="3049"/>
                    <a:pt x="5244" y="2235"/>
                    <a:pt x="4929" y="1556"/>
                  </a:cubicBezTo>
                  <a:cubicBezTo>
                    <a:pt x="4555" y="750"/>
                    <a:pt x="3840" y="167"/>
                    <a:pt x="3062" y="31"/>
                  </a:cubicBezTo>
                  <a:cubicBezTo>
                    <a:pt x="2944" y="11"/>
                    <a:pt x="2824" y="1"/>
                    <a:pt x="2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379125" y="1270250"/>
              <a:ext cx="61900" cy="55300"/>
            </a:xfrm>
            <a:custGeom>
              <a:avLst/>
              <a:gdLst/>
              <a:ahLst/>
              <a:cxnLst/>
              <a:rect l="l" t="t" r="r" b="b"/>
              <a:pathLst>
                <a:path w="2476" h="2212" extrusionOk="0">
                  <a:moveTo>
                    <a:pt x="1814" y="1"/>
                  </a:moveTo>
                  <a:cubicBezTo>
                    <a:pt x="1780" y="2"/>
                    <a:pt x="1746" y="29"/>
                    <a:pt x="1745" y="66"/>
                  </a:cubicBezTo>
                  <a:cubicBezTo>
                    <a:pt x="1743" y="104"/>
                    <a:pt x="1772" y="135"/>
                    <a:pt x="1809" y="137"/>
                  </a:cubicBezTo>
                  <a:cubicBezTo>
                    <a:pt x="1855" y="138"/>
                    <a:pt x="1900" y="161"/>
                    <a:pt x="1935" y="200"/>
                  </a:cubicBezTo>
                  <a:cubicBezTo>
                    <a:pt x="1968" y="237"/>
                    <a:pt x="1986" y="283"/>
                    <a:pt x="1983" y="328"/>
                  </a:cubicBezTo>
                  <a:cubicBezTo>
                    <a:pt x="1982" y="343"/>
                    <a:pt x="1980" y="357"/>
                    <a:pt x="1978" y="372"/>
                  </a:cubicBezTo>
                  <a:cubicBezTo>
                    <a:pt x="1969" y="421"/>
                    <a:pt x="1960" y="483"/>
                    <a:pt x="1992" y="540"/>
                  </a:cubicBezTo>
                  <a:cubicBezTo>
                    <a:pt x="2020" y="593"/>
                    <a:pt x="2070" y="618"/>
                    <a:pt x="2109" y="639"/>
                  </a:cubicBezTo>
                  <a:cubicBezTo>
                    <a:pt x="2137" y="653"/>
                    <a:pt x="2161" y="665"/>
                    <a:pt x="2171" y="681"/>
                  </a:cubicBezTo>
                  <a:cubicBezTo>
                    <a:pt x="2183" y="701"/>
                    <a:pt x="2178" y="736"/>
                    <a:pt x="2171" y="773"/>
                  </a:cubicBezTo>
                  <a:cubicBezTo>
                    <a:pt x="2163" y="832"/>
                    <a:pt x="2152" y="904"/>
                    <a:pt x="2199" y="967"/>
                  </a:cubicBezTo>
                  <a:cubicBezTo>
                    <a:pt x="2218" y="991"/>
                    <a:pt x="2243" y="1007"/>
                    <a:pt x="2262" y="1020"/>
                  </a:cubicBezTo>
                  <a:cubicBezTo>
                    <a:pt x="2269" y="1024"/>
                    <a:pt x="2277" y="1030"/>
                    <a:pt x="2283" y="1035"/>
                  </a:cubicBezTo>
                  <a:cubicBezTo>
                    <a:pt x="2328" y="1071"/>
                    <a:pt x="2332" y="1145"/>
                    <a:pt x="2314" y="1200"/>
                  </a:cubicBezTo>
                  <a:cubicBezTo>
                    <a:pt x="2290" y="1269"/>
                    <a:pt x="2231" y="1330"/>
                    <a:pt x="2179" y="1380"/>
                  </a:cubicBezTo>
                  <a:cubicBezTo>
                    <a:pt x="1861" y="1687"/>
                    <a:pt x="1469" y="1914"/>
                    <a:pt x="1045" y="2039"/>
                  </a:cubicBezTo>
                  <a:cubicBezTo>
                    <a:pt x="980" y="2059"/>
                    <a:pt x="912" y="2076"/>
                    <a:pt x="847" y="2076"/>
                  </a:cubicBezTo>
                  <a:cubicBezTo>
                    <a:pt x="828" y="2076"/>
                    <a:pt x="809" y="2075"/>
                    <a:pt x="790" y="2071"/>
                  </a:cubicBezTo>
                  <a:cubicBezTo>
                    <a:pt x="727" y="2061"/>
                    <a:pt x="651" y="2017"/>
                    <a:pt x="636" y="1947"/>
                  </a:cubicBezTo>
                  <a:cubicBezTo>
                    <a:pt x="632" y="1930"/>
                    <a:pt x="632" y="1909"/>
                    <a:pt x="631" y="1887"/>
                  </a:cubicBezTo>
                  <a:cubicBezTo>
                    <a:pt x="631" y="1842"/>
                    <a:pt x="628" y="1790"/>
                    <a:pt x="601" y="1741"/>
                  </a:cubicBezTo>
                  <a:cubicBezTo>
                    <a:pt x="563" y="1677"/>
                    <a:pt x="499" y="1649"/>
                    <a:pt x="442" y="1624"/>
                  </a:cubicBezTo>
                  <a:cubicBezTo>
                    <a:pt x="389" y="1601"/>
                    <a:pt x="356" y="1585"/>
                    <a:pt x="349" y="1561"/>
                  </a:cubicBezTo>
                  <a:cubicBezTo>
                    <a:pt x="343" y="1544"/>
                    <a:pt x="350" y="1518"/>
                    <a:pt x="356" y="1490"/>
                  </a:cubicBezTo>
                  <a:cubicBezTo>
                    <a:pt x="366" y="1451"/>
                    <a:pt x="376" y="1406"/>
                    <a:pt x="365" y="1357"/>
                  </a:cubicBezTo>
                  <a:cubicBezTo>
                    <a:pt x="349" y="1296"/>
                    <a:pt x="305" y="1256"/>
                    <a:pt x="271" y="1224"/>
                  </a:cubicBezTo>
                  <a:cubicBezTo>
                    <a:pt x="260" y="1215"/>
                    <a:pt x="249" y="1205"/>
                    <a:pt x="240" y="1195"/>
                  </a:cubicBezTo>
                  <a:cubicBezTo>
                    <a:pt x="131" y="1080"/>
                    <a:pt x="171" y="938"/>
                    <a:pt x="224" y="839"/>
                  </a:cubicBezTo>
                  <a:cubicBezTo>
                    <a:pt x="242" y="805"/>
                    <a:pt x="229" y="765"/>
                    <a:pt x="196" y="747"/>
                  </a:cubicBezTo>
                  <a:cubicBezTo>
                    <a:pt x="186" y="742"/>
                    <a:pt x="175" y="739"/>
                    <a:pt x="165" y="739"/>
                  </a:cubicBezTo>
                  <a:cubicBezTo>
                    <a:pt x="140" y="739"/>
                    <a:pt x="117" y="752"/>
                    <a:pt x="104" y="775"/>
                  </a:cubicBezTo>
                  <a:cubicBezTo>
                    <a:pt x="0" y="971"/>
                    <a:pt x="14" y="1153"/>
                    <a:pt x="141" y="1288"/>
                  </a:cubicBezTo>
                  <a:cubicBezTo>
                    <a:pt x="153" y="1300"/>
                    <a:pt x="166" y="1312"/>
                    <a:pt x="179" y="1324"/>
                  </a:cubicBezTo>
                  <a:cubicBezTo>
                    <a:pt x="204" y="1346"/>
                    <a:pt x="228" y="1368"/>
                    <a:pt x="233" y="1389"/>
                  </a:cubicBezTo>
                  <a:cubicBezTo>
                    <a:pt x="238" y="1407"/>
                    <a:pt x="231" y="1431"/>
                    <a:pt x="225" y="1459"/>
                  </a:cubicBezTo>
                  <a:cubicBezTo>
                    <a:pt x="215" y="1499"/>
                    <a:pt x="203" y="1549"/>
                    <a:pt x="219" y="1601"/>
                  </a:cubicBezTo>
                  <a:cubicBezTo>
                    <a:pt x="246" y="1686"/>
                    <a:pt x="325" y="1720"/>
                    <a:pt x="387" y="1748"/>
                  </a:cubicBezTo>
                  <a:cubicBezTo>
                    <a:pt x="430" y="1766"/>
                    <a:pt x="469" y="1783"/>
                    <a:pt x="483" y="1809"/>
                  </a:cubicBezTo>
                  <a:cubicBezTo>
                    <a:pt x="495" y="1828"/>
                    <a:pt x="495" y="1857"/>
                    <a:pt x="496" y="1890"/>
                  </a:cubicBezTo>
                  <a:cubicBezTo>
                    <a:pt x="496" y="1916"/>
                    <a:pt x="497" y="1946"/>
                    <a:pt x="504" y="1976"/>
                  </a:cubicBezTo>
                  <a:cubicBezTo>
                    <a:pt x="532" y="2108"/>
                    <a:pt x="656" y="2186"/>
                    <a:pt x="766" y="2205"/>
                  </a:cubicBezTo>
                  <a:cubicBezTo>
                    <a:pt x="793" y="2209"/>
                    <a:pt x="820" y="2211"/>
                    <a:pt x="846" y="2211"/>
                  </a:cubicBezTo>
                  <a:cubicBezTo>
                    <a:pt x="928" y="2211"/>
                    <a:pt x="1008" y="2192"/>
                    <a:pt x="1084" y="2170"/>
                  </a:cubicBezTo>
                  <a:cubicBezTo>
                    <a:pt x="1529" y="2038"/>
                    <a:pt x="1940" y="1799"/>
                    <a:pt x="2273" y="1478"/>
                  </a:cubicBezTo>
                  <a:cubicBezTo>
                    <a:pt x="2337" y="1416"/>
                    <a:pt x="2407" y="1343"/>
                    <a:pt x="2441" y="1243"/>
                  </a:cubicBezTo>
                  <a:cubicBezTo>
                    <a:pt x="2476" y="1145"/>
                    <a:pt x="2467" y="1011"/>
                    <a:pt x="2370" y="930"/>
                  </a:cubicBezTo>
                  <a:cubicBezTo>
                    <a:pt x="2359" y="922"/>
                    <a:pt x="2347" y="914"/>
                    <a:pt x="2337" y="907"/>
                  </a:cubicBezTo>
                  <a:cubicBezTo>
                    <a:pt x="2324" y="898"/>
                    <a:pt x="2312" y="891"/>
                    <a:pt x="2307" y="884"/>
                  </a:cubicBezTo>
                  <a:cubicBezTo>
                    <a:pt x="2294" y="867"/>
                    <a:pt x="2299" y="832"/>
                    <a:pt x="2305" y="794"/>
                  </a:cubicBezTo>
                  <a:cubicBezTo>
                    <a:pt x="2313" y="740"/>
                    <a:pt x="2323" y="674"/>
                    <a:pt x="2288" y="613"/>
                  </a:cubicBezTo>
                  <a:cubicBezTo>
                    <a:pt x="2259" y="564"/>
                    <a:pt x="2211" y="538"/>
                    <a:pt x="2172" y="519"/>
                  </a:cubicBezTo>
                  <a:cubicBezTo>
                    <a:pt x="2144" y="504"/>
                    <a:pt x="2119" y="491"/>
                    <a:pt x="2110" y="475"/>
                  </a:cubicBezTo>
                  <a:cubicBezTo>
                    <a:pt x="2101" y="458"/>
                    <a:pt x="2106" y="427"/>
                    <a:pt x="2111" y="394"/>
                  </a:cubicBezTo>
                  <a:cubicBezTo>
                    <a:pt x="2113" y="375"/>
                    <a:pt x="2117" y="356"/>
                    <a:pt x="2118" y="336"/>
                  </a:cubicBezTo>
                  <a:cubicBezTo>
                    <a:pt x="2123" y="256"/>
                    <a:pt x="2093" y="173"/>
                    <a:pt x="2035" y="109"/>
                  </a:cubicBezTo>
                  <a:cubicBezTo>
                    <a:pt x="1977" y="44"/>
                    <a:pt x="1897" y="4"/>
                    <a:pt x="18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384675" y="1290125"/>
              <a:ext cx="32500" cy="16125"/>
            </a:xfrm>
            <a:custGeom>
              <a:avLst/>
              <a:gdLst/>
              <a:ahLst/>
              <a:cxnLst/>
              <a:rect l="l" t="t" r="r" b="b"/>
              <a:pathLst>
                <a:path w="1300" h="645" extrusionOk="0">
                  <a:moveTo>
                    <a:pt x="1223" y="1"/>
                  </a:moveTo>
                  <a:cubicBezTo>
                    <a:pt x="1211" y="1"/>
                    <a:pt x="1199" y="4"/>
                    <a:pt x="1187" y="10"/>
                  </a:cubicBezTo>
                  <a:cubicBezTo>
                    <a:pt x="675" y="323"/>
                    <a:pt x="63" y="511"/>
                    <a:pt x="57" y="514"/>
                  </a:cubicBezTo>
                  <a:cubicBezTo>
                    <a:pt x="21" y="524"/>
                    <a:pt x="1" y="562"/>
                    <a:pt x="11" y="598"/>
                  </a:cubicBezTo>
                  <a:cubicBezTo>
                    <a:pt x="21" y="627"/>
                    <a:pt x="48" y="645"/>
                    <a:pt x="76" y="645"/>
                  </a:cubicBezTo>
                  <a:cubicBezTo>
                    <a:pt x="83" y="645"/>
                    <a:pt x="89" y="645"/>
                    <a:pt x="96" y="643"/>
                  </a:cubicBezTo>
                  <a:cubicBezTo>
                    <a:pt x="121" y="634"/>
                    <a:pt x="729" y="448"/>
                    <a:pt x="1258" y="126"/>
                  </a:cubicBezTo>
                  <a:cubicBezTo>
                    <a:pt x="1290" y="107"/>
                    <a:pt x="1300" y="65"/>
                    <a:pt x="1280" y="33"/>
                  </a:cubicBezTo>
                  <a:cubicBezTo>
                    <a:pt x="1268" y="12"/>
                    <a:pt x="1246" y="1"/>
                    <a:pt x="12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412275" y="1292725"/>
              <a:ext cx="25325" cy="17500"/>
            </a:xfrm>
            <a:custGeom>
              <a:avLst/>
              <a:gdLst/>
              <a:ahLst/>
              <a:cxnLst/>
              <a:rect l="l" t="t" r="r" b="b"/>
              <a:pathLst>
                <a:path w="1013" h="700" extrusionOk="0">
                  <a:moveTo>
                    <a:pt x="936" y="1"/>
                  </a:moveTo>
                  <a:cubicBezTo>
                    <a:pt x="922" y="1"/>
                    <a:pt x="907" y="5"/>
                    <a:pt x="894" y="15"/>
                  </a:cubicBezTo>
                  <a:cubicBezTo>
                    <a:pt x="610" y="243"/>
                    <a:pt x="49" y="570"/>
                    <a:pt x="44" y="573"/>
                  </a:cubicBezTo>
                  <a:cubicBezTo>
                    <a:pt x="12" y="591"/>
                    <a:pt x="0" y="633"/>
                    <a:pt x="19" y="665"/>
                  </a:cubicBezTo>
                  <a:cubicBezTo>
                    <a:pt x="32" y="687"/>
                    <a:pt x="55" y="699"/>
                    <a:pt x="78" y="699"/>
                  </a:cubicBezTo>
                  <a:cubicBezTo>
                    <a:pt x="90" y="699"/>
                    <a:pt x="102" y="696"/>
                    <a:pt x="112" y="689"/>
                  </a:cubicBezTo>
                  <a:cubicBezTo>
                    <a:pt x="135" y="677"/>
                    <a:pt x="687" y="355"/>
                    <a:pt x="979" y="121"/>
                  </a:cubicBezTo>
                  <a:cubicBezTo>
                    <a:pt x="1009" y="98"/>
                    <a:pt x="1013" y="55"/>
                    <a:pt x="989" y="26"/>
                  </a:cubicBezTo>
                  <a:cubicBezTo>
                    <a:pt x="976" y="9"/>
                    <a:pt x="956" y="1"/>
                    <a:pt x="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334825" y="1181475"/>
              <a:ext cx="85175" cy="108850"/>
            </a:xfrm>
            <a:custGeom>
              <a:avLst/>
              <a:gdLst/>
              <a:ahLst/>
              <a:cxnLst/>
              <a:rect l="l" t="t" r="r" b="b"/>
              <a:pathLst>
                <a:path w="3407" h="4354" extrusionOk="0">
                  <a:moveTo>
                    <a:pt x="2348" y="136"/>
                  </a:moveTo>
                  <a:cubicBezTo>
                    <a:pt x="2362" y="136"/>
                    <a:pt x="2377" y="138"/>
                    <a:pt x="2392" y="144"/>
                  </a:cubicBezTo>
                  <a:cubicBezTo>
                    <a:pt x="2435" y="162"/>
                    <a:pt x="2471" y="207"/>
                    <a:pt x="2501" y="278"/>
                  </a:cubicBezTo>
                  <a:cubicBezTo>
                    <a:pt x="2593" y="500"/>
                    <a:pt x="2543" y="778"/>
                    <a:pt x="2380" y="955"/>
                  </a:cubicBezTo>
                  <a:cubicBezTo>
                    <a:pt x="2370" y="968"/>
                    <a:pt x="2358" y="978"/>
                    <a:pt x="2346" y="989"/>
                  </a:cubicBezTo>
                  <a:lnTo>
                    <a:pt x="2231" y="679"/>
                  </a:lnTo>
                  <a:cubicBezTo>
                    <a:pt x="2189" y="566"/>
                    <a:pt x="2137" y="426"/>
                    <a:pt x="2165" y="301"/>
                  </a:cubicBezTo>
                  <a:cubicBezTo>
                    <a:pt x="2179" y="241"/>
                    <a:pt x="2226" y="182"/>
                    <a:pt x="2282" y="154"/>
                  </a:cubicBezTo>
                  <a:cubicBezTo>
                    <a:pt x="2300" y="144"/>
                    <a:pt x="2323" y="136"/>
                    <a:pt x="2348" y="136"/>
                  </a:cubicBezTo>
                  <a:close/>
                  <a:moveTo>
                    <a:pt x="1150" y="257"/>
                  </a:moveTo>
                  <a:cubicBezTo>
                    <a:pt x="1166" y="261"/>
                    <a:pt x="1185" y="273"/>
                    <a:pt x="1203" y="287"/>
                  </a:cubicBezTo>
                  <a:cubicBezTo>
                    <a:pt x="1451" y="473"/>
                    <a:pt x="1593" y="780"/>
                    <a:pt x="1574" y="1078"/>
                  </a:cubicBezTo>
                  <a:cubicBezTo>
                    <a:pt x="1327" y="939"/>
                    <a:pt x="1182" y="663"/>
                    <a:pt x="1112" y="496"/>
                  </a:cubicBezTo>
                  <a:cubicBezTo>
                    <a:pt x="1091" y="443"/>
                    <a:pt x="1067" y="381"/>
                    <a:pt x="1078" y="328"/>
                  </a:cubicBezTo>
                  <a:cubicBezTo>
                    <a:pt x="1084" y="290"/>
                    <a:pt x="1116" y="257"/>
                    <a:pt x="1144" y="257"/>
                  </a:cubicBezTo>
                  <a:close/>
                  <a:moveTo>
                    <a:pt x="241" y="1540"/>
                  </a:moveTo>
                  <a:cubicBezTo>
                    <a:pt x="272" y="1540"/>
                    <a:pt x="305" y="1548"/>
                    <a:pt x="332" y="1555"/>
                  </a:cubicBezTo>
                  <a:cubicBezTo>
                    <a:pt x="527" y="1608"/>
                    <a:pt x="692" y="1720"/>
                    <a:pt x="837" y="1862"/>
                  </a:cubicBezTo>
                  <a:cubicBezTo>
                    <a:pt x="811" y="1864"/>
                    <a:pt x="786" y="1866"/>
                    <a:pt x="760" y="1866"/>
                  </a:cubicBezTo>
                  <a:cubicBezTo>
                    <a:pt x="527" y="1866"/>
                    <a:pt x="293" y="1766"/>
                    <a:pt x="146" y="1592"/>
                  </a:cubicBezTo>
                  <a:cubicBezTo>
                    <a:pt x="153" y="1574"/>
                    <a:pt x="173" y="1555"/>
                    <a:pt x="196" y="1547"/>
                  </a:cubicBezTo>
                  <a:cubicBezTo>
                    <a:pt x="210" y="1542"/>
                    <a:pt x="225" y="1540"/>
                    <a:pt x="241" y="1540"/>
                  </a:cubicBezTo>
                  <a:close/>
                  <a:moveTo>
                    <a:pt x="2348" y="1"/>
                  </a:moveTo>
                  <a:cubicBezTo>
                    <a:pt x="2305" y="1"/>
                    <a:pt x="2262" y="11"/>
                    <a:pt x="2220" y="33"/>
                  </a:cubicBezTo>
                  <a:cubicBezTo>
                    <a:pt x="2128" y="80"/>
                    <a:pt x="2057" y="171"/>
                    <a:pt x="2034" y="271"/>
                  </a:cubicBezTo>
                  <a:cubicBezTo>
                    <a:pt x="1996" y="435"/>
                    <a:pt x="2055" y="596"/>
                    <a:pt x="2104" y="726"/>
                  </a:cubicBezTo>
                  <a:lnTo>
                    <a:pt x="2233" y="1072"/>
                  </a:lnTo>
                  <a:cubicBezTo>
                    <a:pt x="2130" y="1131"/>
                    <a:pt x="2011" y="1163"/>
                    <a:pt x="1892" y="1163"/>
                  </a:cubicBezTo>
                  <a:cubicBezTo>
                    <a:pt x="1830" y="1163"/>
                    <a:pt x="1768" y="1155"/>
                    <a:pt x="1709" y="1137"/>
                  </a:cubicBezTo>
                  <a:cubicBezTo>
                    <a:pt x="1708" y="1137"/>
                    <a:pt x="1706" y="1136"/>
                    <a:pt x="1705" y="1136"/>
                  </a:cubicBezTo>
                  <a:cubicBezTo>
                    <a:pt x="1746" y="777"/>
                    <a:pt x="1582" y="403"/>
                    <a:pt x="1284" y="179"/>
                  </a:cubicBezTo>
                  <a:cubicBezTo>
                    <a:pt x="1252" y="155"/>
                    <a:pt x="1215" y="131"/>
                    <a:pt x="1169" y="124"/>
                  </a:cubicBezTo>
                  <a:cubicBezTo>
                    <a:pt x="1160" y="123"/>
                    <a:pt x="1152" y="122"/>
                    <a:pt x="1144" y="122"/>
                  </a:cubicBezTo>
                  <a:cubicBezTo>
                    <a:pt x="1044" y="122"/>
                    <a:pt x="961" y="210"/>
                    <a:pt x="944" y="303"/>
                  </a:cubicBezTo>
                  <a:cubicBezTo>
                    <a:pt x="928" y="389"/>
                    <a:pt x="956" y="471"/>
                    <a:pt x="987" y="548"/>
                  </a:cubicBezTo>
                  <a:cubicBezTo>
                    <a:pt x="1122" y="872"/>
                    <a:pt x="1319" y="1105"/>
                    <a:pt x="1552" y="1220"/>
                  </a:cubicBezTo>
                  <a:cubicBezTo>
                    <a:pt x="1483" y="1500"/>
                    <a:pt x="1264" y="1743"/>
                    <a:pt x="994" y="1830"/>
                  </a:cubicBezTo>
                  <a:cubicBezTo>
                    <a:pt x="822" y="1644"/>
                    <a:pt x="618" y="1492"/>
                    <a:pt x="366" y="1425"/>
                  </a:cubicBezTo>
                  <a:cubicBezTo>
                    <a:pt x="330" y="1415"/>
                    <a:pt x="286" y="1406"/>
                    <a:pt x="240" y="1406"/>
                  </a:cubicBezTo>
                  <a:cubicBezTo>
                    <a:pt x="212" y="1406"/>
                    <a:pt x="183" y="1409"/>
                    <a:pt x="154" y="1419"/>
                  </a:cubicBezTo>
                  <a:cubicBezTo>
                    <a:pt x="61" y="1450"/>
                    <a:pt x="0" y="1537"/>
                    <a:pt x="11" y="1623"/>
                  </a:cubicBezTo>
                  <a:lnTo>
                    <a:pt x="14" y="1642"/>
                  </a:lnTo>
                  <a:lnTo>
                    <a:pt x="25" y="1656"/>
                  </a:lnTo>
                  <a:cubicBezTo>
                    <a:pt x="195" y="1874"/>
                    <a:pt x="479" y="2001"/>
                    <a:pt x="761" y="2001"/>
                  </a:cubicBezTo>
                  <a:cubicBezTo>
                    <a:pt x="824" y="2001"/>
                    <a:pt x="886" y="1994"/>
                    <a:pt x="948" y="1982"/>
                  </a:cubicBezTo>
                  <a:cubicBezTo>
                    <a:pt x="1058" y="2110"/>
                    <a:pt x="1155" y="2253"/>
                    <a:pt x="1242" y="2392"/>
                  </a:cubicBezTo>
                  <a:cubicBezTo>
                    <a:pt x="1621" y="2995"/>
                    <a:pt x="1936" y="3641"/>
                    <a:pt x="2179" y="4309"/>
                  </a:cubicBezTo>
                  <a:cubicBezTo>
                    <a:pt x="2189" y="4336"/>
                    <a:pt x="2215" y="4353"/>
                    <a:pt x="2242" y="4353"/>
                  </a:cubicBezTo>
                  <a:cubicBezTo>
                    <a:pt x="2250" y="4353"/>
                    <a:pt x="2257" y="4352"/>
                    <a:pt x="2266" y="4350"/>
                  </a:cubicBezTo>
                  <a:cubicBezTo>
                    <a:pt x="2300" y="4337"/>
                    <a:pt x="2318" y="4299"/>
                    <a:pt x="2305" y="4263"/>
                  </a:cubicBezTo>
                  <a:cubicBezTo>
                    <a:pt x="2060" y="3585"/>
                    <a:pt x="1740" y="2931"/>
                    <a:pt x="1357" y="2320"/>
                  </a:cubicBezTo>
                  <a:cubicBezTo>
                    <a:pt x="1276" y="2192"/>
                    <a:pt x="1188" y="2062"/>
                    <a:pt x="1089" y="1940"/>
                  </a:cubicBezTo>
                  <a:cubicBezTo>
                    <a:pt x="1376" y="1827"/>
                    <a:pt x="1600" y="1571"/>
                    <a:pt x="1679" y="1269"/>
                  </a:cubicBezTo>
                  <a:cubicBezTo>
                    <a:pt x="1750" y="1290"/>
                    <a:pt x="1822" y="1300"/>
                    <a:pt x="1895" y="1300"/>
                  </a:cubicBezTo>
                  <a:cubicBezTo>
                    <a:pt x="2029" y="1300"/>
                    <a:pt x="2163" y="1266"/>
                    <a:pt x="2281" y="1202"/>
                  </a:cubicBezTo>
                  <a:lnTo>
                    <a:pt x="3267" y="3853"/>
                  </a:lnTo>
                  <a:cubicBezTo>
                    <a:pt x="3277" y="3880"/>
                    <a:pt x="3303" y="3897"/>
                    <a:pt x="3331" y="3897"/>
                  </a:cubicBezTo>
                  <a:cubicBezTo>
                    <a:pt x="3339" y="3897"/>
                    <a:pt x="3347" y="3896"/>
                    <a:pt x="3354" y="3893"/>
                  </a:cubicBezTo>
                  <a:cubicBezTo>
                    <a:pt x="3389" y="3880"/>
                    <a:pt x="3407" y="3840"/>
                    <a:pt x="3394" y="3806"/>
                  </a:cubicBezTo>
                  <a:lnTo>
                    <a:pt x="2396" y="1125"/>
                  </a:lnTo>
                  <a:cubicBezTo>
                    <a:pt x="2426" y="1101"/>
                    <a:pt x="2454" y="1075"/>
                    <a:pt x="2480" y="1047"/>
                  </a:cubicBezTo>
                  <a:cubicBezTo>
                    <a:pt x="2680" y="829"/>
                    <a:pt x="2739" y="499"/>
                    <a:pt x="2626" y="226"/>
                  </a:cubicBezTo>
                  <a:cubicBezTo>
                    <a:pt x="2582" y="122"/>
                    <a:pt x="2521" y="52"/>
                    <a:pt x="2443" y="20"/>
                  </a:cubicBezTo>
                  <a:cubicBezTo>
                    <a:pt x="2413" y="7"/>
                    <a:pt x="2381" y="1"/>
                    <a:pt x="2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7809148" y="451361"/>
            <a:ext cx="537659" cy="641898"/>
            <a:chOff x="1524325" y="2743250"/>
            <a:chExt cx="246350" cy="294125"/>
          </a:xfrm>
        </p:grpSpPr>
        <p:sp>
          <p:nvSpPr>
            <p:cNvPr id="25" name="Google Shape;25;p2"/>
            <p:cNvSpPr/>
            <p:nvPr/>
          </p:nvSpPr>
          <p:spPr>
            <a:xfrm>
              <a:off x="1524325" y="2743250"/>
              <a:ext cx="246350" cy="294125"/>
            </a:xfrm>
            <a:custGeom>
              <a:avLst/>
              <a:gdLst/>
              <a:ahLst/>
              <a:cxnLst/>
              <a:rect l="l" t="t" r="r" b="b"/>
              <a:pathLst>
                <a:path w="9854" h="11765" extrusionOk="0">
                  <a:moveTo>
                    <a:pt x="4576" y="260"/>
                  </a:moveTo>
                  <a:cubicBezTo>
                    <a:pt x="5377" y="260"/>
                    <a:pt x="6153" y="479"/>
                    <a:pt x="6894" y="904"/>
                  </a:cubicBezTo>
                  <a:cubicBezTo>
                    <a:pt x="8319" y="1721"/>
                    <a:pt x="9294" y="3309"/>
                    <a:pt x="9376" y="4949"/>
                  </a:cubicBezTo>
                  <a:cubicBezTo>
                    <a:pt x="9395" y="5316"/>
                    <a:pt x="9375" y="5711"/>
                    <a:pt x="9313" y="6230"/>
                  </a:cubicBezTo>
                  <a:cubicBezTo>
                    <a:pt x="9159" y="7512"/>
                    <a:pt x="8872" y="8493"/>
                    <a:pt x="8410" y="9318"/>
                  </a:cubicBezTo>
                  <a:cubicBezTo>
                    <a:pt x="7849" y="10320"/>
                    <a:pt x="6994" y="11066"/>
                    <a:pt x="6061" y="11364"/>
                  </a:cubicBezTo>
                  <a:cubicBezTo>
                    <a:pt x="5772" y="11456"/>
                    <a:pt x="5484" y="11503"/>
                    <a:pt x="5210" y="11503"/>
                  </a:cubicBezTo>
                  <a:cubicBezTo>
                    <a:pt x="4952" y="11503"/>
                    <a:pt x="4708" y="11462"/>
                    <a:pt x="4487" y="11380"/>
                  </a:cubicBezTo>
                  <a:cubicBezTo>
                    <a:pt x="3971" y="11189"/>
                    <a:pt x="3774" y="11020"/>
                    <a:pt x="3688" y="10540"/>
                  </a:cubicBezTo>
                  <a:cubicBezTo>
                    <a:pt x="3651" y="10324"/>
                    <a:pt x="3477" y="9824"/>
                    <a:pt x="3495" y="9600"/>
                  </a:cubicBezTo>
                  <a:cubicBezTo>
                    <a:pt x="3516" y="9332"/>
                    <a:pt x="3539" y="9056"/>
                    <a:pt x="3474" y="8782"/>
                  </a:cubicBezTo>
                  <a:cubicBezTo>
                    <a:pt x="3308" y="8086"/>
                    <a:pt x="2636" y="7650"/>
                    <a:pt x="2145" y="7384"/>
                  </a:cubicBezTo>
                  <a:cubicBezTo>
                    <a:pt x="2083" y="7350"/>
                    <a:pt x="2021" y="7317"/>
                    <a:pt x="1958" y="7284"/>
                  </a:cubicBezTo>
                  <a:lnTo>
                    <a:pt x="1950" y="7280"/>
                  </a:lnTo>
                  <a:cubicBezTo>
                    <a:pt x="1473" y="7025"/>
                    <a:pt x="979" y="6763"/>
                    <a:pt x="696" y="6327"/>
                  </a:cubicBezTo>
                  <a:cubicBezTo>
                    <a:pt x="555" y="6109"/>
                    <a:pt x="459" y="5839"/>
                    <a:pt x="394" y="5474"/>
                  </a:cubicBezTo>
                  <a:cubicBezTo>
                    <a:pt x="267" y="4766"/>
                    <a:pt x="318" y="4009"/>
                    <a:pt x="541" y="3285"/>
                  </a:cubicBezTo>
                  <a:cubicBezTo>
                    <a:pt x="1022" y="1732"/>
                    <a:pt x="2281" y="769"/>
                    <a:pt x="3092" y="505"/>
                  </a:cubicBezTo>
                  <a:cubicBezTo>
                    <a:pt x="3595" y="341"/>
                    <a:pt x="4090" y="260"/>
                    <a:pt x="4576" y="260"/>
                  </a:cubicBezTo>
                  <a:close/>
                  <a:moveTo>
                    <a:pt x="4424" y="1"/>
                  </a:moveTo>
                  <a:cubicBezTo>
                    <a:pt x="3870" y="1"/>
                    <a:pt x="3314" y="85"/>
                    <a:pt x="2785" y="258"/>
                  </a:cubicBezTo>
                  <a:cubicBezTo>
                    <a:pt x="1571" y="652"/>
                    <a:pt x="658" y="2024"/>
                    <a:pt x="291" y="3208"/>
                  </a:cubicBezTo>
                  <a:cubicBezTo>
                    <a:pt x="55" y="3971"/>
                    <a:pt x="1" y="4771"/>
                    <a:pt x="135" y="5521"/>
                  </a:cubicBezTo>
                  <a:cubicBezTo>
                    <a:pt x="207" y="5920"/>
                    <a:pt x="315" y="6221"/>
                    <a:pt x="476" y="6469"/>
                  </a:cubicBezTo>
                  <a:cubicBezTo>
                    <a:pt x="795" y="6962"/>
                    <a:pt x="784" y="7172"/>
                    <a:pt x="1290" y="7441"/>
                  </a:cubicBezTo>
                  <a:cubicBezTo>
                    <a:pt x="1355" y="7476"/>
                    <a:pt x="1956" y="7580"/>
                    <a:pt x="2020" y="7614"/>
                  </a:cubicBezTo>
                  <a:cubicBezTo>
                    <a:pt x="2466" y="7857"/>
                    <a:pt x="3077" y="8249"/>
                    <a:pt x="3218" y="8843"/>
                  </a:cubicBezTo>
                  <a:cubicBezTo>
                    <a:pt x="3274" y="9076"/>
                    <a:pt x="3255" y="9320"/>
                    <a:pt x="3234" y="9579"/>
                  </a:cubicBezTo>
                  <a:cubicBezTo>
                    <a:pt x="3215" y="9821"/>
                    <a:pt x="3195" y="10070"/>
                    <a:pt x="3240" y="10319"/>
                  </a:cubicBezTo>
                  <a:cubicBezTo>
                    <a:pt x="3340" y="10889"/>
                    <a:pt x="3794" y="11402"/>
                    <a:pt x="4396" y="11626"/>
                  </a:cubicBezTo>
                  <a:cubicBezTo>
                    <a:pt x="4644" y="11717"/>
                    <a:pt x="4918" y="11764"/>
                    <a:pt x="5211" y="11764"/>
                  </a:cubicBezTo>
                  <a:cubicBezTo>
                    <a:pt x="5515" y="11764"/>
                    <a:pt x="5828" y="11714"/>
                    <a:pt x="6140" y="11614"/>
                  </a:cubicBezTo>
                  <a:cubicBezTo>
                    <a:pt x="7151" y="11291"/>
                    <a:pt x="8037" y="10521"/>
                    <a:pt x="8639" y="9445"/>
                  </a:cubicBezTo>
                  <a:cubicBezTo>
                    <a:pt x="9117" y="8591"/>
                    <a:pt x="9414" y="7578"/>
                    <a:pt x="9572" y="6261"/>
                  </a:cubicBezTo>
                  <a:cubicBezTo>
                    <a:pt x="9637" y="5727"/>
                    <a:pt x="9853" y="5252"/>
                    <a:pt x="9834" y="4869"/>
                  </a:cubicBezTo>
                  <a:cubicBezTo>
                    <a:pt x="9747" y="3141"/>
                    <a:pt x="8524" y="1538"/>
                    <a:pt x="7024" y="677"/>
                  </a:cubicBezTo>
                  <a:cubicBezTo>
                    <a:pt x="6244" y="230"/>
                    <a:pt x="5336" y="1"/>
                    <a:pt x="4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547000" y="2776375"/>
              <a:ext cx="81750" cy="72700"/>
            </a:xfrm>
            <a:custGeom>
              <a:avLst/>
              <a:gdLst/>
              <a:ahLst/>
              <a:cxnLst/>
              <a:rect l="l" t="t" r="r" b="b"/>
              <a:pathLst>
                <a:path w="3270" h="2908" extrusionOk="0">
                  <a:moveTo>
                    <a:pt x="1800" y="248"/>
                  </a:moveTo>
                  <a:cubicBezTo>
                    <a:pt x="2191" y="248"/>
                    <a:pt x="2675" y="374"/>
                    <a:pt x="2873" y="656"/>
                  </a:cubicBezTo>
                  <a:cubicBezTo>
                    <a:pt x="2963" y="783"/>
                    <a:pt x="3000" y="943"/>
                    <a:pt x="2978" y="1097"/>
                  </a:cubicBezTo>
                  <a:cubicBezTo>
                    <a:pt x="2928" y="1428"/>
                    <a:pt x="2932" y="1447"/>
                    <a:pt x="2684" y="1585"/>
                  </a:cubicBezTo>
                  <a:cubicBezTo>
                    <a:pt x="2583" y="1641"/>
                    <a:pt x="2050" y="1747"/>
                    <a:pt x="1946" y="1797"/>
                  </a:cubicBezTo>
                  <a:lnTo>
                    <a:pt x="1741" y="1957"/>
                  </a:lnTo>
                  <a:cubicBezTo>
                    <a:pt x="1521" y="2063"/>
                    <a:pt x="1435" y="2310"/>
                    <a:pt x="1238" y="2473"/>
                  </a:cubicBezTo>
                  <a:cubicBezTo>
                    <a:pt x="1205" y="2501"/>
                    <a:pt x="853" y="2583"/>
                    <a:pt x="764" y="2622"/>
                  </a:cubicBezTo>
                  <a:cubicBezTo>
                    <a:pt x="721" y="2640"/>
                    <a:pt x="686" y="2649"/>
                    <a:pt x="656" y="2649"/>
                  </a:cubicBezTo>
                  <a:cubicBezTo>
                    <a:pt x="546" y="2649"/>
                    <a:pt x="506" y="2530"/>
                    <a:pt x="396" y="2304"/>
                  </a:cubicBezTo>
                  <a:cubicBezTo>
                    <a:pt x="268" y="2037"/>
                    <a:pt x="294" y="1654"/>
                    <a:pt x="469" y="1251"/>
                  </a:cubicBezTo>
                  <a:cubicBezTo>
                    <a:pt x="632" y="871"/>
                    <a:pt x="905" y="537"/>
                    <a:pt x="1181" y="380"/>
                  </a:cubicBezTo>
                  <a:cubicBezTo>
                    <a:pt x="1332" y="295"/>
                    <a:pt x="1552" y="248"/>
                    <a:pt x="1800" y="248"/>
                  </a:cubicBezTo>
                  <a:close/>
                  <a:moveTo>
                    <a:pt x="1988" y="0"/>
                  </a:moveTo>
                  <a:cubicBezTo>
                    <a:pt x="1871" y="0"/>
                    <a:pt x="1762" y="23"/>
                    <a:pt x="1661" y="58"/>
                  </a:cubicBezTo>
                  <a:cubicBezTo>
                    <a:pt x="1441" y="73"/>
                    <a:pt x="1238" y="124"/>
                    <a:pt x="1085" y="211"/>
                  </a:cubicBezTo>
                  <a:cubicBezTo>
                    <a:pt x="888" y="322"/>
                    <a:pt x="704" y="500"/>
                    <a:pt x="549" y="714"/>
                  </a:cubicBezTo>
                  <a:cubicBezTo>
                    <a:pt x="415" y="831"/>
                    <a:pt x="300" y="974"/>
                    <a:pt x="222" y="1157"/>
                  </a:cubicBezTo>
                  <a:cubicBezTo>
                    <a:pt x="23" y="1626"/>
                    <a:pt x="1" y="2085"/>
                    <a:pt x="160" y="2418"/>
                  </a:cubicBezTo>
                  <a:cubicBezTo>
                    <a:pt x="299" y="2706"/>
                    <a:pt x="604" y="2908"/>
                    <a:pt x="903" y="2908"/>
                  </a:cubicBezTo>
                  <a:cubicBezTo>
                    <a:pt x="992" y="2908"/>
                    <a:pt x="1077" y="2890"/>
                    <a:pt x="1159" y="2856"/>
                  </a:cubicBezTo>
                  <a:cubicBezTo>
                    <a:pt x="1289" y="2801"/>
                    <a:pt x="1393" y="2707"/>
                    <a:pt x="1484" y="2625"/>
                  </a:cubicBezTo>
                  <a:cubicBezTo>
                    <a:pt x="1514" y="2598"/>
                    <a:pt x="1544" y="2570"/>
                    <a:pt x="1576" y="2544"/>
                  </a:cubicBezTo>
                  <a:cubicBezTo>
                    <a:pt x="1749" y="2402"/>
                    <a:pt x="1952" y="2303"/>
                    <a:pt x="2169" y="2199"/>
                  </a:cubicBezTo>
                  <a:cubicBezTo>
                    <a:pt x="2278" y="2146"/>
                    <a:pt x="2391" y="2092"/>
                    <a:pt x="2500" y="2031"/>
                  </a:cubicBezTo>
                  <a:cubicBezTo>
                    <a:pt x="2801" y="1864"/>
                    <a:pt x="3171" y="1573"/>
                    <a:pt x="3236" y="1136"/>
                  </a:cubicBezTo>
                  <a:cubicBezTo>
                    <a:pt x="3270" y="917"/>
                    <a:pt x="3215" y="687"/>
                    <a:pt x="3088" y="505"/>
                  </a:cubicBezTo>
                  <a:cubicBezTo>
                    <a:pt x="2912" y="255"/>
                    <a:pt x="2561" y="75"/>
                    <a:pt x="2127" y="11"/>
                  </a:cubicBezTo>
                  <a:cubicBezTo>
                    <a:pt x="2079" y="4"/>
                    <a:pt x="2033" y="0"/>
                    <a:pt x="1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646375" y="2771225"/>
              <a:ext cx="68475" cy="74875"/>
            </a:xfrm>
            <a:custGeom>
              <a:avLst/>
              <a:gdLst/>
              <a:ahLst/>
              <a:cxnLst/>
              <a:rect l="l" t="t" r="r" b="b"/>
              <a:pathLst>
                <a:path w="2739" h="2995" extrusionOk="0">
                  <a:moveTo>
                    <a:pt x="1250" y="363"/>
                  </a:moveTo>
                  <a:cubicBezTo>
                    <a:pt x="1413" y="363"/>
                    <a:pt x="1571" y="399"/>
                    <a:pt x="1694" y="482"/>
                  </a:cubicBezTo>
                  <a:cubicBezTo>
                    <a:pt x="1966" y="664"/>
                    <a:pt x="2299" y="1142"/>
                    <a:pt x="2427" y="1794"/>
                  </a:cubicBezTo>
                  <a:cubicBezTo>
                    <a:pt x="2473" y="2029"/>
                    <a:pt x="2470" y="2219"/>
                    <a:pt x="2415" y="2376"/>
                  </a:cubicBezTo>
                  <a:cubicBezTo>
                    <a:pt x="2353" y="2556"/>
                    <a:pt x="2214" y="2694"/>
                    <a:pt x="2059" y="2725"/>
                  </a:cubicBezTo>
                  <a:cubicBezTo>
                    <a:pt x="2033" y="2730"/>
                    <a:pt x="2007" y="2733"/>
                    <a:pt x="1981" y="2733"/>
                  </a:cubicBezTo>
                  <a:cubicBezTo>
                    <a:pt x="1780" y="2733"/>
                    <a:pt x="1593" y="2587"/>
                    <a:pt x="1493" y="2492"/>
                  </a:cubicBezTo>
                  <a:cubicBezTo>
                    <a:pt x="1429" y="2431"/>
                    <a:pt x="1366" y="2363"/>
                    <a:pt x="1306" y="2297"/>
                  </a:cubicBezTo>
                  <a:lnTo>
                    <a:pt x="1304" y="2295"/>
                  </a:lnTo>
                  <a:cubicBezTo>
                    <a:pt x="1194" y="2174"/>
                    <a:pt x="1179" y="1983"/>
                    <a:pt x="1033" y="1890"/>
                  </a:cubicBezTo>
                  <a:cubicBezTo>
                    <a:pt x="884" y="1797"/>
                    <a:pt x="650" y="1773"/>
                    <a:pt x="582" y="1736"/>
                  </a:cubicBezTo>
                  <a:cubicBezTo>
                    <a:pt x="481" y="1679"/>
                    <a:pt x="525" y="1707"/>
                    <a:pt x="449" y="1637"/>
                  </a:cubicBezTo>
                  <a:cubicBezTo>
                    <a:pt x="336" y="1529"/>
                    <a:pt x="272" y="1372"/>
                    <a:pt x="269" y="1193"/>
                  </a:cubicBezTo>
                  <a:cubicBezTo>
                    <a:pt x="265" y="989"/>
                    <a:pt x="342" y="787"/>
                    <a:pt x="475" y="650"/>
                  </a:cubicBezTo>
                  <a:cubicBezTo>
                    <a:pt x="643" y="478"/>
                    <a:pt x="956" y="363"/>
                    <a:pt x="1250" y="363"/>
                  </a:cubicBezTo>
                  <a:close/>
                  <a:moveTo>
                    <a:pt x="1122" y="0"/>
                  </a:moveTo>
                  <a:cubicBezTo>
                    <a:pt x="813" y="0"/>
                    <a:pt x="528" y="222"/>
                    <a:pt x="287" y="468"/>
                  </a:cubicBezTo>
                  <a:cubicBezTo>
                    <a:pt x="106" y="653"/>
                    <a:pt x="1" y="926"/>
                    <a:pt x="6" y="1197"/>
                  </a:cubicBezTo>
                  <a:cubicBezTo>
                    <a:pt x="11" y="1447"/>
                    <a:pt x="105" y="1671"/>
                    <a:pt x="270" y="1827"/>
                  </a:cubicBezTo>
                  <a:cubicBezTo>
                    <a:pt x="369" y="1921"/>
                    <a:pt x="484" y="1984"/>
                    <a:pt x="595" y="2046"/>
                  </a:cubicBezTo>
                  <a:cubicBezTo>
                    <a:pt x="663" y="2084"/>
                    <a:pt x="727" y="2119"/>
                    <a:pt x="787" y="2162"/>
                  </a:cubicBezTo>
                  <a:cubicBezTo>
                    <a:pt x="904" y="2245"/>
                    <a:pt x="1004" y="2354"/>
                    <a:pt x="1111" y="2471"/>
                  </a:cubicBezTo>
                  <a:cubicBezTo>
                    <a:pt x="1175" y="2541"/>
                    <a:pt x="1241" y="2615"/>
                    <a:pt x="1314" y="2683"/>
                  </a:cubicBezTo>
                  <a:cubicBezTo>
                    <a:pt x="1438" y="2800"/>
                    <a:pt x="1688" y="2994"/>
                    <a:pt x="1981" y="2994"/>
                  </a:cubicBezTo>
                  <a:cubicBezTo>
                    <a:pt x="2025" y="2994"/>
                    <a:pt x="2069" y="2990"/>
                    <a:pt x="2112" y="2981"/>
                  </a:cubicBezTo>
                  <a:cubicBezTo>
                    <a:pt x="2355" y="2932"/>
                    <a:pt x="2572" y="2728"/>
                    <a:pt x="2663" y="2461"/>
                  </a:cubicBezTo>
                  <a:cubicBezTo>
                    <a:pt x="2732" y="2259"/>
                    <a:pt x="2739" y="2024"/>
                    <a:pt x="2684" y="1743"/>
                  </a:cubicBezTo>
                  <a:cubicBezTo>
                    <a:pt x="2649" y="1564"/>
                    <a:pt x="2552" y="1351"/>
                    <a:pt x="2421" y="1139"/>
                  </a:cubicBezTo>
                  <a:cubicBezTo>
                    <a:pt x="2275" y="806"/>
                    <a:pt x="2065" y="496"/>
                    <a:pt x="1803" y="319"/>
                  </a:cubicBezTo>
                  <a:cubicBezTo>
                    <a:pt x="1762" y="293"/>
                    <a:pt x="1720" y="269"/>
                    <a:pt x="1675" y="250"/>
                  </a:cubicBezTo>
                  <a:cubicBezTo>
                    <a:pt x="1621" y="204"/>
                    <a:pt x="1568" y="163"/>
                    <a:pt x="1518" y="129"/>
                  </a:cubicBezTo>
                  <a:cubicBezTo>
                    <a:pt x="1383" y="39"/>
                    <a:pt x="1250" y="0"/>
                    <a:pt x="1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697225" y="2852600"/>
              <a:ext cx="57100" cy="79325"/>
            </a:xfrm>
            <a:custGeom>
              <a:avLst/>
              <a:gdLst/>
              <a:ahLst/>
              <a:cxnLst/>
              <a:rect l="l" t="t" r="r" b="b"/>
              <a:pathLst>
                <a:path w="2284" h="3173" extrusionOk="0">
                  <a:moveTo>
                    <a:pt x="1024" y="281"/>
                  </a:moveTo>
                  <a:cubicBezTo>
                    <a:pt x="1047" y="281"/>
                    <a:pt x="1070" y="282"/>
                    <a:pt x="1091" y="284"/>
                  </a:cubicBezTo>
                  <a:cubicBezTo>
                    <a:pt x="1465" y="323"/>
                    <a:pt x="1951" y="526"/>
                    <a:pt x="1983" y="937"/>
                  </a:cubicBezTo>
                  <a:cubicBezTo>
                    <a:pt x="2009" y="1265"/>
                    <a:pt x="1839" y="2018"/>
                    <a:pt x="1408" y="2523"/>
                  </a:cubicBezTo>
                  <a:cubicBezTo>
                    <a:pt x="1252" y="2706"/>
                    <a:pt x="1100" y="2821"/>
                    <a:pt x="943" y="2876"/>
                  </a:cubicBezTo>
                  <a:cubicBezTo>
                    <a:pt x="876" y="2900"/>
                    <a:pt x="808" y="2911"/>
                    <a:pt x="742" y="2911"/>
                  </a:cubicBezTo>
                  <a:cubicBezTo>
                    <a:pt x="630" y="2911"/>
                    <a:pt x="525" y="2878"/>
                    <a:pt x="449" y="2814"/>
                  </a:cubicBezTo>
                  <a:cubicBezTo>
                    <a:pt x="270" y="2663"/>
                    <a:pt x="267" y="2381"/>
                    <a:pt x="280" y="2226"/>
                  </a:cubicBezTo>
                  <a:cubicBezTo>
                    <a:pt x="288" y="2138"/>
                    <a:pt x="303" y="2046"/>
                    <a:pt x="317" y="1955"/>
                  </a:cubicBezTo>
                  <a:cubicBezTo>
                    <a:pt x="344" y="1793"/>
                    <a:pt x="434" y="1769"/>
                    <a:pt x="425" y="1596"/>
                  </a:cubicBezTo>
                  <a:cubicBezTo>
                    <a:pt x="421" y="1509"/>
                    <a:pt x="438" y="1440"/>
                    <a:pt x="425" y="1359"/>
                  </a:cubicBezTo>
                  <a:cubicBezTo>
                    <a:pt x="407" y="1245"/>
                    <a:pt x="295" y="980"/>
                    <a:pt x="303" y="876"/>
                  </a:cubicBezTo>
                  <a:cubicBezTo>
                    <a:pt x="317" y="721"/>
                    <a:pt x="400" y="573"/>
                    <a:pt x="538" y="459"/>
                  </a:cubicBezTo>
                  <a:cubicBezTo>
                    <a:pt x="676" y="346"/>
                    <a:pt x="853" y="281"/>
                    <a:pt x="1024" y="281"/>
                  </a:cubicBezTo>
                  <a:close/>
                  <a:moveTo>
                    <a:pt x="803" y="1"/>
                  </a:moveTo>
                  <a:cubicBezTo>
                    <a:pt x="640" y="1"/>
                    <a:pt x="482" y="29"/>
                    <a:pt x="354" y="135"/>
                  </a:cubicBezTo>
                  <a:cubicBezTo>
                    <a:pt x="162" y="293"/>
                    <a:pt x="62" y="627"/>
                    <a:pt x="42" y="854"/>
                  </a:cubicBezTo>
                  <a:cubicBezTo>
                    <a:pt x="31" y="989"/>
                    <a:pt x="51" y="1118"/>
                    <a:pt x="71" y="1243"/>
                  </a:cubicBezTo>
                  <a:lnTo>
                    <a:pt x="137" y="1233"/>
                  </a:lnTo>
                  <a:lnTo>
                    <a:pt x="137" y="1233"/>
                  </a:lnTo>
                  <a:lnTo>
                    <a:pt x="72" y="1246"/>
                  </a:lnTo>
                  <a:cubicBezTo>
                    <a:pt x="84" y="1323"/>
                    <a:pt x="96" y="1395"/>
                    <a:pt x="100" y="1467"/>
                  </a:cubicBezTo>
                  <a:cubicBezTo>
                    <a:pt x="108" y="1611"/>
                    <a:pt x="84" y="1757"/>
                    <a:pt x="58" y="1912"/>
                  </a:cubicBezTo>
                  <a:lnTo>
                    <a:pt x="58" y="1914"/>
                  </a:lnTo>
                  <a:cubicBezTo>
                    <a:pt x="43" y="2008"/>
                    <a:pt x="27" y="2105"/>
                    <a:pt x="19" y="2203"/>
                  </a:cubicBezTo>
                  <a:cubicBezTo>
                    <a:pt x="1" y="2409"/>
                    <a:pt x="11" y="2787"/>
                    <a:pt x="280" y="3014"/>
                  </a:cubicBezTo>
                  <a:cubicBezTo>
                    <a:pt x="401" y="3116"/>
                    <a:pt x="566" y="3173"/>
                    <a:pt x="744" y="3173"/>
                  </a:cubicBezTo>
                  <a:cubicBezTo>
                    <a:pt x="841" y="3173"/>
                    <a:pt x="938" y="3156"/>
                    <a:pt x="1031" y="3124"/>
                  </a:cubicBezTo>
                  <a:cubicBezTo>
                    <a:pt x="1231" y="3052"/>
                    <a:pt x="1420" y="2911"/>
                    <a:pt x="1606" y="2694"/>
                  </a:cubicBezTo>
                  <a:cubicBezTo>
                    <a:pt x="1952" y="2288"/>
                    <a:pt x="2284" y="1643"/>
                    <a:pt x="2242" y="1114"/>
                  </a:cubicBezTo>
                  <a:cubicBezTo>
                    <a:pt x="2198" y="562"/>
                    <a:pt x="1602" y="75"/>
                    <a:pt x="1119" y="23"/>
                  </a:cubicBezTo>
                  <a:cubicBezTo>
                    <a:pt x="1017" y="13"/>
                    <a:pt x="909" y="1"/>
                    <a:pt x="8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677700" y="2941350"/>
              <a:ext cx="45925" cy="63125"/>
            </a:xfrm>
            <a:custGeom>
              <a:avLst/>
              <a:gdLst/>
              <a:ahLst/>
              <a:cxnLst/>
              <a:rect l="l" t="t" r="r" b="b"/>
              <a:pathLst>
                <a:path w="1837" h="2525" extrusionOk="0">
                  <a:moveTo>
                    <a:pt x="822" y="262"/>
                  </a:moveTo>
                  <a:cubicBezTo>
                    <a:pt x="838" y="262"/>
                    <a:pt x="855" y="263"/>
                    <a:pt x="871" y="264"/>
                  </a:cubicBezTo>
                  <a:cubicBezTo>
                    <a:pt x="1153" y="294"/>
                    <a:pt x="1444" y="370"/>
                    <a:pt x="1468" y="679"/>
                  </a:cubicBezTo>
                  <a:cubicBezTo>
                    <a:pt x="1487" y="921"/>
                    <a:pt x="1431" y="1582"/>
                    <a:pt x="1100" y="1970"/>
                  </a:cubicBezTo>
                  <a:cubicBezTo>
                    <a:pt x="982" y="2108"/>
                    <a:pt x="867" y="2195"/>
                    <a:pt x="750" y="2237"/>
                  </a:cubicBezTo>
                  <a:cubicBezTo>
                    <a:pt x="720" y="2248"/>
                    <a:pt x="696" y="2252"/>
                    <a:pt x="677" y="2252"/>
                  </a:cubicBezTo>
                  <a:cubicBezTo>
                    <a:pt x="612" y="2252"/>
                    <a:pt x="595" y="2199"/>
                    <a:pt x="529" y="2142"/>
                  </a:cubicBezTo>
                  <a:cubicBezTo>
                    <a:pt x="398" y="2033"/>
                    <a:pt x="353" y="2001"/>
                    <a:pt x="364" y="1885"/>
                  </a:cubicBezTo>
                  <a:cubicBezTo>
                    <a:pt x="369" y="1817"/>
                    <a:pt x="286" y="1619"/>
                    <a:pt x="297" y="1551"/>
                  </a:cubicBezTo>
                  <a:lnTo>
                    <a:pt x="298" y="1548"/>
                  </a:lnTo>
                  <a:cubicBezTo>
                    <a:pt x="318" y="1420"/>
                    <a:pt x="341" y="1287"/>
                    <a:pt x="332" y="1148"/>
                  </a:cubicBezTo>
                  <a:cubicBezTo>
                    <a:pt x="329" y="1079"/>
                    <a:pt x="318" y="1014"/>
                    <a:pt x="307" y="950"/>
                  </a:cubicBezTo>
                  <a:cubicBezTo>
                    <a:pt x="294" y="862"/>
                    <a:pt x="280" y="780"/>
                    <a:pt x="287" y="702"/>
                  </a:cubicBezTo>
                  <a:cubicBezTo>
                    <a:pt x="297" y="587"/>
                    <a:pt x="358" y="478"/>
                    <a:pt x="460" y="395"/>
                  </a:cubicBezTo>
                  <a:cubicBezTo>
                    <a:pt x="563" y="311"/>
                    <a:pt x="695" y="262"/>
                    <a:pt x="822" y="262"/>
                  </a:cubicBezTo>
                  <a:close/>
                  <a:moveTo>
                    <a:pt x="822" y="0"/>
                  </a:moveTo>
                  <a:cubicBezTo>
                    <a:pt x="635" y="0"/>
                    <a:pt x="443" y="70"/>
                    <a:pt x="294" y="193"/>
                  </a:cubicBezTo>
                  <a:cubicBezTo>
                    <a:pt x="136" y="323"/>
                    <a:pt x="41" y="495"/>
                    <a:pt x="25" y="679"/>
                  </a:cubicBezTo>
                  <a:cubicBezTo>
                    <a:pt x="16" y="789"/>
                    <a:pt x="33" y="892"/>
                    <a:pt x="49" y="991"/>
                  </a:cubicBezTo>
                  <a:lnTo>
                    <a:pt x="115" y="981"/>
                  </a:lnTo>
                  <a:lnTo>
                    <a:pt x="49" y="993"/>
                  </a:lnTo>
                  <a:cubicBezTo>
                    <a:pt x="59" y="1053"/>
                    <a:pt x="68" y="1109"/>
                    <a:pt x="71" y="1162"/>
                  </a:cubicBezTo>
                  <a:cubicBezTo>
                    <a:pt x="77" y="1273"/>
                    <a:pt x="59" y="1387"/>
                    <a:pt x="39" y="1506"/>
                  </a:cubicBezTo>
                  <a:cubicBezTo>
                    <a:pt x="26" y="1580"/>
                    <a:pt x="117" y="1960"/>
                    <a:pt x="111" y="2039"/>
                  </a:cubicBezTo>
                  <a:cubicBezTo>
                    <a:pt x="96" y="2206"/>
                    <a:pt x="1" y="2208"/>
                    <a:pt x="222" y="2394"/>
                  </a:cubicBezTo>
                  <a:cubicBezTo>
                    <a:pt x="321" y="2478"/>
                    <a:pt x="457" y="2524"/>
                    <a:pt x="603" y="2524"/>
                  </a:cubicBezTo>
                  <a:cubicBezTo>
                    <a:pt x="682" y="2524"/>
                    <a:pt x="760" y="2511"/>
                    <a:pt x="837" y="2485"/>
                  </a:cubicBezTo>
                  <a:cubicBezTo>
                    <a:pt x="999" y="2427"/>
                    <a:pt x="1150" y="2314"/>
                    <a:pt x="1300" y="2140"/>
                  </a:cubicBezTo>
                  <a:cubicBezTo>
                    <a:pt x="1574" y="1818"/>
                    <a:pt x="1836" y="1305"/>
                    <a:pt x="1803" y="883"/>
                  </a:cubicBezTo>
                  <a:cubicBezTo>
                    <a:pt x="1769" y="438"/>
                    <a:pt x="1289" y="45"/>
                    <a:pt x="899" y="4"/>
                  </a:cubicBezTo>
                  <a:cubicBezTo>
                    <a:pt x="874" y="1"/>
                    <a:pt x="848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30" name="Google Shape;30;p2"/>
          <p:cNvGrpSpPr/>
          <p:nvPr/>
        </p:nvGrpSpPr>
        <p:grpSpPr>
          <a:xfrm rot="-1922792">
            <a:off x="393737" y="3769542"/>
            <a:ext cx="1115999" cy="1119914"/>
            <a:chOff x="1405075" y="832450"/>
            <a:chExt cx="484700" cy="486400"/>
          </a:xfrm>
        </p:grpSpPr>
        <p:sp>
          <p:nvSpPr>
            <p:cNvPr id="31" name="Google Shape;31;p2"/>
            <p:cNvSpPr/>
            <p:nvPr/>
          </p:nvSpPr>
          <p:spPr>
            <a:xfrm>
              <a:off x="1758650" y="993075"/>
              <a:ext cx="127300" cy="146300"/>
            </a:xfrm>
            <a:custGeom>
              <a:avLst/>
              <a:gdLst/>
              <a:ahLst/>
              <a:cxnLst/>
              <a:rect l="l" t="t" r="r" b="b"/>
              <a:pathLst>
                <a:path w="5092" h="5852" extrusionOk="0">
                  <a:moveTo>
                    <a:pt x="3723" y="0"/>
                  </a:moveTo>
                  <a:cubicBezTo>
                    <a:pt x="3675" y="0"/>
                    <a:pt x="3631" y="31"/>
                    <a:pt x="3616" y="79"/>
                  </a:cubicBezTo>
                  <a:cubicBezTo>
                    <a:pt x="3598" y="137"/>
                    <a:pt x="3632" y="199"/>
                    <a:pt x="3691" y="217"/>
                  </a:cubicBezTo>
                  <a:cubicBezTo>
                    <a:pt x="3692" y="217"/>
                    <a:pt x="3715" y="226"/>
                    <a:pt x="3756" y="241"/>
                  </a:cubicBezTo>
                  <a:cubicBezTo>
                    <a:pt x="3941" y="313"/>
                    <a:pt x="4231" y="457"/>
                    <a:pt x="4434" y="978"/>
                  </a:cubicBezTo>
                  <a:cubicBezTo>
                    <a:pt x="4613" y="1433"/>
                    <a:pt x="5091" y="1085"/>
                    <a:pt x="4410" y="2298"/>
                  </a:cubicBezTo>
                  <a:cubicBezTo>
                    <a:pt x="3566" y="3798"/>
                    <a:pt x="2146" y="5308"/>
                    <a:pt x="1258" y="5569"/>
                  </a:cubicBezTo>
                  <a:cubicBezTo>
                    <a:pt x="1204" y="5585"/>
                    <a:pt x="1152" y="5598"/>
                    <a:pt x="1102" y="5608"/>
                  </a:cubicBezTo>
                  <a:cubicBezTo>
                    <a:pt x="1082" y="5612"/>
                    <a:pt x="1061" y="5615"/>
                    <a:pt x="1041" y="5620"/>
                  </a:cubicBezTo>
                  <a:cubicBezTo>
                    <a:pt x="992" y="5627"/>
                    <a:pt x="946" y="5630"/>
                    <a:pt x="903" y="5630"/>
                  </a:cubicBezTo>
                  <a:cubicBezTo>
                    <a:pt x="793" y="5630"/>
                    <a:pt x="707" y="5607"/>
                    <a:pt x="647" y="5561"/>
                  </a:cubicBezTo>
                  <a:cubicBezTo>
                    <a:pt x="273" y="5276"/>
                    <a:pt x="608" y="4239"/>
                    <a:pt x="835" y="3699"/>
                  </a:cubicBezTo>
                  <a:cubicBezTo>
                    <a:pt x="845" y="3673"/>
                    <a:pt x="855" y="3650"/>
                    <a:pt x="865" y="3627"/>
                  </a:cubicBezTo>
                  <a:cubicBezTo>
                    <a:pt x="871" y="3610"/>
                    <a:pt x="880" y="3594"/>
                    <a:pt x="887" y="3577"/>
                  </a:cubicBezTo>
                  <a:cubicBezTo>
                    <a:pt x="894" y="3562"/>
                    <a:pt x="901" y="3547"/>
                    <a:pt x="908" y="3533"/>
                  </a:cubicBezTo>
                  <a:cubicBezTo>
                    <a:pt x="916" y="3514"/>
                    <a:pt x="920" y="3493"/>
                    <a:pt x="917" y="3472"/>
                  </a:cubicBezTo>
                  <a:cubicBezTo>
                    <a:pt x="912" y="3435"/>
                    <a:pt x="889" y="3402"/>
                    <a:pt x="854" y="3386"/>
                  </a:cubicBezTo>
                  <a:cubicBezTo>
                    <a:pt x="840" y="3380"/>
                    <a:pt x="825" y="3376"/>
                    <a:pt x="810" y="3376"/>
                  </a:cubicBezTo>
                  <a:cubicBezTo>
                    <a:pt x="807" y="3376"/>
                    <a:pt x="803" y="3376"/>
                    <a:pt x="800" y="3376"/>
                  </a:cubicBezTo>
                  <a:cubicBezTo>
                    <a:pt x="760" y="3378"/>
                    <a:pt x="725" y="3401"/>
                    <a:pt x="706" y="3439"/>
                  </a:cubicBezTo>
                  <a:cubicBezTo>
                    <a:pt x="690" y="3474"/>
                    <a:pt x="649" y="3562"/>
                    <a:pt x="600" y="3686"/>
                  </a:cubicBezTo>
                  <a:cubicBezTo>
                    <a:pt x="386" y="4206"/>
                    <a:pt x="1" y="5345"/>
                    <a:pt x="511" y="5737"/>
                  </a:cubicBezTo>
                  <a:cubicBezTo>
                    <a:pt x="532" y="5753"/>
                    <a:pt x="553" y="5767"/>
                    <a:pt x="576" y="5780"/>
                  </a:cubicBezTo>
                  <a:cubicBezTo>
                    <a:pt x="665" y="5828"/>
                    <a:pt x="772" y="5852"/>
                    <a:pt x="898" y="5852"/>
                  </a:cubicBezTo>
                  <a:cubicBezTo>
                    <a:pt x="950" y="5852"/>
                    <a:pt x="1005" y="5848"/>
                    <a:pt x="1064" y="5840"/>
                  </a:cubicBezTo>
                  <a:cubicBezTo>
                    <a:pt x="1090" y="5836"/>
                    <a:pt x="1117" y="5832"/>
                    <a:pt x="1145" y="5827"/>
                  </a:cubicBezTo>
                  <a:cubicBezTo>
                    <a:pt x="1189" y="5817"/>
                    <a:pt x="1235" y="5808"/>
                    <a:pt x="1283" y="5794"/>
                  </a:cubicBezTo>
                  <a:cubicBezTo>
                    <a:pt x="1391" y="5764"/>
                    <a:pt x="1506" y="5722"/>
                    <a:pt x="1625" y="5671"/>
                  </a:cubicBezTo>
                  <a:cubicBezTo>
                    <a:pt x="1719" y="5631"/>
                    <a:pt x="1815" y="5584"/>
                    <a:pt x="1914" y="5531"/>
                  </a:cubicBezTo>
                  <a:cubicBezTo>
                    <a:pt x="2655" y="5131"/>
                    <a:pt x="3531" y="4376"/>
                    <a:pt x="4237" y="3358"/>
                  </a:cubicBezTo>
                  <a:cubicBezTo>
                    <a:pt x="4281" y="3293"/>
                    <a:pt x="4326" y="3224"/>
                    <a:pt x="4371" y="3157"/>
                  </a:cubicBezTo>
                  <a:cubicBezTo>
                    <a:pt x="4434" y="3059"/>
                    <a:pt x="4497" y="2958"/>
                    <a:pt x="4557" y="2855"/>
                  </a:cubicBezTo>
                  <a:cubicBezTo>
                    <a:pt x="4972" y="2147"/>
                    <a:pt x="5078" y="1522"/>
                    <a:pt x="4873" y="999"/>
                  </a:cubicBezTo>
                  <a:cubicBezTo>
                    <a:pt x="4631" y="380"/>
                    <a:pt x="4029" y="106"/>
                    <a:pt x="3823" y="28"/>
                  </a:cubicBezTo>
                  <a:cubicBezTo>
                    <a:pt x="3785" y="13"/>
                    <a:pt x="3760" y="7"/>
                    <a:pt x="3754" y="5"/>
                  </a:cubicBezTo>
                  <a:cubicBezTo>
                    <a:pt x="3743" y="2"/>
                    <a:pt x="3733" y="0"/>
                    <a:pt x="3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784050" y="1071525"/>
              <a:ext cx="105725" cy="116325"/>
            </a:xfrm>
            <a:custGeom>
              <a:avLst/>
              <a:gdLst/>
              <a:ahLst/>
              <a:cxnLst/>
              <a:rect l="l" t="t" r="r" b="b"/>
              <a:pathLst>
                <a:path w="4229" h="4653" extrusionOk="0">
                  <a:moveTo>
                    <a:pt x="3243" y="1"/>
                  </a:moveTo>
                  <a:cubicBezTo>
                    <a:pt x="3186" y="1"/>
                    <a:pt x="3137" y="44"/>
                    <a:pt x="3132" y="101"/>
                  </a:cubicBezTo>
                  <a:cubicBezTo>
                    <a:pt x="3127" y="163"/>
                    <a:pt x="3171" y="217"/>
                    <a:pt x="3232" y="222"/>
                  </a:cubicBezTo>
                  <a:cubicBezTo>
                    <a:pt x="3237" y="222"/>
                    <a:pt x="3379" y="398"/>
                    <a:pt x="3584" y="715"/>
                  </a:cubicBezTo>
                  <a:cubicBezTo>
                    <a:pt x="3773" y="1005"/>
                    <a:pt x="3996" y="1298"/>
                    <a:pt x="3805" y="1863"/>
                  </a:cubicBezTo>
                  <a:cubicBezTo>
                    <a:pt x="3427" y="2979"/>
                    <a:pt x="2253" y="3710"/>
                    <a:pt x="1367" y="3949"/>
                  </a:cubicBezTo>
                  <a:cubicBezTo>
                    <a:pt x="1130" y="4013"/>
                    <a:pt x="923" y="4167"/>
                    <a:pt x="798" y="4167"/>
                  </a:cubicBezTo>
                  <a:cubicBezTo>
                    <a:pt x="772" y="4167"/>
                    <a:pt x="749" y="4160"/>
                    <a:pt x="730" y="4144"/>
                  </a:cubicBezTo>
                  <a:cubicBezTo>
                    <a:pt x="351" y="3814"/>
                    <a:pt x="1052" y="2469"/>
                    <a:pt x="1225" y="2110"/>
                  </a:cubicBezTo>
                  <a:cubicBezTo>
                    <a:pt x="1227" y="2105"/>
                    <a:pt x="1227" y="2102"/>
                    <a:pt x="1223" y="2102"/>
                  </a:cubicBezTo>
                  <a:cubicBezTo>
                    <a:pt x="1189" y="2102"/>
                    <a:pt x="916" y="2303"/>
                    <a:pt x="846" y="2303"/>
                  </a:cubicBezTo>
                  <a:cubicBezTo>
                    <a:pt x="843" y="2303"/>
                    <a:pt x="840" y="2302"/>
                    <a:pt x="837" y="2301"/>
                  </a:cubicBezTo>
                  <a:cubicBezTo>
                    <a:pt x="822" y="2294"/>
                    <a:pt x="805" y="2290"/>
                    <a:pt x="789" y="2290"/>
                  </a:cubicBezTo>
                  <a:cubicBezTo>
                    <a:pt x="748" y="2290"/>
                    <a:pt x="708" y="2313"/>
                    <a:pt x="689" y="2352"/>
                  </a:cubicBezTo>
                  <a:cubicBezTo>
                    <a:pt x="660" y="2412"/>
                    <a:pt x="1" y="3802"/>
                    <a:pt x="584" y="4312"/>
                  </a:cubicBezTo>
                  <a:cubicBezTo>
                    <a:pt x="610" y="4333"/>
                    <a:pt x="708" y="4616"/>
                    <a:pt x="738" y="4632"/>
                  </a:cubicBezTo>
                  <a:cubicBezTo>
                    <a:pt x="764" y="4646"/>
                    <a:pt x="790" y="4652"/>
                    <a:pt x="816" y="4652"/>
                  </a:cubicBezTo>
                  <a:cubicBezTo>
                    <a:pt x="968" y="4652"/>
                    <a:pt x="1140" y="4455"/>
                    <a:pt x="1408" y="4382"/>
                  </a:cubicBezTo>
                  <a:cubicBezTo>
                    <a:pt x="2221" y="4163"/>
                    <a:pt x="3568" y="3258"/>
                    <a:pt x="4015" y="1934"/>
                  </a:cubicBezTo>
                  <a:cubicBezTo>
                    <a:pt x="4229" y="1301"/>
                    <a:pt x="3953" y="798"/>
                    <a:pt x="3726" y="448"/>
                  </a:cubicBezTo>
                  <a:cubicBezTo>
                    <a:pt x="3462" y="43"/>
                    <a:pt x="3272" y="3"/>
                    <a:pt x="3253" y="1"/>
                  </a:cubicBezTo>
                  <a:cubicBezTo>
                    <a:pt x="3249" y="1"/>
                    <a:pt x="3246" y="1"/>
                    <a:pt x="3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795250" y="1146275"/>
              <a:ext cx="88800" cy="86400"/>
            </a:xfrm>
            <a:custGeom>
              <a:avLst/>
              <a:gdLst/>
              <a:ahLst/>
              <a:cxnLst/>
              <a:rect l="l" t="t" r="r" b="b"/>
              <a:pathLst>
                <a:path w="3552" h="3456" extrusionOk="0">
                  <a:moveTo>
                    <a:pt x="2840" y="1"/>
                  </a:moveTo>
                  <a:cubicBezTo>
                    <a:pt x="2802" y="1"/>
                    <a:pt x="2764" y="21"/>
                    <a:pt x="2744" y="56"/>
                  </a:cubicBezTo>
                  <a:cubicBezTo>
                    <a:pt x="2713" y="109"/>
                    <a:pt x="2730" y="176"/>
                    <a:pt x="2783" y="207"/>
                  </a:cubicBezTo>
                  <a:cubicBezTo>
                    <a:pt x="2786" y="209"/>
                    <a:pt x="2908" y="436"/>
                    <a:pt x="2982" y="818"/>
                  </a:cubicBezTo>
                  <a:cubicBezTo>
                    <a:pt x="3048" y="1158"/>
                    <a:pt x="3098" y="1507"/>
                    <a:pt x="2766" y="1940"/>
                  </a:cubicBezTo>
                  <a:cubicBezTo>
                    <a:pt x="2049" y="2872"/>
                    <a:pt x="1212" y="3099"/>
                    <a:pt x="767" y="3099"/>
                  </a:cubicBezTo>
                  <a:cubicBezTo>
                    <a:pt x="728" y="3099"/>
                    <a:pt x="693" y="3097"/>
                    <a:pt x="661" y="3094"/>
                  </a:cubicBezTo>
                  <a:cubicBezTo>
                    <a:pt x="654" y="3093"/>
                    <a:pt x="648" y="3093"/>
                    <a:pt x="642" y="3093"/>
                  </a:cubicBezTo>
                  <a:cubicBezTo>
                    <a:pt x="560" y="3093"/>
                    <a:pt x="490" y="3143"/>
                    <a:pt x="449" y="3143"/>
                  </a:cubicBezTo>
                  <a:cubicBezTo>
                    <a:pt x="436" y="3143"/>
                    <a:pt x="426" y="3138"/>
                    <a:pt x="419" y="3125"/>
                  </a:cubicBezTo>
                  <a:cubicBezTo>
                    <a:pt x="301" y="2888"/>
                    <a:pt x="1022" y="1805"/>
                    <a:pt x="1406" y="1225"/>
                  </a:cubicBezTo>
                  <a:cubicBezTo>
                    <a:pt x="1414" y="1214"/>
                    <a:pt x="1407" y="1210"/>
                    <a:pt x="1391" y="1210"/>
                  </a:cubicBezTo>
                  <a:cubicBezTo>
                    <a:pt x="1349" y="1210"/>
                    <a:pt x="1244" y="1239"/>
                    <a:pt x="1181" y="1239"/>
                  </a:cubicBezTo>
                  <a:cubicBezTo>
                    <a:pt x="1164" y="1239"/>
                    <a:pt x="1150" y="1236"/>
                    <a:pt x="1141" y="1231"/>
                  </a:cubicBezTo>
                  <a:cubicBezTo>
                    <a:pt x="1123" y="1218"/>
                    <a:pt x="1101" y="1212"/>
                    <a:pt x="1080" y="1212"/>
                  </a:cubicBezTo>
                  <a:cubicBezTo>
                    <a:pt x="1044" y="1212"/>
                    <a:pt x="1009" y="1229"/>
                    <a:pt x="987" y="1262"/>
                  </a:cubicBezTo>
                  <a:cubicBezTo>
                    <a:pt x="821" y="1513"/>
                    <a:pt x="0" y="2788"/>
                    <a:pt x="221" y="3225"/>
                  </a:cubicBezTo>
                  <a:cubicBezTo>
                    <a:pt x="248" y="3278"/>
                    <a:pt x="295" y="3338"/>
                    <a:pt x="381" y="3384"/>
                  </a:cubicBezTo>
                  <a:cubicBezTo>
                    <a:pt x="442" y="3418"/>
                    <a:pt x="522" y="3443"/>
                    <a:pt x="627" y="3453"/>
                  </a:cubicBezTo>
                  <a:cubicBezTo>
                    <a:pt x="649" y="3455"/>
                    <a:pt x="672" y="3456"/>
                    <a:pt x="695" y="3456"/>
                  </a:cubicBezTo>
                  <a:cubicBezTo>
                    <a:pt x="1300" y="3456"/>
                    <a:pt x="2457" y="2775"/>
                    <a:pt x="3178" y="1835"/>
                  </a:cubicBezTo>
                  <a:cubicBezTo>
                    <a:pt x="3551" y="1349"/>
                    <a:pt x="3293" y="1189"/>
                    <a:pt x="3214" y="783"/>
                  </a:cubicBezTo>
                  <a:cubicBezTo>
                    <a:pt x="3120" y="305"/>
                    <a:pt x="2911" y="26"/>
                    <a:pt x="2895" y="16"/>
                  </a:cubicBezTo>
                  <a:cubicBezTo>
                    <a:pt x="2894" y="16"/>
                    <a:pt x="2893" y="15"/>
                    <a:pt x="2892" y="14"/>
                  </a:cubicBezTo>
                  <a:cubicBezTo>
                    <a:pt x="2876" y="5"/>
                    <a:pt x="2858" y="1"/>
                    <a:pt x="2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521425" y="1020725"/>
              <a:ext cx="237225" cy="123775"/>
            </a:xfrm>
            <a:custGeom>
              <a:avLst/>
              <a:gdLst/>
              <a:ahLst/>
              <a:cxnLst/>
              <a:rect l="l" t="t" r="r" b="b"/>
              <a:pathLst>
                <a:path w="9489" h="4951" extrusionOk="0">
                  <a:moveTo>
                    <a:pt x="8101" y="0"/>
                  </a:moveTo>
                  <a:cubicBezTo>
                    <a:pt x="8053" y="0"/>
                    <a:pt x="8003" y="1"/>
                    <a:pt x="7954" y="3"/>
                  </a:cubicBezTo>
                  <a:cubicBezTo>
                    <a:pt x="7882" y="5"/>
                    <a:pt x="7807" y="10"/>
                    <a:pt x="7731" y="16"/>
                  </a:cubicBezTo>
                  <a:cubicBezTo>
                    <a:pt x="7452" y="37"/>
                    <a:pt x="7155" y="82"/>
                    <a:pt x="6854" y="139"/>
                  </a:cubicBezTo>
                  <a:cubicBezTo>
                    <a:pt x="6782" y="152"/>
                    <a:pt x="6708" y="167"/>
                    <a:pt x="6635" y="181"/>
                  </a:cubicBezTo>
                  <a:cubicBezTo>
                    <a:pt x="6317" y="246"/>
                    <a:pt x="6000" y="318"/>
                    <a:pt x="5698" y="389"/>
                  </a:cubicBezTo>
                  <a:cubicBezTo>
                    <a:pt x="5397" y="458"/>
                    <a:pt x="5113" y="525"/>
                    <a:pt x="4868" y="572"/>
                  </a:cubicBezTo>
                  <a:cubicBezTo>
                    <a:pt x="3470" y="838"/>
                    <a:pt x="124" y="1887"/>
                    <a:pt x="91" y="1897"/>
                  </a:cubicBezTo>
                  <a:cubicBezTo>
                    <a:pt x="31" y="1915"/>
                    <a:pt x="0" y="1979"/>
                    <a:pt x="17" y="2036"/>
                  </a:cubicBezTo>
                  <a:cubicBezTo>
                    <a:pt x="33" y="2084"/>
                    <a:pt x="77" y="2114"/>
                    <a:pt x="124" y="2114"/>
                  </a:cubicBezTo>
                  <a:cubicBezTo>
                    <a:pt x="135" y="2114"/>
                    <a:pt x="146" y="2112"/>
                    <a:pt x="157" y="2109"/>
                  </a:cubicBezTo>
                  <a:cubicBezTo>
                    <a:pt x="190" y="2098"/>
                    <a:pt x="955" y="1859"/>
                    <a:pt x="2342" y="1594"/>
                  </a:cubicBezTo>
                  <a:cubicBezTo>
                    <a:pt x="2591" y="1547"/>
                    <a:pt x="5388" y="882"/>
                    <a:pt x="5691" y="812"/>
                  </a:cubicBezTo>
                  <a:cubicBezTo>
                    <a:pt x="5979" y="746"/>
                    <a:pt x="6251" y="591"/>
                    <a:pt x="6566" y="527"/>
                  </a:cubicBezTo>
                  <a:cubicBezTo>
                    <a:pt x="6637" y="513"/>
                    <a:pt x="6807" y="471"/>
                    <a:pt x="6881" y="457"/>
                  </a:cubicBezTo>
                  <a:cubicBezTo>
                    <a:pt x="7182" y="402"/>
                    <a:pt x="7256" y="422"/>
                    <a:pt x="7536" y="402"/>
                  </a:cubicBezTo>
                  <a:cubicBezTo>
                    <a:pt x="7612" y="396"/>
                    <a:pt x="7911" y="229"/>
                    <a:pt x="7982" y="227"/>
                  </a:cubicBezTo>
                  <a:cubicBezTo>
                    <a:pt x="8020" y="225"/>
                    <a:pt x="8058" y="225"/>
                    <a:pt x="8095" y="225"/>
                  </a:cubicBezTo>
                  <a:cubicBezTo>
                    <a:pt x="8444" y="225"/>
                    <a:pt x="8746" y="277"/>
                    <a:pt x="8957" y="409"/>
                  </a:cubicBezTo>
                  <a:cubicBezTo>
                    <a:pt x="9075" y="482"/>
                    <a:pt x="9165" y="580"/>
                    <a:pt x="9221" y="710"/>
                  </a:cubicBezTo>
                  <a:cubicBezTo>
                    <a:pt x="9226" y="721"/>
                    <a:pt x="9231" y="733"/>
                    <a:pt x="9236" y="746"/>
                  </a:cubicBezTo>
                  <a:cubicBezTo>
                    <a:pt x="9241" y="761"/>
                    <a:pt x="9241" y="781"/>
                    <a:pt x="9234" y="811"/>
                  </a:cubicBezTo>
                  <a:lnTo>
                    <a:pt x="9233" y="811"/>
                  </a:lnTo>
                  <a:cubicBezTo>
                    <a:pt x="9217" y="877"/>
                    <a:pt x="9162" y="979"/>
                    <a:pt x="9050" y="1121"/>
                  </a:cubicBezTo>
                  <a:cubicBezTo>
                    <a:pt x="8897" y="1318"/>
                    <a:pt x="8663" y="1295"/>
                    <a:pt x="8239" y="1664"/>
                  </a:cubicBezTo>
                  <a:cubicBezTo>
                    <a:pt x="8176" y="1720"/>
                    <a:pt x="8079" y="2079"/>
                    <a:pt x="8007" y="2139"/>
                  </a:cubicBezTo>
                  <a:cubicBezTo>
                    <a:pt x="7819" y="2297"/>
                    <a:pt x="7604" y="2470"/>
                    <a:pt x="7360" y="2659"/>
                  </a:cubicBezTo>
                  <a:cubicBezTo>
                    <a:pt x="7298" y="2707"/>
                    <a:pt x="7236" y="2754"/>
                    <a:pt x="7172" y="2802"/>
                  </a:cubicBezTo>
                  <a:cubicBezTo>
                    <a:pt x="7104" y="2853"/>
                    <a:pt x="7044" y="2924"/>
                    <a:pt x="6965" y="2957"/>
                  </a:cubicBezTo>
                  <a:cubicBezTo>
                    <a:pt x="5836" y="3434"/>
                    <a:pt x="4819" y="4437"/>
                    <a:pt x="4164" y="4740"/>
                  </a:cubicBezTo>
                  <a:cubicBezTo>
                    <a:pt x="4108" y="4765"/>
                    <a:pt x="4083" y="4832"/>
                    <a:pt x="4109" y="4887"/>
                  </a:cubicBezTo>
                  <a:cubicBezTo>
                    <a:pt x="4120" y="4910"/>
                    <a:pt x="4137" y="4926"/>
                    <a:pt x="4158" y="4938"/>
                  </a:cubicBezTo>
                  <a:cubicBezTo>
                    <a:pt x="4174" y="4946"/>
                    <a:pt x="4192" y="4951"/>
                    <a:pt x="4210" y="4951"/>
                  </a:cubicBezTo>
                  <a:cubicBezTo>
                    <a:pt x="4226" y="4951"/>
                    <a:pt x="4242" y="4948"/>
                    <a:pt x="4257" y="4941"/>
                  </a:cubicBezTo>
                  <a:cubicBezTo>
                    <a:pt x="4632" y="4769"/>
                    <a:pt x="5150" y="4467"/>
                    <a:pt x="5719" y="4098"/>
                  </a:cubicBezTo>
                  <a:cubicBezTo>
                    <a:pt x="5790" y="4050"/>
                    <a:pt x="5863" y="4003"/>
                    <a:pt x="5936" y="3956"/>
                  </a:cubicBezTo>
                  <a:cubicBezTo>
                    <a:pt x="6282" y="3724"/>
                    <a:pt x="6643" y="3472"/>
                    <a:pt x="6996" y="3210"/>
                  </a:cubicBezTo>
                  <a:cubicBezTo>
                    <a:pt x="7065" y="3161"/>
                    <a:pt x="7133" y="3110"/>
                    <a:pt x="7203" y="3057"/>
                  </a:cubicBezTo>
                  <a:cubicBezTo>
                    <a:pt x="7301" y="2984"/>
                    <a:pt x="7400" y="2909"/>
                    <a:pt x="7496" y="2834"/>
                  </a:cubicBezTo>
                  <a:cubicBezTo>
                    <a:pt x="7693" y="2683"/>
                    <a:pt x="7875" y="2537"/>
                    <a:pt x="8041" y="2399"/>
                  </a:cubicBezTo>
                  <a:cubicBezTo>
                    <a:pt x="8112" y="2342"/>
                    <a:pt x="8179" y="2285"/>
                    <a:pt x="8243" y="2231"/>
                  </a:cubicBezTo>
                  <a:cubicBezTo>
                    <a:pt x="8607" y="1921"/>
                    <a:pt x="8888" y="1653"/>
                    <a:pt x="9089" y="1422"/>
                  </a:cubicBezTo>
                  <a:cubicBezTo>
                    <a:pt x="9104" y="1405"/>
                    <a:pt x="9119" y="1389"/>
                    <a:pt x="9133" y="1372"/>
                  </a:cubicBezTo>
                  <a:cubicBezTo>
                    <a:pt x="9191" y="1303"/>
                    <a:pt x="9241" y="1239"/>
                    <a:pt x="9281" y="1178"/>
                  </a:cubicBezTo>
                  <a:cubicBezTo>
                    <a:pt x="9435" y="960"/>
                    <a:pt x="9489" y="791"/>
                    <a:pt x="9445" y="669"/>
                  </a:cubicBezTo>
                  <a:cubicBezTo>
                    <a:pt x="9427" y="623"/>
                    <a:pt x="9408" y="579"/>
                    <a:pt x="9384" y="538"/>
                  </a:cubicBezTo>
                  <a:cubicBezTo>
                    <a:pt x="9327" y="435"/>
                    <a:pt x="9254" y="348"/>
                    <a:pt x="9165" y="279"/>
                  </a:cubicBezTo>
                  <a:cubicBezTo>
                    <a:pt x="9093" y="222"/>
                    <a:pt x="9012" y="175"/>
                    <a:pt x="8923" y="138"/>
                  </a:cubicBezTo>
                  <a:cubicBezTo>
                    <a:pt x="8696" y="41"/>
                    <a:pt x="8415" y="0"/>
                    <a:pt x="8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624300" y="1115525"/>
              <a:ext cx="48525" cy="116775"/>
            </a:xfrm>
            <a:custGeom>
              <a:avLst/>
              <a:gdLst/>
              <a:ahLst/>
              <a:cxnLst/>
              <a:rect l="l" t="t" r="r" b="b"/>
              <a:pathLst>
                <a:path w="1941" h="4671" extrusionOk="0">
                  <a:moveTo>
                    <a:pt x="1705" y="0"/>
                  </a:moveTo>
                  <a:cubicBezTo>
                    <a:pt x="1702" y="0"/>
                    <a:pt x="1699" y="0"/>
                    <a:pt x="1697" y="0"/>
                  </a:cubicBezTo>
                  <a:cubicBezTo>
                    <a:pt x="1635" y="7"/>
                    <a:pt x="1590" y="59"/>
                    <a:pt x="1595" y="121"/>
                  </a:cubicBezTo>
                  <a:cubicBezTo>
                    <a:pt x="1596" y="125"/>
                    <a:pt x="1601" y="193"/>
                    <a:pt x="1604" y="306"/>
                  </a:cubicBezTo>
                  <a:cubicBezTo>
                    <a:pt x="1623" y="990"/>
                    <a:pt x="1724" y="3031"/>
                    <a:pt x="209" y="4099"/>
                  </a:cubicBezTo>
                  <a:cubicBezTo>
                    <a:pt x="159" y="4135"/>
                    <a:pt x="0" y="4573"/>
                    <a:pt x="36" y="4624"/>
                  </a:cubicBezTo>
                  <a:cubicBezTo>
                    <a:pt x="46" y="4638"/>
                    <a:pt x="59" y="4650"/>
                    <a:pt x="74" y="4657"/>
                  </a:cubicBezTo>
                  <a:cubicBezTo>
                    <a:pt x="90" y="4666"/>
                    <a:pt x="108" y="4671"/>
                    <a:pt x="126" y="4671"/>
                  </a:cubicBezTo>
                  <a:cubicBezTo>
                    <a:pt x="148" y="4671"/>
                    <a:pt x="171" y="4664"/>
                    <a:pt x="190" y="4650"/>
                  </a:cubicBezTo>
                  <a:cubicBezTo>
                    <a:pt x="1940" y="3416"/>
                    <a:pt x="1847" y="624"/>
                    <a:pt x="1821" y="164"/>
                  </a:cubicBezTo>
                  <a:cubicBezTo>
                    <a:pt x="1818" y="132"/>
                    <a:pt x="1817" y="112"/>
                    <a:pt x="1816" y="103"/>
                  </a:cubicBezTo>
                  <a:cubicBezTo>
                    <a:pt x="1811" y="45"/>
                    <a:pt x="1763" y="0"/>
                    <a:pt x="17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712000" y="950175"/>
              <a:ext cx="19550" cy="6200"/>
            </a:xfrm>
            <a:custGeom>
              <a:avLst/>
              <a:gdLst/>
              <a:ahLst/>
              <a:cxnLst/>
              <a:rect l="l" t="t" r="r" b="b"/>
              <a:pathLst>
                <a:path w="782" h="248" extrusionOk="0">
                  <a:moveTo>
                    <a:pt x="529" y="0"/>
                  </a:moveTo>
                  <a:cubicBezTo>
                    <a:pt x="499" y="0"/>
                    <a:pt x="470" y="2"/>
                    <a:pt x="440" y="6"/>
                  </a:cubicBezTo>
                  <a:cubicBezTo>
                    <a:pt x="266" y="28"/>
                    <a:pt x="112" y="113"/>
                    <a:pt x="0" y="247"/>
                  </a:cubicBezTo>
                  <a:cubicBezTo>
                    <a:pt x="253" y="181"/>
                    <a:pt x="514" y="112"/>
                    <a:pt x="781" y="48"/>
                  </a:cubicBezTo>
                  <a:cubicBezTo>
                    <a:pt x="702" y="17"/>
                    <a:pt x="617" y="0"/>
                    <a:pt x="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747750" y="936200"/>
              <a:ext cx="109225" cy="153200"/>
            </a:xfrm>
            <a:custGeom>
              <a:avLst/>
              <a:gdLst/>
              <a:ahLst/>
              <a:cxnLst/>
              <a:rect l="l" t="t" r="r" b="b"/>
              <a:pathLst>
                <a:path w="4369" h="6128" extrusionOk="0">
                  <a:moveTo>
                    <a:pt x="1866" y="0"/>
                  </a:moveTo>
                  <a:cubicBezTo>
                    <a:pt x="1573" y="0"/>
                    <a:pt x="1241" y="32"/>
                    <a:pt x="863" y="84"/>
                  </a:cubicBezTo>
                  <a:cubicBezTo>
                    <a:pt x="790" y="95"/>
                    <a:pt x="718" y="106"/>
                    <a:pt x="643" y="117"/>
                  </a:cubicBezTo>
                  <a:lnTo>
                    <a:pt x="665" y="333"/>
                  </a:lnTo>
                  <a:cubicBezTo>
                    <a:pt x="740" y="320"/>
                    <a:pt x="813" y="310"/>
                    <a:pt x="887" y="300"/>
                  </a:cubicBezTo>
                  <a:cubicBezTo>
                    <a:pt x="1169" y="261"/>
                    <a:pt x="1430" y="240"/>
                    <a:pt x="1670" y="240"/>
                  </a:cubicBezTo>
                  <a:cubicBezTo>
                    <a:pt x="2329" y="240"/>
                    <a:pt x="2830" y="401"/>
                    <a:pt x="3195" y="806"/>
                  </a:cubicBezTo>
                  <a:cubicBezTo>
                    <a:pt x="4091" y="1801"/>
                    <a:pt x="4112" y="2167"/>
                    <a:pt x="3912" y="2607"/>
                  </a:cubicBezTo>
                  <a:cubicBezTo>
                    <a:pt x="3725" y="3019"/>
                    <a:pt x="2397" y="4590"/>
                    <a:pt x="1433" y="5409"/>
                  </a:cubicBezTo>
                  <a:cubicBezTo>
                    <a:pt x="1363" y="5468"/>
                    <a:pt x="1294" y="5524"/>
                    <a:pt x="1228" y="5575"/>
                  </a:cubicBezTo>
                  <a:cubicBezTo>
                    <a:pt x="961" y="5781"/>
                    <a:pt x="738" y="5908"/>
                    <a:pt x="593" y="5908"/>
                  </a:cubicBezTo>
                  <a:cubicBezTo>
                    <a:pt x="573" y="5908"/>
                    <a:pt x="554" y="5905"/>
                    <a:pt x="537" y="5900"/>
                  </a:cubicBezTo>
                  <a:cubicBezTo>
                    <a:pt x="481" y="5883"/>
                    <a:pt x="431" y="5854"/>
                    <a:pt x="392" y="5812"/>
                  </a:cubicBezTo>
                  <a:cubicBezTo>
                    <a:pt x="352" y="5771"/>
                    <a:pt x="320" y="5716"/>
                    <a:pt x="297" y="5649"/>
                  </a:cubicBezTo>
                  <a:cubicBezTo>
                    <a:pt x="235" y="5478"/>
                    <a:pt x="224" y="5229"/>
                    <a:pt x="275" y="4916"/>
                  </a:cubicBezTo>
                  <a:cubicBezTo>
                    <a:pt x="352" y="4441"/>
                    <a:pt x="445" y="4521"/>
                    <a:pt x="837" y="3783"/>
                  </a:cubicBezTo>
                  <a:cubicBezTo>
                    <a:pt x="895" y="3672"/>
                    <a:pt x="1081" y="2853"/>
                    <a:pt x="1147" y="2737"/>
                  </a:cubicBezTo>
                  <a:cubicBezTo>
                    <a:pt x="1278" y="2511"/>
                    <a:pt x="1461" y="2464"/>
                    <a:pt x="1585" y="2033"/>
                  </a:cubicBezTo>
                  <a:cubicBezTo>
                    <a:pt x="1602" y="1974"/>
                    <a:pt x="1605" y="1913"/>
                    <a:pt x="1555" y="1879"/>
                  </a:cubicBezTo>
                  <a:cubicBezTo>
                    <a:pt x="1536" y="1866"/>
                    <a:pt x="1515" y="1861"/>
                    <a:pt x="1494" y="1861"/>
                  </a:cubicBezTo>
                  <a:cubicBezTo>
                    <a:pt x="1458" y="1861"/>
                    <a:pt x="1422" y="1878"/>
                    <a:pt x="1400" y="1910"/>
                  </a:cubicBezTo>
                  <a:cubicBezTo>
                    <a:pt x="1298" y="2065"/>
                    <a:pt x="1201" y="2219"/>
                    <a:pt x="1108" y="2369"/>
                  </a:cubicBezTo>
                  <a:cubicBezTo>
                    <a:pt x="1043" y="2478"/>
                    <a:pt x="978" y="2586"/>
                    <a:pt x="920" y="2693"/>
                  </a:cubicBezTo>
                  <a:cubicBezTo>
                    <a:pt x="675" y="3123"/>
                    <a:pt x="477" y="3536"/>
                    <a:pt x="331" y="3918"/>
                  </a:cubicBezTo>
                  <a:cubicBezTo>
                    <a:pt x="279" y="4052"/>
                    <a:pt x="235" y="4179"/>
                    <a:pt x="195" y="4304"/>
                  </a:cubicBezTo>
                  <a:cubicBezTo>
                    <a:pt x="146" y="4461"/>
                    <a:pt x="108" y="4611"/>
                    <a:pt x="80" y="4753"/>
                  </a:cubicBezTo>
                  <a:cubicBezTo>
                    <a:pt x="67" y="4807"/>
                    <a:pt x="59" y="4861"/>
                    <a:pt x="50" y="4913"/>
                  </a:cubicBezTo>
                  <a:cubicBezTo>
                    <a:pt x="1" y="5238"/>
                    <a:pt x="12" y="5513"/>
                    <a:pt x="89" y="5725"/>
                  </a:cubicBezTo>
                  <a:cubicBezTo>
                    <a:pt x="112" y="5790"/>
                    <a:pt x="143" y="5848"/>
                    <a:pt x="179" y="5898"/>
                  </a:cubicBezTo>
                  <a:cubicBezTo>
                    <a:pt x="242" y="5991"/>
                    <a:pt x="328" y="6058"/>
                    <a:pt x="428" y="6099"/>
                  </a:cubicBezTo>
                  <a:cubicBezTo>
                    <a:pt x="443" y="6104"/>
                    <a:pt x="458" y="6109"/>
                    <a:pt x="473" y="6114"/>
                  </a:cubicBezTo>
                  <a:cubicBezTo>
                    <a:pt x="503" y="6123"/>
                    <a:pt x="535" y="6127"/>
                    <a:pt x="569" y="6127"/>
                  </a:cubicBezTo>
                  <a:cubicBezTo>
                    <a:pt x="698" y="6127"/>
                    <a:pt x="857" y="6066"/>
                    <a:pt x="1036" y="5961"/>
                  </a:cubicBezTo>
                  <a:cubicBezTo>
                    <a:pt x="1106" y="5920"/>
                    <a:pt x="1179" y="5873"/>
                    <a:pt x="1254" y="5820"/>
                  </a:cubicBezTo>
                  <a:cubicBezTo>
                    <a:pt x="1286" y="5796"/>
                    <a:pt x="1320" y="5772"/>
                    <a:pt x="1353" y="5747"/>
                  </a:cubicBezTo>
                  <a:cubicBezTo>
                    <a:pt x="1389" y="5721"/>
                    <a:pt x="1425" y="5693"/>
                    <a:pt x="1461" y="5664"/>
                  </a:cubicBezTo>
                  <a:lnTo>
                    <a:pt x="1461" y="5663"/>
                  </a:lnTo>
                  <a:cubicBezTo>
                    <a:pt x="2539" y="4807"/>
                    <a:pt x="3950" y="3459"/>
                    <a:pt x="4114" y="2698"/>
                  </a:cubicBezTo>
                  <a:cubicBezTo>
                    <a:pt x="4129" y="2633"/>
                    <a:pt x="4167" y="2577"/>
                    <a:pt x="4192" y="2517"/>
                  </a:cubicBezTo>
                  <a:cubicBezTo>
                    <a:pt x="4219" y="2446"/>
                    <a:pt x="4242" y="2375"/>
                    <a:pt x="4259" y="2303"/>
                  </a:cubicBezTo>
                  <a:cubicBezTo>
                    <a:pt x="4368" y="1870"/>
                    <a:pt x="4017" y="1340"/>
                    <a:pt x="3314" y="560"/>
                  </a:cubicBezTo>
                  <a:cubicBezTo>
                    <a:pt x="2942" y="146"/>
                    <a:pt x="2489" y="0"/>
                    <a:pt x="1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05075" y="959225"/>
              <a:ext cx="314525" cy="337575"/>
            </a:xfrm>
            <a:custGeom>
              <a:avLst/>
              <a:gdLst/>
              <a:ahLst/>
              <a:cxnLst/>
              <a:rect l="l" t="t" r="r" b="b"/>
              <a:pathLst>
                <a:path w="12581" h="13503" extrusionOk="0">
                  <a:moveTo>
                    <a:pt x="11199" y="1"/>
                  </a:moveTo>
                  <a:cubicBezTo>
                    <a:pt x="11129" y="28"/>
                    <a:pt x="11059" y="55"/>
                    <a:pt x="10985" y="85"/>
                  </a:cubicBezTo>
                  <a:cubicBezTo>
                    <a:pt x="8233" y="1205"/>
                    <a:pt x="2439" y="4322"/>
                    <a:pt x="2292" y="4482"/>
                  </a:cubicBezTo>
                  <a:lnTo>
                    <a:pt x="2017" y="4922"/>
                  </a:lnTo>
                  <a:cubicBezTo>
                    <a:pt x="2007" y="4932"/>
                    <a:pt x="2001" y="4944"/>
                    <a:pt x="1995" y="4957"/>
                  </a:cubicBezTo>
                  <a:lnTo>
                    <a:pt x="104" y="10206"/>
                  </a:lnTo>
                  <a:cubicBezTo>
                    <a:pt x="1" y="10479"/>
                    <a:pt x="408" y="11108"/>
                    <a:pt x="675" y="11224"/>
                  </a:cubicBezTo>
                  <a:lnTo>
                    <a:pt x="2837" y="11967"/>
                  </a:lnTo>
                  <a:cubicBezTo>
                    <a:pt x="2996" y="12042"/>
                    <a:pt x="6138" y="13502"/>
                    <a:pt x="8598" y="13502"/>
                  </a:cubicBezTo>
                  <a:cubicBezTo>
                    <a:pt x="9112" y="13502"/>
                    <a:pt x="9597" y="13438"/>
                    <a:pt x="10018" y="13285"/>
                  </a:cubicBezTo>
                  <a:cubicBezTo>
                    <a:pt x="11100" y="12891"/>
                    <a:pt x="11864" y="12321"/>
                    <a:pt x="12381" y="11801"/>
                  </a:cubicBezTo>
                  <a:cubicBezTo>
                    <a:pt x="12453" y="11731"/>
                    <a:pt x="12519" y="11661"/>
                    <a:pt x="12581" y="11592"/>
                  </a:cubicBezTo>
                  <a:lnTo>
                    <a:pt x="12543" y="11286"/>
                  </a:lnTo>
                  <a:cubicBezTo>
                    <a:pt x="12483" y="11359"/>
                    <a:pt x="12419" y="11433"/>
                    <a:pt x="12347" y="11510"/>
                  </a:cubicBezTo>
                  <a:cubicBezTo>
                    <a:pt x="11847" y="12044"/>
                    <a:pt x="11071" y="12664"/>
                    <a:pt x="9941" y="13076"/>
                  </a:cubicBezTo>
                  <a:cubicBezTo>
                    <a:pt x="9579" y="13208"/>
                    <a:pt x="9165" y="13264"/>
                    <a:pt x="8722" y="13264"/>
                  </a:cubicBezTo>
                  <a:cubicBezTo>
                    <a:pt x="6289" y="13264"/>
                    <a:pt x="3005" y="11574"/>
                    <a:pt x="2963" y="11554"/>
                  </a:cubicBezTo>
                  <a:lnTo>
                    <a:pt x="1028" y="10611"/>
                  </a:lnTo>
                  <a:cubicBezTo>
                    <a:pt x="644" y="10448"/>
                    <a:pt x="523" y="10221"/>
                    <a:pt x="651" y="9824"/>
                  </a:cubicBezTo>
                  <a:lnTo>
                    <a:pt x="1735" y="6549"/>
                  </a:lnTo>
                  <a:cubicBezTo>
                    <a:pt x="2216" y="5284"/>
                    <a:pt x="3092" y="4137"/>
                    <a:pt x="4335" y="3597"/>
                  </a:cubicBezTo>
                  <a:cubicBezTo>
                    <a:pt x="8435" y="1813"/>
                    <a:pt x="8970" y="1147"/>
                    <a:pt x="10745" y="423"/>
                  </a:cubicBezTo>
                  <a:cubicBezTo>
                    <a:pt x="10817" y="393"/>
                    <a:pt x="11156" y="253"/>
                    <a:pt x="11225" y="226"/>
                  </a:cubicBezTo>
                  <a:lnTo>
                    <a:pt x="111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790975" y="1180175"/>
              <a:ext cx="31175" cy="18175"/>
            </a:xfrm>
            <a:custGeom>
              <a:avLst/>
              <a:gdLst/>
              <a:ahLst/>
              <a:cxnLst/>
              <a:rect l="l" t="t" r="r" b="b"/>
              <a:pathLst>
                <a:path w="1247" h="727" extrusionOk="0">
                  <a:moveTo>
                    <a:pt x="1116" y="0"/>
                  </a:moveTo>
                  <a:cubicBezTo>
                    <a:pt x="1110" y="0"/>
                    <a:pt x="1103" y="1"/>
                    <a:pt x="1096" y="2"/>
                  </a:cubicBezTo>
                  <a:cubicBezTo>
                    <a:pt x="1089" y="3"/>
                    <a:pt x="1080" y="6"/>
                    <a:pt x="1073" y="9"/>
                  </a:cubicBezTo>
                  <a:cubicBezTo>
                    <a:pt x="1058" y="17"/>
                    <a:pt x="999" y="41"/>
                    <a:pt x="912" y="83"/>
                  </a:cubicBezTo>
                  <a:lnTo>
                    <a:pt x="911" y="83"/>
                  </a:lnTo>
                  <a:cubicBezTo>
                    <a:pt x="756" y="152"/>
                    <a:pt x="507" y="266"/>
                    <a:pt x="214" y="398"/>
                  </a:cubicBezTo>
                  <a:cubicBezTo>
                    <a:pt x="144" y="429"/>
                    <a:pt x="73" y="461"/>
                    <a:pt x="0" y="495"/>
                  </a:cubicBezTo>
                  <a:lnTo>
                    <a:pt x="25" y="726"/>
                  </a:lnTo>
                  <a:cubicBezTo>
                    <a:pt x="98" y="694"/>
                    <a:pt x="168" y="661"/>
                    <a:pt x="239" y="630"/>
                  </a:cubicBezTo>
                  <a:cubicBezTo>
                    <a:pt x="467" y="525"/>
                    <a:pt x="691" y="426"/>
                    <a:pt x="891" y="335"/>
                  </a:cubicBezTo>
                  <a:cubicBezTo>
                    <a:pt x="989" y="291"/>
                    <a:pt x="1078" y="251"/>
                    <a:pt x="1164" y="212"/>
                  </a:cubicBezTo>
                  <a:cubicBezTo>
                    <a:pt x="1220" y="187"/>
                    <a:pt x="1246" y="120"/>
                    <a:pt x="1220" y="66"/>
                  </a:cubicBezTo>
                  <a:cubicBezTo>
                    <a:pt x="1212" y="48"/>
                    <a:pt x="1199" y="33"/>
                    <a:pt x="1184" y="22"/>
                  </a:cubicBezTo>
                  <a:cubicBezTo>
                    <a:pt x="1165" y="8"/>
                    <a:pt x="1141" y="0"/>
                    <a:pt x="1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668125" y="832450"/>
              <a:ext cx="134425" cy="486400"/>
            </a:xfrm>
            <a:custGeom>
              <a:avLst/>
              <a:gdLst/>
              <a:ahLst/>
              <a:cxnLst/>
              <a:rect l="l" t="t" r="r" b="b"/>
              <a:pathLst>
                <a:path w="5377" h="19456" extrusionOk="0">
                  <a:moveTo>
                    <a:pt x="1097" y="1"/>
                  </a:moveTo>
                  <a:cubicBezTo>
                    <a:pt x="869" y="21"/>
                    <a:pt x="300" y="249"/>
                    <a:pt x="157" y="426"/>
                  </a:cubicBezTo>
                  <a:cubicBezTo>
                    <a:pt x="12" y="604"/>
                    <a:pt x="0" y="1276"/>
                    <a:pt x="28" y="1504"/>
                  </a:cubicBezTo>
                  <a:lnTo>
                    <a:pt x="463" y="5156"/>
                  </a:lnTo>
                  <a:lnTo>
                    <a:pt x="437" y="5776"/>
                  </a:lnTo>
                  <a:lnTo>
                    <a:pt x="767" y="7711"/>
                  </a:lnTo>
                  <a:lnTo>
                    <a:pt x="794" y="7933"/>
                  </a:lnTo>
                  <a:cubicBezTo>
                    <a:pt x="866" y="7919"/>
                    <a:pt x="939" y="7904"/>
                    <a:pt x="1013" y="7891"/>
                  </a:cubicBezTo>
                  <a:lnTo>
                    <a:pt x="986" y="7669"/>
                  </a:lnTo>
                  <a:lnTo>
                    <a:pt x="703" y="5297"/>
                  </a:lnTo>
                  <a:lnTo>
                    <a:pt x="677" y="5072"/>
                  </a:lnTo>
                  <a:lnTo>
                    <a:pt x="353" y="2353"/>
                  </a:lnTo>
                  <a:lnTo>
                    <a:pt x="326" y="2133"/>
                  </a:lnTo>
                  <a:lnTo>
                    <a:pt x="252" y="1511"/>
                  </a:lnTo>
                  <a:cubicBezTo>
                    <a:pt x="232" y="1344"/>
                    <a:pt x="383" y="835"/>
                    <a:pt x="490" y="705"/>
                  </a:cubicBezTo>
                  <a:cubicBezTo>
                    <a:pt x="596" y="573"/>
                    <a:pt x="586" y="355"/>
                    <a:pt x="664" y="349"/>
                  </a:cubicBezTo>
                  <a:lnTo>
                    <a:pt x="1591" y="269"/>
                  </a:lnTo>
                  <a:cubicBezTo>
                    <a:pt x="1633" y="265"/>
                    <a:pt x="1685" y="263"/>
                    <a:pt x="1744" y="263"/>
                  </a:cubicBezTo>
                  <a:cubicBezTo>
                    <a:pt x="2279" y="263"/>
                    <a:pt x="3417" y="416"/>
                    <a:pt x="3448" y="714"/>
                  </a:cubicBezTo>
                  <a:lnTo>
                    <a:pt x="3565" y="1810"/>
                  </a:lnTo>
                  <a:lnTo>
                    <a:pt x="3590" y="2031"/>
                  </a:lnTo>
                  <a:lnTo>
                    <a:pt x="3828" y="4267"/>
                  </a:lnTo>
                  <a:lnTo>
                    <a:pt x="3850" y="4483"/>
                  </a:lnTo>
                  <a:lnTo>
                    <a:pt x="4105" y="6843"/>
                  </a:lnTo>
                  <a:lnTo>
                    <a:pt x="4145" y="7227"/>
                  </a:lnTo>
                  <a:cubicBezTo>
                    <a:pt x="4203" y="7115"/>
                    <a:pt x="4266" y="7003"/>
                    <a:pt x="4332" y="6887"/>
                  </a:cubicBezTo>
                  <a:lnTo>
                    <a:pt x="4293" y="6519"/>
                  </a:lnTo>
                  <a:lnTo>
                    <a:pt x="4072" y="4450"/>
                  </a:lnTo>
                  <a:lnTo>
                    <a:pt x="4048" y="4234"/>
                  </a:lnTo>
                  <a:lnTo>
                    <a:pt x="3669" y="691"/>
                  </a:lnTo>
                  <a:cubicBezTo>
                    <a:pt x="3625" y="269"/>
                    <a:pt x="2648" y="1"/>
                    <a:pt x="2153" y="1"/>
                  </a:cubicBezTo>
                  <a:cubicBezTo>
                    <a:pt x="2119" y="1"/>
                    <a:pt x="2088" y="2"/>
                    <a:pt x="2059" y="5"/>
                  </a:cubicBezTo>
                  <a:lnTo>
                    <a:pt x="1097" y="1"/>
                  </a:lnTo>
                  <a:close/>
                  <a:moveTo>
                    <a:pt x="4620" y="9559"/>
                  </a:moveTo>
                  <a:cubicBezTo>
                    <a:pt x="4548" y="9618"/>
                    <a:pt x="4479" y="9674"/>
                    <a:pt x="4413" y="9725"/>
                  </a:cubicBezTo>
                  <a:lnTo>
                    <a:pt x="4422" y="9801"/>
                  </a:lnTo>
                  <a:lnTo>
                    <a:pt x="4439" y="9970"/>
                  </a:lnTo>
                  <a:lnTo>
                    <a:pt x="4456" y="10124"/>
                  </a:lnTo>
                  <a:cubicBezTo>
                    <a:pt x="4466" y="10099"/>
                    <a:pt x="4476" y="10076"/>
                    <a:pt x="4486" y="10052"/>
                  </a:cubicBezTo>
                  <a:cubicBezTo>
                    <a:pt x="4493" y="10037"/>
                    <a:pt x="4499" y="10023"/>
                    <a:pt x="4506" y="10009"/>
                  </a:cubicBezTo>
                  <a:lnTo>
                    <a:pt x="4506" y="10009"/>
                  </a:lnTo>
                  <a:cubicBezTo>
                    <a:pt x="4506" y="10007"/>
                    <a:pt x="4507" y="10005"/>
                    <a:pt x="4508" y="10003"/>
                  </a:cubicBezTo>
                  <a:cubicBezTo>
                    <a:pt x="4515" y="9987"/>
                    <a:pt x="4522" y="9972"/>
                    <a:pt x="4529" y="9958"/>
                  </a:cubicBezTo>
                  <a:cubicBezTo>
                    <a:pt x="4537" y="9939"/>
                    <a:pt x="4541" y="9918"/>
                    <a:pt x="4538" y="9897"/>
                  </a:cubicBezTo>
                  <a:lnTo>
                    <a:pt x="4538" y="9897"/>
                  </a:lnTo>
                  <a:cubicBezTo>
                    <a:pt x="4538" y="9897"/>
                    <a:pt x="4538" y="9897"/>
                    <a:pt x="4538" y="9897"/>
                  </a:cubicBezTo>
                  <a:cubicBezTo>
                    <a:pt x="4574" y="9871"/>
                    <a:pt x="4610" y="9843"/>
                    <a:pt x="4646" y="9814"/>
                  </a:cubicBezTo>
                  <a:lnTo>
                    <a:pt x="4646" y="9813"/>
                  </a:lnTo>
                  <a:lnTo>
                    <a:pt x="4620" y="9559"/>
                  </a:lnTo>
                  <a:close/>
                  <a:moveTo>
                    <a:pt x="1304" y="10333"/>
                  </a:moveTo>
                  <a:cubicBezTo>
                    <a:pt x="1236" y="10384"/>
                    <a:pt x="1167" y="10437"/>
                    <a:pt x="1097" y="10488"/>
                  </a:cubicBezTo>
                  <a:lnTo>
                    <a:pt x="1128" y="10741"/>
                  </a:lnTo>
                  <a:lnTo>
                    <a:pt x="1825" y="16579"/>
                  </a:lnTo>
                  <a:lnTo>
                    <a:pt x="1859" y="16872"/>
                  </a:lnTo>
                  <a:lnTo>
                    <a:pt x="1908" y="17286"/>
                  </a:lnTo>
                  <a:cubicBezTo>
                    <a:pt x="1911" y="17310"/>
                    <a:pt x="1922" y="17333"/>
                    <a:pt x="1940" y="17351"/>
                  </a:cubicBezTo>
                  <a:lnTo>
                    <a:pt x="4006" y="19422"/>
                  </a:lnTo>
                  <a:cubicBezTo>
                    <a:pt x="4013" y="19431"/>
                    <a:pt x="4021" y="19437"/>
                    <a:pt x="4031" y="19442"/>
                  </a:cubicBezTo>
                  <a:cubicBezTo>
                    <a:pt x="4048" y="19451"/>
                    <a:pt x="4067" y="19456"/>
                    <a:pt x="4086" y="19456"/>
                  </a:cubicBezTo>
                  <a:cubicBezTo>
                    <a:pt x="4093" y="19456"/>
                    <a:pt x="4099" y="19455"/>
                    <a:pt x="4106" y="19454"/>
                  </a:cubicBezTo>
                  <a:cubicBezTo>
                    <a:pt x="4141" y="19447"/>
                    <a:pt x="4172" y="19422"/>
                    <a:pt x="4186" y="19389"/>
                  </a:cubicBezTo>
                  <a:lnTo>
                    <a:pt x="5366" y="16666"/>
                  </a:lnTo>
                  <a:cubicBezTo>
                    <a:pt x="5374" y="16648"/>
                    <a:pt x="5377" y="16629"/>
                    <a:pt x="5374" y="16609"/>
                  </a:cubicBezTo>
                  <a:lnTo>
                    <a:pt x="5273" y="15665"/>
                  </a:lnTo>
                  <a:lnTo>
                    <a:pt x="5269" y="15633"/>
                  </a:lnTo>
                  <a:lnTo>
                    <a:pt x="5153" y="14539"/>
                  </a:lnTo>
                  <a:lnTo>
                    <a:pt x="5128" y="14307"/>
                  </a:lnTo>
                  <a:lnTo>
                    <a:pt x="5058" y="13647"/>
                  </a:lnTo>
                  <a:lnTo>
                    <a:pt x="5056" y="13645"/>
                  </a:lnTo>
                  <a:lnTo>
                    <a:pt x="4991" y="13037"/>
                  </a:lnTo>
                  <a:lnTo>
                    <a:pt x="4991" y="13035"/>
                  </a:lnTo>
                  <a:lnTo>
                    <a:pt x="4904" y="12219"/>
                  </a:lnTo>
                  <a:lnTo>
                    <a:pt x="4879" y="11993"/>
                  </a:lnTo>
                  <a:cubicBezTo>
                    <a:pt x="4825" y="12011"/>
                    <a:pt x="4773" y="12023"/>
                    <a:pt x="4724" y="12033"/>
                  </a:cubicBezTo>
                  <a:cubicBezTo>
                    <a:pt x="4703" y="12037"/>
                    <a:pt x="4682" y="12040"/>
                    <a:pt x="4662" y="12043"/>
                  </a:cubicBezTo>
                  <a:lnTo>
                    <a:pt x="4686" y="12265"/>
                  </a:lnTo>
                  <a:lnTo>
                    <a:pt x="4914" y="14403"/>
                  </a:lnTo>
                  <a:lnTo>
                    <a:pt x="4939" y="14634"/>
                  </a:lnTo>
                  <a:lnTo>
                    <a:pt x="5138" y="16489"/>
                  </a:lnTo>
                  <a:lnTo>
                    <a:pt x="5150" y="16604"/>
                  </a:lnTo>
                  <a:lnTo>
                    <a:pt x="5099" y="16722"/>
                  </a:lnTo>
                  <a:lnTo>
                    <a:pt x="4267" y="18869"/>
                  </a:lnTo>
                  <a:cubicBezTo>
                    <a:pt x="4209" y="19002"/>
                    <a:pt x="4114" y="19056"/>
                    <a:pt x="4003" y="19056"/>
                  </a:cubicBezTo>
                  <a:cubicBezTo>
                    <a:pt x="3821" y="19056"/>
                    <a:pt x="3596" y="18911"/>
                    <a:pt x="3427" y="18741"/>
                  </a:cubicBezTo>
                  <a:lnTo>
                    <a:pt x="2177" y="17274"/>
                  </a:lnTo>
                  <a:lnTo>
                    <a:pt x="2125" y="17220"/>
                  </a:lnTo>
                  <a:lnTo>
                    <a:pt x="2106" y="17061"/>
                  </a:lnTo>
                  <a:lnTo>
                    <a:pt x="2059" y="16663"/>
                  </a:lnTo>
                  <a:lnTo>
                    <a:pt x="1789" y="12645"/>
                  </a:lnTo>
                  <a:cubicBezTo>
                    <a:pt x="1766" y="12312"/>
                    <a:pt x="1712" y="11982"/>
                    <a:pt x="1624" y="11659"/>
                  </a:cubicBezTo>
                  <a:lnTo>
                    <a:pt x="1335" y="10588"/>
                  </a:lnTo>
                  <a:lnTo>
                    <a:pt x="1304" y="103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671625" y="877425"/>
              <a:ext cx="91400" cy="14075"/>
            </a:xfrm>
            <a:custGeom>
              <a:avLst/>
              <a:gdLst/>
              <a:ahLst/>
              <a:cxnLst/>
              <a:rect l="l" t="t" r="r" b="b"/>
              <a:pathLst>
                <a:path w="3656" h="563" extrusionOk="0">
                  <a:moveTo>
                    <a:pt x="3539" y="0"/>
                  </a:moveTo>
                  <a:cubicBezTo>
                    <a:pt x="3535" y="0"/>
                    <a:pt x="3532" y="0"/>
                    <a:pt x="3529" y="1"/>
                  </a:cubicBezTo>
                  <a:lnTo>
                    <a:pt x="3425" y="11"/>
                  </a:lnTo>
                  <a:lnTo>
                    <a:pt x="186" y="334"/>
                  </a:lnTo>
                  <a:lnTo>
                    <a:pt x="107" y="341"/>
                  </a:lnTo>
                  <a:cubicBezTo>
                    <a:pt x="45" y="347"/>
                    <a:pt x="0" y="401"/>
                    <a:pt x="7" y="462"/>
                  </a:cubicBezTo>
                  <a:cubicBezTo>
                    <a:pt x="11" y="501"/>
                    <a:pt x="33" y="533"/>
                    <a:pt x="65" y="549"/>
                  </a:cubicBezTo>
                  <a:cubicBezTo>
                    <a:pt x="82" y="558"/>
                    <a:pt x="102" y="563"/>
                    <a:pt x="122" y="563"/>
                  </a:cubicBezTo>
                  <a:cubicBezTo>
                    <a:pt x="124" y="563"/>
                    <a:pt x="126" y="563"/>
                    <a:pt x="128" y="563"/>
                  </a:cubicBezTo>
                  <a:lnTo>
                    <a:pt x="213" y="554"/>
                  </a:lnTo>
                  <a:lnTo>
                    <a:pt x="3450" y="232"/>
                  </a:lnTo>
                  <a:lnTo>
                    <a:pt x="3550" y="222"/>
                  </a:lnTo>
                  <a:cubicBezTo>
                    <a:pt x="3611" y="216"/>
                    <a:pt x="3656" y="162"/>
                    <a:pt x="3650" y="101"/>
                  </a:cubicBezTo>
                  <a:cubicBezTo>
                    <a:pt x="3644" y="44"/>
                    <a:pt x="3595" y="0"/>
                    <a:pt x="3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716800" y="1244300"/>
              <a:ext cx="84800" cy="20475"/>
            </a:xfrm>
            <a:custGeom>
              <a:avLst/>
              <a:gdLst/>
              <a:ahLst/>
              <a:cxnLst/>
              <a:rect l="l" t="t" r="r" b="b"/>
              <a:pathLst>
                <a:path w="3392" h="819" extrusionOk="0">
                  <a:moveTo>
                    <a:pt x="3272" y="1"/>
                  </a:moveTo>
                  <a:cubicBezTo>
                    <a:pt x="3265" y="1"/>
                    <a:pt x="3258" y="1"/>
                    <a:pt x="3251" y="3"/>
                  </a:cubicBezTo>
                  <a:lnTo>
                    <a:pt x="621" y="501"/>
                  </a:lnTo>
                  <a:lnTo>
                    <a:pt x="111" y="478"/>
                  </a:lnTo>
                  <a:lnTo>
                    <a:pt x="100" y="598"/>
                  </a:lnTo>
                  <a:cubicBezTo>
                    <a:pt x="41" y="610"/>
                    <a:pt x="1" y="667"/>
                    <a:pt x="13" y="727"/>
                  </a:cubicBezTo>
                  <a:cubicBezTo>
                    <a:pt x="19" y="762"/>
                    <a:pt x="40" y="789"/>
                    <a:pt x="68" y="804"/>
                  </a:cubicBezTo>
                  <a:cubicBezTo>
                    <a:pt x="84" y="813"/>
                    <a:pt x="102" y="818"/>
                    <a:pt x="120" y="818"/>
                  </a:cubicBezTo>
                  <a:cubicBezTo>
                    <a:pt x="127" y="818"/>
                    <a:pt x="135" y="817"/>
                    <a:pt x="142" y="816"/>
                  </a:cubicBezTo>
                  <a:lnTo>
                    <a:pt x="230" y="800"/>
                  </a:lnTo>
                  <a:lnTo>
                    <a:pt x="3152" y="248"/>
                  </a:lnTo>
                  <a:lnTo>
                    <a:pt x="3292" y="221"/>
                  </a:lnTo>
                  <a:cubicBezTo>
                    <a:pt x="3353" y="209"/>
                    <a:pt x="3392" y="152"/>
                    <a:pt x="3380" y="92"/>
                  </a:cubicBezTo>
                  <a:cubicBezTo>
                    <a:pt x="3370" y="38"/>
                    <a:pt x="3324" y="1"/>
                    <a:pt x="3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707400" y="950175"/>
              <a:ext cx="61750" cy="242000"/>
            </a:xfrm>
            <a:custGeom>
              <a:avLst/>
              <a:gdLst/>
              <a:ahLst/>
              <a:cxnLst/>
              <a:rect l="l" t="t" r="r" b="b"/>
              <a:pathLst>
                <a:path w="2470" h="9680" extrusionOk="0">
                  <a:moveTo>
                    <a:pt x="713" y="0"/>
                  </a:moveTo>
                  <a:cubicBezTo>
                    <a:pt x="683" y="0"/>
                    <a:pt x="654" y="2"/>
                    <a:pt x="624" y="6"/>
                  </a:cubicBezTo>
                  <a:cubicBezTo>
                    <a:pt x="450" y="28"/>
                    <a:pt x="296" y="113"/>
                    <a:pt x="184" y="247"/>
                  </a:cubicBezTo>
                  <a:cubicBezTo>
                    <a:pt x="177" y="255"/>
                    <a:pt x="170" y="262"/>
                    <a:pt x="164" y="271"/>
                  </a:cubicBezTo>
                  <a:cubicBezTo>
                    <a:pt x="51" y="418"/>
                    <a:pt x="1" y="600"/>
                    <a:pt x="25" y="784"/>
                  </a:cubicBezTo>
                  <a:lnTo>
                    <a:pt x="292" y="2837"/>
                  </a:lnTo>
                  <a:lnTo>
                    <a:pt x="322" y="3060"/>
                  </a:lnTo>
                  <a:cubicBezTo>
                    <a:pt x="397" y="3054"/>
                    <a:pt x="472" y="3051"/>
                    <a:pt x="545" y="3047"/>
                  </a:cubicBezTo>
                  <a:lnTo>
                    <a:pt x="603" y="2600"/>
                  </a:lnTo>
                  <a:lnTo>
                    <a:pt x="356" y="1325"/>
                  </a:lnTo>
                  <a:cubicBezTo>
                    <a:pt x="340" y="1201"/>
                    <a:pt x="320" y="860"/>
                    <a:pt x="398" y="760"/>
                  </a:cubicBezTo>
                  <a:cubicBezTo>
                    <a:pt x="475" y="659"/>
                    <a:pt x="455" y="493"/>
                    <a:pt x="580" y="477"/>
                  </a:cubicBezTo>
                  <a:cubicBezTo>
                    <a:pt x="672" y="465"/>
                    <a:pt x="823" y="274"/>
                    <a:pt x="913" y="274"/>
                  </a:cubicBezTo>
                  <a:cubicBezTo>
                    <a:pt x="922" y="274"/>
                    <a:pt x="930" y="276"/>
                    <a:pt x="938" y="280"/>
                  </a:cubicBezTo>
                  <a:cubicBezTo>
                    <a:pt x="1067" y="350"/>
                    <a:pt x="1161" y="477"/>
                    <a:pt x="1181" y="633"/>
                  </a:cubicBezTo>
                  <a:lnTo>
                    <a:pt x="1484" y="2960"/>
                  </a:lnTo>
                  <a:lnTo>
                    <a:pt x="1519" y="3230"/>
                  </a:lnTo>
                  <a:cubicBezTo>
                    <a:pt x="1637" y="3304"/>
                    <a:pt x="1727" y="3402"/>
                    <a:pt x="1782" y="3532"/>
                  </a:cubicBezTo>
                  <a:lnTo>
                    <a:pt x="1726" y="3100"/>
                  </a:lnTo>
                  <a:lnTo>
                    <a:pt x="1401" y="604"/>
                  </a:lnTo>
                  <a:cubicBezTo>
                    <a:pt x="1367" y="345"/>
                    <a:pt x="1194" y="137"/>
                    <a:pt x="965" y="48"/>
                  </a:cubicBezTo>
                  <a:cubicBezTo>
                    <a:pt x="886" y="17"/>
                    <a:pt x="801" y="0"/>
                    <a:pt x="713" y="0"/>
                  </a:cubicBezTo>
                  <a:close/>
                  <a:moveTo>
                    <a:pt x="1794" y="3633"/>
                  </a:moveTo>
                  <a:cubicBezTo>
                    <a:pt x="1778" y="3699"/>
                    <a:pt x="1723" y="3801"/>
                    <a:pt x="1611" y="3943"/>
                  </a:cubicBezTo>
                  <a:lnTo>
                    <a:pt x="1650" y="4244"/>
                  </a:lnTo>
                  <a:lnTo>
                    <a:pt x="1664" y="4355"/>
                  </a:lnTo>
                  <a:lnTo>
                    <a:pt x="1792" y="5339"/>
                  </a:lnTo>
                  <a:lnTo>
                    <a:pt x="2072" y="8237"/>
                  </a:lnTo>
                  <a:cubicBezTo>
                    <a:pt x="2089" y="8362"/>
                    <a:pt x="2208" y="8914"/>
                    <a:pt x="2130" y="9014"/>
                  </a:cubicBezTo>
                  <a:cubicBezTo>
                    <a:pt x="2054" y="9114"/>
                    <a:pt x="1942" y="9178"/>
                    <a:pt x="1818" y="9194"/>
                  </a:cubicBezTo>
                  <a:cubicBezTo>
                    <a:pt x="1798" y="9197"/>
                    <a:pt x="1777" y="9198"/>
                    <a:pt x="1757" y="9198"/>
                  </a:cubicBezTo>
                  <a:cubicBezTo>
                    <a:pt x="1524" y="9198"/>
                    <a:pt x="1321" y="9025"/>
                    <a:pt x="1290" y="8787"/>
                  </a:cubicBezTo>
                  <a:lnTo>
                    <a:pt x="804" y="5053"/>
                  </a:lnTo>
                  <a:lnTo>
                    <a:pt x="770" y="4788"/>
                  </a:lnTo>
                  <a:cubicBezTo>
                    <a:pt x="706" y="4843"/>
                    <a:pt x="640" y="4901"/>
                    <a:pt x="568" y="4961"/>
                  </a:cubicBezTo>
                  <a:lnTo>
                    <a:pt x="602" y="5221"/>
                  </a:lnTo>
                  <a:lnTo>
                    <a:pt x="1069" y="8816"/>
                  </a:lnTo>
                  <a:cubicBezTo>
                    <a:pt x="1099" y="9045"/>
                    <a:pt x="1177" y="9460"/>
                    <a:pt x="1366" y="9563"/>
                  </a:cubicBezTo>
                  <a:cubicBezTo>
                    <a:pt x="1475" y="9622"/>
                    <a:pt x="1781" y="9680"/>
                    <a:pt x="1956" y="9680"/>
                  </a:cubicBezTo>
                  <a:cubicBezTo>
                    <a:pt x="1980" y="9680"/>
                    <a:pt x="2002" y="9679"/>
                    <a:pt x="2020" y="9676"/>
                  </a:cubicBezTo>
                  <a:cubicBezTo>
                    <a:pt x="2204" y="9652"/>
                    <a:pt x="2193" y="9297"/>
                    <a:pt x="2306" y="9150"/>
                  </a:cubicBezTo>
                  <a:cubicBezTo>
                    <a:pt x="2420" y="9002"/>
                    <a:pt x="2470" y="8820"/>
                    <a:pt x="2446" y="8637"/>
                  </a:cubicBezTo>
                  <a:lnTo>
                    <a:pt x="2042" y="5540"/>
                  </a:lnTo>
                  <a:lnTo>
                    <a:pt x="2006" y="5253"/>
                  </a:lnTo>
                  <a:lnTo>
                    <a:pt x="1889" y="4358"/>
                  </a:lnTo>
                  <a:lnTo>
                    <a:pt x="1842" y="4000"/>
                  </a:lnTo>
                  <a:lnTo>
                    <a:pt x="1809" y="3745"/>
                  </a:lnTo>
                  <a:lnTo>
                    <a:pt x="1794" y="36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4" name="Google Shape;44;p2"/>
          <p:cNvSpPr/>
          <p:nvPr/>
        </p:nvSpPr>
        <p:spPr>
          <a:xfrm>
            <a:off x="383871" y="756723"/>
            <a:ext cx="658711" cy="542172"/>
          </a:xfrm>
          <a:custGeom>
            <a:avLst/>
            <a:gdLst/>
            <a:ahLst/>
            <a:cxnLst/>
            <a:rect l="l" t="t" r="r" b="b"/>
            <a:pathLst>
              <a:path w="11248" h="9258" extrusionOk="0">
                <a:moveTo>
                  <a:pt x="5937" y="3388"/>
                </a:moveTo>
                <a:cubicBezTo>
                  <a:pt x="6793" y="3388"/>
                  <a:pt x="7627" y="3826"/>
                  <a:pt x="8094" y="4613"/>
                </a:cubicBezTo>
                <a:cubicBezTo>
                  <a:pt x="8122" y="4659"/>
                  <a:pt x="8149" y="4707"/>
                  <a:pt x="8173" y="4756"/>
                </a:cubicBezTo>
                <a:lnTo>
                  <a:pt x="7540" y="5109"/>
                </a:lnTo>
                <a:cubicBezTo>
                  <a:pt x="7519" y="5066"/>
                  <a:pt x="7496" y="5023"/>
                  <a:pt x="7472" y="4983"/>
                </a:cubicBezTo>
                <a:cubicBezTo>
                  <a:pt x="7159" y="4455"/>
                  <a:pt x="6768" y="4186"/>
                  <a:pt x="6242" y="4138"/>
                </a:cubicBezTo>
                <a:cubicBezTo>
                  <a:pt x="6180" y="4132"/>
                  <a:pt x="6113" y="4129"/>
                  <a:pt x="6043" y="4129"/>
                </a:cubicBezTo>
                <a:cubicBezTo>
                  <a:pt x="5710" y="4129"/>
                  <a:pt x="5311" y="4196"/>
                  <a:pt x="5033" y="4361"/>
                </a:cubicBezTo>
                <a:cubicBezTo>
                  <a:pt x="4625" y="4603"/>
                  <a:pt x="4335" y="4990"/>
                  <a:pt x="4218" y="5452"/>
                </a:cubicBezTo>
                <a:cubicBezTo>
                  <a:pt x="4100" y="5913"/>
                  <a:pt x="4170" y="6392"/>
                  <a:pt x="4412" y="6800"/>
                </a:cubicBezTo>
                <a:cubicBezTo>
                  <a:pt x="4454" y="6871"/>
                  <a:pt x="4502" y="6940"/>
                  <a:pt x="4555" y="7005"/>
                </a:cubicBezTo>
                <a:lnTo>
                  <a:pt x="3914" y="7361"/>
                </a:lnTo>
                <a:cubicBezTo>
                  <a:pt x="3869" y="7299"/>
                  <a:pt x="3828" y="7235"/>
                  <a:pt x="3788" y="7169"/>
                </a:cubicBezTo>
                <a:cubicBezTo>
                  <a:pt x="3524" y="6725"/>
                  <a:pt x="3517" y="6183"/>
                  <a:pt x="3545" y="5711"/>
                </a:cubicBezTo>
                <a:cubicBezTo>
                  <a:pt x="3582" y="5093"/>
                  <a:pt x="3805" y="4249"/>
                  <a:pt x="4663" y="3738"/>
                </a:cubicBezTo>
                <a:cubicBezTo>
                  <a:pt x="5063" y="3501"/>
                  <a:pt x="5503" y="3388"/>
                  <a:pt x="5937" y="3388"/>
                </a:cubicBezTo>
                <a:close/>
                <a:moveTo>
                  <a:pt x="6046" y="2426"/>
                </a:moveTo>
                <a:cubicBezTo>
                  <a:pt x="6333" y="2426"/>
                  <a:pt x="6616" y="2450"/>
                  <a:pt x="6875" y="2498"/>
                </a:cubicBezTo>
                <a:cubicBezTo>
                  <a:pt x="7789" y="2666"/>
                  <a:pt x="8396" y="3128"/>
                  <a:pt x="8969" y="4093"/>
                </a:cubicBezTo>
                <a:cubicBezTo>
                  <a:pt x="9004" y="4150"/>
                  <a:pt x="9034" y="4206"/>
                  <a:pt x="9063" y="4260"/>
                </a:cubicBezTo>
                <a:lnTo>
                  <a:pt x="8392" y="4634"/>
                </a:lnTo>
                <a:cubicBezTo>
                  <a:pt x="8367" y="4584"/>
                  <a:pt x="8339" y="4534"/>
                  <a:pt x="8310" y="4485"/>
                </a:cubicBezTo>
                <a:cubicBezTo>
                  <a:pt x="7854" y="3716"/>
                  <a:pt x="6836" y="3250"/>
                  <a:pt x="6084" y="3142"/>
                </a:cubicBezTo>
                <a:cubicBezTo>
                  <a:pt x="5965" y="3125"/>
                  <a:pt x="5854" y="3117"/>
                  <a:pt x="5750" y="3117"/>
                </a:cubicBezTo>
                <a:cubicBezTo>
                  <a:pt x="5311" y="3117"/>
                  <a:pt x="4974" y="3263"/>
                  <a:pt x="4535" y="3522"/>
                </a:cubicBezTo>
                <a:cubicBezTo>
                  <a:pt x="3904" y="3898"/>
                  <a:pt x="3455" y="4498"/>
                  <a:pt x="3273" y="5211"/>
                </a:cubicBezTo>
                <a:cubicBezTo>
                  <a:pt x="3092" y="5925"/>
                  <a:pt x="3198" y="6666"/>
                  <a:pt x="3573" y="7298"/>
                </a:cubicBezTo>
                <a:cubicBezTo>
                  <a:pt x="3612" y="7363"/>
                  <a:pt x="3652" y="7425"/>
                  <a:pt x="3694" y="7483"/>
                </a:cubicBezTo>
                <a:lnTo>
                  <a:pt x="3020" y="7856"/>
                </a:lnTo>
                <a:cubicBezTo>
                  <a:pt x="2985" y="7804"/>
                  <a:pt x="2950" y="7748"/>
                  <a:pt x="2914" y="7689"/>
                </a:cubicBezTo>
                <a:cubicBezTo>
                  <a:pt x="2435" y="6881"/>
                  <a:pt x="2298" y="5934"/>
                  <a:pt x="2531" y="5022"/>
                </a:cubicBezTo>
                <a:cubicBezTo>
                  <a:pt x="2764" y="4110"/>
                  <a:pt x="3336" y="3343"/>
                  <a:pt x="4144" y="2863"/>
                </a:cubicBezTo>
                <a:cubicBezTo>
                  <a:pt x="4493" y="2656"/>
                  <a:pt x="4959" y="2515"/>
                  <a:pt x="5489" y="2456"/>
                </a:cubicBezTo>
                <a:cubicBezTo>
                  <a:pt x="5673" y="2436"/>
                  <a:pt x="5860" y="2426"/>
                  <a:pt x="6046" y="2426"/>
                </a:cubicBezTo>
                <a:close/>
                <a:moveTo>
                  <a:pt x="6085" y="1484"/>
                </a:moveTo>
                <a:cubicBezTo>
                  <a:pt x="6298" y="1484"/>
                  <a:pt x="6540" y="1490"/>
                  <a:pt x="6804" y="1507"/>
                </a:cubicBezTo>
                <a:lnTo>
                  <a:pt x="6819" y="1509"/>
                </a:lnTo>
                <a:cubicBezTo>
                  <a:pt x="7235" y="1535"/>
                  <a:pt x="7871" y="1773"/>
                  <a:pt x="8436" y="2116"/>
                </a:cubicBezTo>
                <a:cubicBezTo>
                  <a:pt x="9116" y="2526"/>
                  <a:pt x="9627" y="3034"/>
                  <a:pt x="9879" y="3548"/>
                </a:cubicBezTo>
                <a:cubicBezTo>
                  <a:pt x="9905" y="3599"/>
                  <a:pt x="9933" y="3648"/>
                  <a:pt x="9961" y="3696"/>
                </a:cubicBezTo>
                <a:cubicBezTo>
                  <a:pt x="9970" y="3712"/>
                  <a:pt x="9980" y="3728"/>
                  <a:pt x="9988" y="3746"/>
                </a:cubicBezTo>
                <a:lnTo>
                  <a:pt x="9282" y="4139"/>
                </a:lnTo>
                <a:cubicBezTo>
                  <a:pt x="9252" y="4081"/>
                  <a:pt x="9220" y="4023"/>
                  <a:pt x="9186" y="3965"/>
                </a:cubicBezTo>
                <a:cubicBezTo>
                  <a:pt x="8481" y="2779"/>
                  <a:pt x="7224" y="2119"/>
                  <a:pt x="5936" y="2119"/>
                </a:cubicBezTo>
                <a:cubicBezTo>
                  <a:pt x="5281" y="2119"/>
                  <a:pt x="4618" y="2290"/>
                  <a:pt x="4016" y="2647"/>
                </a:cubicBezTo>
                <a:cubicBezTo>
                  <a:pt x="3471" y="2970"/>
                  <a:pt x="3158" y="3216"/>
                  <a:pt x="2844" y="3737"/>
                </a:cubicBezTo>
                <a:cubicBezTo>
                  <a:pt x="2494" y="4320"/>
                  <a:pt x="2279" y="5033"/>
                  <a:pt x="2237" y="5743"/>
                </a:cubicBezTo>
                <a:cubicBezTo>
                  <a:pt x="2192" y="6517"/>
                  <a:pt x="2351" y="7234"/>
                  <a:pt x="2699" y="7817"/>
                </a:cubicBezTo>
                <a:cubicBezTo>
                  <a:pt x="2732" y="7873"/>
                  <a:pt x="2766" y="7927"/>
                  <a:pt x="2800" y="7978"/>
                </a:cubicBezTo>
                <a:lnTo>
                  <a:pt x="2090" y="8372"/>
                </a:lnTo>
                <a:cubicBezTo>
                  <a:pt x="2060" y="8325"/>
                  <a:pt x="2031" y="8278"/>
                  <a:pt x="2002" y="8230"/>
                </a:cubicBezTo>
                <a:cubicBezTo>
                  <a:pt x="1687" y="7699"/>
                  <a:pt x="1485" y="7122"/>
                  <a:pt x="1403" y="6515"/>
                </a:cubicBezTo>
                <a:cubicBezTo>
                  <a:pt x="1323" y="5927"/>
                  <a:pt x="1357" y="5337"/>
                  <a:pt x="1504" y="4760"/>
                </a:cubicBezTo>
                <a:cubicBezTo>
                  <a:pt x="1651" y="4184"/>
                  <a:pt x="1904" y="3649"/>
                  <a:pt x="2254" y="3172"/>
                </a:cubicBezTo>
                <a:cubicBezTo>
                  <a:pt x="2618" y="2678"/>
                  <a:pt x="3071" y="2267"/>
                  <a:pt x="3602" y="1952"/>
                </a:cubicBezTo>
                <a:cubicBezTo>
                  <a:pt x="4019" y="1705"/>
                  <a:pt x="4648" y="1553"/>
                  <a:pt x="5471" y="1502"/>
                </a:cubicBezTo>
                <a:cubicBezTo>
                  <a:pt x="5629" y="1492"/>
                  <a:pt x="5837" y="1484"/>
                  <a:pt x="6085" y="1484"/>
                </a:cubicBezTo>
                <a:close/>
                <a:moveTo>
                  <a:pt x="5917" y="242"/>
                </a:moveTo>
                <a:cubicBezTo>
                  <a:pt x="6363" y="242"/>
                  <a:pt x="6810" y="298"/>
                  <a:pt x="7249" y="410"/>
                </a:cubicBezTo>
                <a:cubicBezTo>
                  <a:pt x="8655" y="771"/>
                  <a:pt x="9854" y="1683"/>
                  <a:pt x="10623" y="2977"/>
                </a:cubicBezTo>
                <a:cubicBezTo>
                  <a:pt x="10653" y="3029"/>
                  <a:pt x="10720" y="3082"/>
                  <a:pt x="10792" y="3139"/>
                </a:cubicBezTo>
                <a:cubicBezTo>
                  <a:pt x="10832" y="3170"/>
                  <a:pt x="10875" y="3204"/>
                  <a:pt x="10906" y="3235"/>
                </a:cubicBezTo>
                <a:lnTo>
                  <a:pt x="10209" y="3623"/>
                </a:lnTo>
                <a:cubicBezTo>
                  <a:pt x="10173" y="3556"/>
                  <a:pt x="10136" y="3489"/>
                  <a:pt x="10096" y="3424"/>
                </a:cubicBezTo>
                <a:cubicBezTo>
                  <a:pt x="9765" y="2866"/>
                  <a:pt x="9337" y="2395"/>
                  <a:pt x="8822" y="2025"/>
                </a:cubicBezTo>
                <a:cubicBezTo>
                  <a:pt x="8329" y="1670"/>
                  <a:pt x="7772" y="1417"/>
                  <a:pt x="7166" y="1271"/>
                </a:cubicBezTo>
                <a:cubicBezTo>
                  <a:pt x="6776" y="1178"/>
                  <a:pt x="6375" y="1131"/>
                  <a:pt x="5971" y="1131"/>
                </a:cubicBezTo>
                <a:cubicBezTo>
                  <a:pt x="5125" y="1131"/>
                  <a:pt x="4269" y="1335"/>
                  <a:pt x="3477" y="1734"/>
                </a:cubicBezTo>
                <a:cubicBezTo>
                  <a:pt x="2915" y="2018"/>
                  <a:pt x="2337" y="2672"/>
                  <a:pt x="2044" y="3037"/>
                </a:cubicBezTo>
                <a:cubicBezTo>
                  <a:pt x="1441" y="3785"/>
                  <a:pt x="1099" y="4673"/>
                  <a:pt x="1057" y="5603"/>
                </a:cubicBezTo>
                <a:cubicBezTo>
                  <a:pt x="1013" y="6530"/>
                  <a:pt x="1266" y="7482"/>
                  <a:pt x="1786" y="8358"/>
                </a:cubicBezTo>
                <a:cubicBezTo>
                  <a:pt x="1813" y="8404"/>
                  <a:pt x="1841" y="8449"/>
                  <a:pt x="1870" y="8494"/>
                </a:cubicBezTo>
                <a:lnTo>
                  <a:pt x="1389" y="8761"/>
                </a:lnTo>
                <a:lnTo>
                  <a:pt x="1382" y="8764"/>
                </a:lnTo>
                <a:lnTo>
                  <a:pt x="1200" y="8946"/>
                </a:lnTo>
                <a:cubicBezTo>
                  <a:pt x="1163" y="8890"/>
                  <a:pt x="1127" y="8832"/>
                  <a:pt x="1091" y="8771"/>
                </a:cubicBezTo>
                <a:cubicBezTo>
                  <a:pt x="630" y="7996"/>
                  <a:pt x="373" y="7183"/>
                  <a:pt x="325" y="6354"/>
                </a:cubicBezTo>
                <a:cubicBezTo>
                  <a:pt x="279" y="5560"/>
                  <a:pt x="425" y="4745"/>
                  <a:pt x="761" y="3938"/>
                </a:cubicBezTo>
                <a:cubicBezTo>
                  <a:pt x="1075" y="3179"/>
                  <a:pt x="1792" y="1794"/>
                  <a:pt x="3061" y="1041"/>
                </a:cubicBezTo>
                <a:cubicBezTo>
                  <a:pt x="3950" y="513"/>
                  <a:pt x="4932" y="242"/>
                  <a:pt x="5917" y="242"/>
                </a:cubicBezTo>
                <a:close/>
                <a:moveTo>
                  <a:pt x="5928" y="0"/>
                </a:moveTo>
                <a:cubicBezTo>
                  <a:pt x="4873" y="0"/>
                  <a:pt x="3844" y="283"/>
                  <a:pt x="2932" y="825"/>
                </a:cubicBezTo>
                <a:cubicBezTo>
                  <a:pt x="2250" y="1230"/>
                  <a:pt x="1667" y="1759"/>
                  <a:pt x="1199" y="2394"/>
                </a:cubicBezTo>
                <a:cubicBezTo>
                  <a:pt x="747" y="3007"/>
                  <a:pt x="422" y="3695"/>
                  <a:pt x="233" y="4437"/>
                </a:cubicBezTo>
                <a:cubicBezTo>
                  <a:pt x="44" y="5179"/>
                  <a:pt x="0" y="5938"/>
                  <a:pt x="104" y="6693"/>
                </a:cubicBezTo>
                <a:cubicBezTo>
                  <a:pt x="209" y="7474"/>
                  <a:pt x="469" y="8217"/>
                  <a:pt x="875" y="8900"/>
                </a:cubicBezTo>
                <a:cubicBezTo>
                  <a:pt x="922" y="8980"/>
                  <a:pt x="970" y="9056"/>
                  <a:pt x="1017" y="9128"/>
                </a:cubicBezTo>
                <a:lnTo>
                  <a:pt x="1042" y="9164"/>
                </a:lnTo>
                <a:cubicBezTo>
                  <a:pt x="1069" y="9206"/>
                  <a:pt x="1125" y="9211"/>
                  <a:pt x="1179" y="9214"/>
                </a:cubicBezTo>
                <a:cubicBezTo>
                  <a:pt x="1198" y="9216"/>
                  <a:pt x="1227" y="9218"/>
                  <a:pt x="1239" y="9223"/>
                </a:cubicBezTo>
                <a:lnTo>
                  <a:pt x="1264" y="9258"/>
                </a:lnTo>
                <a:lnTo>
                  <a:pt x="1513" y="9109"/>
                </a:lnTo>
                <a:lnTo>
                  <a:pt x="2067" y="8780"/>
                </a:lnTo>
                <a:lnTo>
                  <a:pt x="2244" y="8676"/>
                </a:lnTo>
                <a:lnTo>
                  <a:pt x="3149" y="8138"/>
                </a:lnTo>
                <a:lnTo>
                  <a:pt x="3205" y="8105"/>
                </a:lnTo>
                <a:lnTo>
                  <a:pt x="4735" y="7197"/>
                </a:lnTo>
                <a:lnTo>
                  <a:pt x="4898" y="7100"/>
                </a:lnTo>
                <a:lnTo>
                  <a:pt x="4959" y="7064"/>
                </a:lnTo>
                <a:lnTo>
                  <a:pt x="4907" y="7015"/>
                </a:lnTo>
                <a:cubicBezTo>
                  <a:pt x="4900" y="7009"/>
                  <a:pt x="4894" y="7003"/>
                  <a:pt x="4887" y="6997"/>
                </a:cubicBezTo>
                <a:cubicBezTo>
                  <a:pt x="4856" y="6968"/>
                  <a:pt x="4830" y="6941"/>
                  <a:pt x="4806" y="6913"/>
                </a:cubicBezTo>
                <a:cubicBezTo>
                  <a:pt x="4777" y="6881"/>
                  <a:pt x="4758" y="6802"/>
                  <a:pt x="4741" y="6732"/>
                </a:cubicBezTo>
                <a:cubicBezTo>
                  <a:pt x="4725" y="6663"/>
                  <a:pt x="4709" y="6597"/>
                  <a:pt x="4680" y="6549"/>
                </a:cubicBezTo>
                <a:cubicBezTo>
                  <a:pt x="4471" y="6196"/>
                  <a:pt x="4402" y="5807"/>
                  <a:pt x="4488" y="5452"/>
                </a:cubicBezTo>
                <a:cubicBezTo>
                  <a:pt x="4574" y="5089"/>
                  <a:pt x="4807" y="4786"/>
                  <a:pt x="5161" y="4577"/>
                </a:cubicBezTo>
                <a:cubicBezTo>
                  <a:pt x="5405" y="4432"/>
                  <a:pt x="5674" y="4363"/>
                  <a:pt x="5939" y="4363"/>
                </a:cubicBezTo>
                <a:cubicBezTo>
                  <a:pt x="6461" y="4363"/>
                  <a:pt x="6970" y="4630"/>
                  <a:pt x="7256" y="5111"/>
                </a:cubicBezTo>
                <a:cubicBezTo>
                  <a:pt x="7307" y="5196"/>
                  <a:pt x="7350" y="5288"/>
                  <a:pt x="7383" y="5383"/>
                </a:cubicBezTo>
                <a:cubicBezTo>
                  <a:pt x="7388" y="5397"/>
                  <a:pt x="7394" y="5412"/>
                  <a:pt x="7398" y="5427"/>
                </a:cubicBezTo>
                <a:cubicBezTo>
                  <a:pt x="7410" y="5467"/>
                  <a:pt x="7420" y="5502"/>
                  <a:pt x="7425" y="5520"/>
                </a:cubicBezTo>
                <a:lnTo>
                  <a:pt x="7442" y="5589"/>
                </a:lnTo>
                <a:lnTo>
                  <a:pt x="7499" y="5555"/>
                </a:lnTo>
                <a:lnTo>
                  <a:pt x="8310" y="5073"/>
                </a:lnTo>
                <a:lnTo>
                  <a:pt x="8481" y="4972"/>
                </a:lnTo>
                <a:lnTo>
                  <a:pt x="9229" y="4529"/>
                </a:lnTo>
                <a:lnTo>
                  <a:pt x="9416" y="4418"/>
                </a:lnTo>
                <a:lnTo>
                  <a:pt x="10116" y="4002"/>
                </a:lnTo>
                <a:lnTo>
                  <a:pt x="10243" y="3926"/>
                </a:lnTo>
                <a:lnTo>
                  <a:pt x="11248" y="3330"/>
                </a:lnTo>
                <a:lnTo>
                  <a:pt x="11227" y="3285"/>
                </a:lnTo>
                <a:cubicBezTo>
                  <a:pt x="11206" y="3242"/>
                  <a:pt x="11184" y="3199"/>
                  <a:pt x="11161" y="3156"/>
                </a:cubicBezTo>
                <a:cubicBezTo>
                  <a:pt x="11161" y="3156"/>
                  <a:pt x="11161" y="3155"/>
                  <a:pt x="11161" y="3155"/>
                </a:cubicBezTo>
                <a:lnTo>
                  <a:pt x="11136" y="3107"/>
                </a:lnTo>
                <a:cubicBezTo>
                  <a:pt x="11096" y="3035"/>
                  <a:pt x="11055" y="2959"/>
                  <a:pt x="11009" y="2882"/>
                </a:cubicBezTo>
                <a:cubicBezTo>
                  <a:pt x="10001" y="1187"/>
                  <a:pt x="8219" y="112"/>
                  <a:pt x="6242" y="9"/>
                </a:cubicBezTo>
                <a:cubicBezTo>
                  <a:pt x="6137" y="3"/>
                  <a:pt x="6032" y="0"/>
                  <a:pt x="59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 rot="-906757">
            <a:off x="3597981" y="4729094"/>
            <a:ext cx="755185" cy="17692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" name="Google Shape;46;p2"/>
          <p:cNvGrpSpPr/>
          <p:nvPr/>
        </p:nvGrpSpPr>
        <p:grpSpPr>
          <a:xfrm>
            <a:off x="8692549" y="1738522"/>
            <a:ext cx="221772" cy="200884"/>
            <a:chOff x="1640475" y="1197075"/>
            <a:chExt cx="55475" cy="50250"/>
          </a:xfrm>
        </p:grpSpPr>
        <p:sp>
          <p:nvSpPr>
            <p:cNvPr id="47" name="Google Shape;47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2"/>
          <p:cNvSpPr/>
          <p:nvPr/>
        </p:nvSpPr>
        <p:spPr>
          <a:xfrm>
            <a:off x="8536325" y="4434061"/>
            <a:ext cx="609613" cy="95515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 rot="-6249525">
            <a:off x="1370859" y="4322855"/>
            <a:ext cx="1292681" cy="1177560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" name="Google Shape;52;p2"/>
          <p:cNvGrpSpPr/>
          <p:nvPr/>
        </p:nvGrpSpPr>
        <p:grpSpPr>
          <a:xfrm>
            <a:off x="1288191" y="762864"/>
            <a:ext cx="433643" cy="392824"/>
            <a:chOff x="1640475" y="1197075"/>
            <a:chExt cx="55475" cy="50250"/>
          </a:xfrm>
        </p:grpSpPr>
        <p:sp>
          <p:nvSpPr>
            <p:cNvPr id="53" name="Google Shape;53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 rot="-5400000">
            <a:off x="7770930" y="4597909"/>
            <a:ext cx="244822" cy="221773"/>
            <a:chOff x="1640475" y="1197075"/>
            <a:chExt cx="55475" cy="50250"/>
          </a:xfrm>
        </p:grpSpPr>
        <p:sp>
          <p:nvSpPr>
            <p:cNvPr id="57" name="Google Shape;57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2"/>
          <p:cNvSpPr/>
          <p:nvPr/>
        </p:nvSpPr>
        <p:spPr>
          <a:xfrm rot="581768">
            <a:off x="8313063" y="366023"/>
            <a:ext cx="467849" cy="10960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" name="Google Shape;61;p2"/>
          <p:cNvGrpSpPr/>
          <p:nvPr/>
        </p:nvGrpSpPr>
        <p:grpSpPr>
          <a:xfrm>
            <a:off x="324374" y="2819347"/>
            <a:ext cx="221772" cy="200884"/>
            <a:chOff x="1640475" y="1197075"/>
            <a:chExt cx="55475" cy="50250"/>
          </a:xfrm>
        </p:grpSpPr>
        <p:sp>
          <p:nvSpPr>
            <p:cNvPr id="62" name="Google Shape;62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65;p2"/>
          <p:cNvGrpSpPr/>
          <p:nvPr/>
        </p:nvGrpSpPr>
        <p:grpSpPr>
          <a:xfrm>
            <a:off x="7880062" y="4042366"/>
            <a:ext cx="395823" cy="325965"/>
            <a:chOff x="6441550" y="2480732"/>
            <a:chExt cx="253700" cy="208925"/>
          </a:xfrm>
        </p:grpSpPr>
        <p:sp>
          <p:nvSpPr>
            <p:cNvPr id="66" name="Google Shape;66;p2"/>
            <p:cNvSpPr/>
            <p:nvPr/>
          </p:nvSpPr>
          <p:spPr>
            <a:xfrm>
              <a:off x="6450150" y="2496032"/>
              <a:ext cx="234200" cy="178350"/>
            </a:xfrm>
            <a:custGeom>
              <a:avLst/>
              <a:gdLst/>
              <a:ahLst/>
              <a:cxnLst/>
              <a:rect l="l" t="t" r="r" b="b"/>
              <a:pathLst>
                <a:path w="9368" h="7134" extrusionOk="0">
                  <a:moveTo>
                    <a:pt x="4659" y="0"/>
                  </a:moveTo>
                  <a:cubicBezTo>
                    <a:pt x="4607" y="0"/>
                    <a:pt x="4541" y="13"/>
                    <a:pt x="4450" y="37"/>
                  </a:cubicBezTo>
                  <a:cubicBezTo>
                    <a:pt x="3877" y="190"/>
                    <a:pt x="3484" y="1286"/>
                    <a:pt x="3251" y="1912"/>
                  </a:cubicBezTo>
                  <a:cubicBezTo>
                    <a:pt x="3320" y="1989"/>
                    <a:pt x="3277" y="2134"/>
                    <a:pt x="3165" y="2176"/>
                  </a:cubicBezTo>
                  <a:lnTo>
                    <a:pt x="3168" y="2185"/>
                  </a:lnTo>
                  <a:cubicBezTo>
                    <a:pt x="3113" y="2194"/>
                    <a:pt x="3054" y="2199"/>
                    <a:pt x="2997" y="2208"/>
                  </a:cubicBezTo>
                  <a:cubicBezTo>
                    <a:pt x="2928" y="2224"/>
                    <a:pt x="2859" y="2242"/>
                    <a:pt x="2789" y="2262"/>
                  </a:cubicBezTo>
                  <a:cubicBezTo>
                    <a:pt x="2774" y="2272"/>
                    <a:pt x="2758" y="2277"/>
                    <a:pt x="2742" y="2277"/>
                  </a:cubicBezTo>
                  <a:cubicBezTo>
                    <a:pt x="2715" y="2277"/>
                    <a:pt x="2691" y="2262"/>
                    <a:pt x="2674" y="2240"/>
                  </a:cubicBezTo>
                  <a:cubicBezTo>
                    <a:pt x="2334" y="2266"/>
                    <a:pt x="1995" y="2268"/>
                    <a:pt x="1658" y="2272"/>
                  </a:cubicBezTo>
                  <a:cubicBezTo>
                    <a:pt x="1653" y="2272"/>
                    <a:pt x="1647" y="2272"/>
                    <a:pt x="1641" y="2272"/>
                  </a:cubicBezTo>
                  <a:cubicBezTo>
                    <a:pt x="1500" y="2272"/>
                    <a:pt x="1246" y="2244"/>
                    <a:pt x="999" y="2244"/>
                  </a:cubicBezTo>
                  <a:cubicBezTo>
                    <a:pt x="731" y="2244"/>
                    <a:pt x="469" y="2277"/>
                    <a:pt x="366" y="2418"/>
                  </a:cubicBezTo>
                  <a:cubicBezTo>
                    <a:pt x="0" y="2908"/>
                    <a:pt x="2213" y="3958"/>
                    <a:pt x="2559" y="4145"/>
                  </a:cubicBezTo>
                  <a:cubicBezTo>
                    <a:pt x="2583" y="4161"/>
                    <a:pt x="2605" y="4177"/>
                    <a:pt x="2621" y="4198"/>
                  </a:cubicBezTo>
                  <a:cubicBezTo>
                    <a:pt x="2684" y="4214"/>
                    <a:pt x="2732" y="4270"/>
                    <a:pt x="2706" y="4346"/>
                  </a:cubicBezTo>
                  <a:cubicBezTo>
                    <a:pt x="2554" y="4801"/>
                    <a:pt x="2408" y="5258"/>
                    <a:pt x="2295" y="5725"/>
                  </a:cubicBezTo>
                  <a:cubicBezTo>
                    <a:pt x="2237" y="5970"/>
                    <a:pt x="2191" y="6212"/>
                    <a:pt x="2161" y="6461"/>
                  </a:cubicBezTo>
                  <a:cubicBezTo>
                    <a:pt x="2127" y="6731"/>
                    <a:pt x="1993" y="7041"/>
                    <a:pt x="2272" y="7123"/>
                  </a:cubicBezTo>
                  <a:cubicBezTo>
                    <a:pt x="2295" y="7130"/>
                    <a:pt x="2320" y="7133"/>
                    <a:pt x="2345" y="7133"/>
                  </a:cubicBezTo>
                  <a:cubicBezTo>
                    <a:pt x="2715" y="7133"/>
                    <a:pt x="3335" y="6449"/>
                    <a:pt x="3602" y="6214"/>
                  </a:cubicBezTo>
                  <a:cubicBezTo>
                    <a:pt x="3939" y="5918"/>
                    <a:pt x="4255" y="5606"/>
                    <a:pt x="4577" y="5298"/>
                  </a:cubicBezTo>
                  <a:cubicBezTo>
                    <a:pt x="4624" y="5252"/>
                    <a:pt x="4676" y="5232"/>
                    <a:pt x="4726" y="5232"/>
                  </a:cubicBezTo>
                  <a:cubicBezTo>
                    <a:pt x="4823" y="5232"/>
                    <a:pt x="4912" y="5304"/>
                    <a:pt x="4943" y="5395"/>
                  </a:cubicBezTo>
                  <a:cubicBezTo>
                    <a:pt x="5748" y="6083"/>
                    <a:pt x="6641" y="6590"/>
                    <a:pt x="7652" y="6886"/>
                  </a:cubicBezTo>
                  <a:cubicBezTo>
                    <a:pt x="7611" y="6433"/>
                    <a:pt x="7534" y="5990"/>
                    <a:pt x="7408" y="5552"/>
                  </a:cubicBezTo>
                  <a:cubicBezTo>
                    <a:pt x="7269" y="5069"/>
                    <a:pt x="7001" y="4628"/>
                    <a:pt x="6887" y="4143"/>
                  </a:cubicBezTo>
                  <a:cubicBezTo>
                    <a:pt x="6863" y="4039"/>
                    <a:pt x="6937" y="3942"/>
                    <a:pt x="7024" y="3914"/>
                  </a:cubicBezTo>
                  <a:cubicBezTo>
                    <a:pt x="7026" y="3866"/>
                    <a:pt x="7050" y="3815"/>
                    <a:pt x="7107" y="3781"/>
                  </a:cubicBezTo>
                  <a:cubicBezTo>
                    <a:pt x="7386" y="3602"/>
                    <a:pt x="9368" y="2256"/>
                    <a:pt x="9139" y="1904"/>
                  </a:cubicBezTo>
                  <a:cubicBezTo>
                    <a:pt x="9087" y="1823"/>
                    <a:pt x="8893" y="1797"/>
                    <a:pt x="8659" y="1797"/>
                  </a:cubicBezTo>
                  <a:cubicBezTo>
                    <a:pt x="8282" y="1797"/>
                    <a:pt x="7801" y="1864"/>
                    <a:pt x="7633" y="1875"/>
                  </a:cubicBezTo>
                  <a:cubicBezTo>
                    <a:pt x="7146" y="1908"/>
                    <a:pt x="6661" y="1988"/>
                    <a:pt x="6177" y="2002"/>
                  </a:cubicBezTo>
                  <a:cubicBezTo>
                    <a:pt x="6173" y="2002"/>
                    <a:pt x="6170" y="2002"/>
                    <a:pt x="6166" y="2002"/>
                  </a:cubicBezTo>
                  <a:cubicBezTo>
                    <a:pt x="6063" y="2002"/>
                    <a:pt x="6000" y="1931"/>
                    <a:pt x="5976" y="1848"/>
                  </a:cubicBezTo>
                  <a:cubicBezTo>
                    <a:pt x="5937" y="1836"/>
                    <a:pt x="5899" y="1815"/>
                    <a:pt x="5874" y="1781"/>
                  </a:cubicBezTo>
                  <a:cubicBezTo>
                    <a:pt x="5664" y="1476"/>
                    <a:pt x="5549" y="1118"/>
                    <a:pt x="5354" y="802"/>
                  </a:cubicBezTo>
                  <a:cubicBezTo>
                    <a:pt x="5241" y="617"/>
                    <a:pt x="5117" y="437"/>
                    <a:pt x="4980" y="270"/>
                  </a:cubicBezTo>
                  <a:cubicBezTo>
                    <a:pt x="4832" y="88"/>
                    <a:pt x="4795" y="0"/>
                    <a:pt x="4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441550" y="2480732"/>
              <a:ext cx="253700" cy="208925"/>
            </a:xfrm>
            <a:custGeom>
              <a:avLst/>
              <a:gdLst/>
              <a:ahLst/>
              <a:cxnLst/>
              <a:rect l="l" t="t" r="r" b="b"/>
              <a:pathLst>
                <a:path w="10148" h="8357" extrusionOk="0">
                  <a:moveTo>
                    <a:pt x="5002" y="612"/>
                  </a:moveTo>
                  <a:cubicBezTo>
                    <a:pt x="5139" y="612"/>
                    <a:pt x="5176" y="700"/>
                    <a:pt x="5324" y="883"/>
                  </a:cubicBezTo>
                  <a:cubicBezTo>
                    <a:pt x="5461" y="1049"/>
                    <a:pt x="5585" y="1229"/>
                    <a:pt x="5698" y="1414"/>
                  </a:cubicBezTo>
                  <a:cubicBezTo>
                    <a:pt x="5893" y="1730"/>
                    <a:pt x="6008" y="2088"/>
                    <a:pt x="6219" y="2393"/>
                  </a:cubicBezTo>
                  <a:cubicBezTo>
                    <a:pt x="6243" y="2428"/>
                    <a:pt x="6281" y="2448"/>
                    <a:pt x="6320" y="2460"/>
                  </a:cubicBezTo>
                  <a:cubicBezTo>
                    <a:pt x="6344" y="2543"/>
                    <a:pt x="6408" y="2615"/>
                    <a:pt x="6512" y="2615"/>
                  </a:cubicBezTo>
                  <a:cubicBezTo>
                    <a:pt x="6515" y="2615"/>
                    <a:pt x="6518" y="2615"/>
                    <a:pt x="6521" y="2615"/>
                  </a:cubicBezTo>
                  <a:cubicBezTo>
                    <a:pt x="7006" y="2601"/>
                    <a:pt x="7490" y="2520"/>
                    <a:pt x="7977" y="2488"/>
                  </a:cubicBezTo>
                  <a:cubicBezTo>
                    <a:pt x="8145" y="2476"/>
                    <a:pt x="8627" y="2409"/>
                    <a:pt x="9004" y="2409"/>
                  </a:cubicBezTo>
                  <a:cubicBezTo>
                    <a:pt x="9238" y="2409"/>
                    <a:pt x="9431" y="2435"/>
                    <a:pt x="9483" y="2516"/>
                  </a:cubicBezTo>
                  <a:cubicBezTo>
                    <a:pt x="9711" y="2868"/>
                    <a:pt x="7730" y="4214"/>
                    <a:pt x="7451" y="4393"/>
                  </a:cubicBezTo>
                  <a:cubicBezTo>
                    <a:pt x="7394" y="4427"/>
                    <a:pt x="7370" y="4478"/>
                    <a:pt x="7368" y="4526"/>
                  </a:cubicBezTo>
                  <a:cubicBezTo>
                    <a:pt x="7281" y="4554"/>
                    <a:pt x="7207" y="4651"/>
                    <a:pt x="7231" y="4755"/>
                  </a:cubicBezTo>
                  <a:cubicBezTo>
                    <a:pt x="7345" y="5240"/>
                    <a:pt x="7613" y="5681"/>
                    <a:pt x="7752" y="6164"/>
                  </a:cubicBezTo>
                  <a:cubicBezTo>
                    <a:pt x="7878" y="6602"/>
                    <a:pt x="7955" y="7045"/>
                    <a:pt x="7996" y="7498"/>
                  </a:cubicBezTo>
                  <a:cubicBezTo>
                    <a:pt x="6985" y="7202"/>
                    <a:pt x="6092" y="6695"/>
                    <a:pt x="5287" y="6007"/>
                  </a:cubicBezTo>
                  <a:cubicBezTo>
                    <a:pt x="5256" y="5916"/>
                    <a:pt x="5167" y="5845"/>
                    <a:pt x="5070" y="5845"/>
                  </a:cubicBezTo>
                  <a:cubicBezTo>
                    <a:pt x="5020" y="5845"/>
                    <a:pt x="4968" y="5864"/>
                    <a:pt x="4921" y="5910"/>
                  </a:cubicBezTo>
                  <a:cubicBezTo>
                    <a:pt x="4599" y="6219"/>
                    <a:pt x="4283" y="6530"/>
                    <a:pt x="3946" y="6826"/>
                  </a:cubicBezTo>
                  <a:cubicBezTo>
                    <a:pt x="3678" y="7061"/>
                    <a:pt x="3059" y="7746"/>
                    <a:pt x="2689" y="7746"/>
                  </a:cubicBezTo>
                  <a:cubicBezTo>
                    <a:pt x="2663" y="7746"/>
                    <a:pt x="2639" y="7743"/>
                    <a:pt x="2616" y="7736"/>
                  </a:cubicBezTo>
                  <a:cubicBezTo>
                    <a:pt x="2337" y="7653"/>
                    <a:pt x="2471" y="7343"/>
                    <a:pt x="2505" y="7073"/>
                  </a:cubicBezTo>
                  <a:cubicBezTo>
                    <a:pt x="2535" y="6824"/>
                    <a:pt x="2581" y="6582"/>
                    <a:pt x="2639" y="6337"/>
                  </a:cubicBezTo>
                  <a:cubicBezTo>
                    <a:pt x="2752" y="5870"/>
                    <a:pt x="2898" y="5413"/>
                    <a:pt x="3050" y="4958"/>
                  </a:cubicBezTo>
                  <a:cubicBezTo>
                    <a:pt x="3076" y="4882"/>
                    <a:pt x="3028" y="4826"/>
                    <a:pt x="2965" y="4810"/>
                  </a:cubicBezTo>
                  <a:cubicBezTo>
                    <a:pt x="2949" y="4790"/>
                    <a:pt x="2928" y="4773"/>
                    <a:pt x="2903" y="4757"/>
                  </a:cubicBezTo>
                  <a:cubicBezTo>
                    <a:pt x="2557" y="4570"/>
                    <a:pt x="344" y="3520"/>
                    <a:pt x="710" y="3031"/>
                  </a:cubicBezTo>
                  <a:cubicBezTo>
                    <a:pt x="813" y="2890"/>
                    <a:pt x="1076" y="2857"/>
                    <a:pt x="1345" y="2857"/>
                  </a:cubicBezTo>
                  <a:cubicBezTo>
                    <a:pt x="1593" y="2857"/>
                    <a:pt x="1848" y="2885"/>
                    <a:pt x="1988" y="2885"/>
                  </a:cubicBezTo>
                  <a:cubicBezTo>
                    <a:pt x="1993" y="2885"/>
                    <a:pt x="1998" y="2885"/>
                    <a:pt x="2002" y="2885"/>
                  </a:cubicBezTo>
                  <a:cubicBezTo>
                    <a:pt x="2340" y="2880"/>
                    <a:pt x="2678" y="2878"/>
                    <a:pt x="3018" y="2852"/>
                  </a:cubicBezTo>
                  <a:cubicBezTo>
                    <a:pt x="3034" y="2875"/>
                    <a:pt x="3059" y="2889"/>
                    <a:pt x="3086" y="2889"/>
                  </a:cubicBezTo>
                  <a:cubicBezTo>
                    <a:pt x="3101" y="2889"/>
                    <a:pt x="3118" y="2884"/>
                    <a:pt x="3133" y="2874"/>
                  </a:cubicBezTo>
                  <a:cubicBezTo>
                    <a:pt x="3203" y="2854"/>
                    <a:pt x="3272" y="2836"/>
                    <a:pt x="3342" y="2820"/>
                  </a:cubicBezTo>
                  <a:cubicBezTo>
                    <a:pt x="3399" y="2811"/>
                    <a:pt x="3457" y="2806"/>
                    <a:pt x="3512" y="2797"/>
                  </a:cubicBezTo>
                  <a:lnTo>
                    <a:pt x="3509" y="2788"/>
                  </a:lnTo>
                  <a:cubicBezTo>
                    <a:pt x="3621" y="2746"/>
                    <a:pt x="3664" y="2601"/>
                    <a:pt x="3595" y="2524"/>
                  </a:cubicBezTo>
                  <a:cubicBezTo>
                    <a:pt x="3829" y="1899"/>
                    <a:pt x="4221" y="802"/>
                    <a:pt x="4794" y="649"/>
                  </a:cubicBezTo>
                  <a:cubicBezTo>
                    <a:pt x="4885" y="625"/>
                    <a:pt x="4951" y="612"/>
                    <a:pt x="5002" y="612"/>
                  </a:cubicBezTo>
                  <a:close/>
                  <a:moveTo>
                    <a:pt x="4825" y="1"/>
                  </a:moveTo>
                  <a:cubicBezTo>
                    <a:pt x="4820" y="1"/>
                    <a:pt x="4815" y="1"/>
                    <a:pt x="4810" y="1"/>
                  </a:cubicBezTo>
                  <a:cubicBezTo>
                    <a:pt x="4376" y="15"/>
                    <a:pt x="4159" y="546"/>
                    <a:pt x="3978" y="872"/>
                  </a:cubicBezTo>
                  <a:cubicBezTo>
                    <a:pt x="3696" y="1377"/>
                    <a:pt x="3470" y="1908"/>
                    <a:pt x="3281" y="2455"/>
                  </a:cubicBezTo>
                  <a:cubicBezTo>
                    <a:pt x="2890" y="2406"/>
                    <a:pt x="2477" y="2382"/>
                    <a:pt x="2068" y="2382"/>
                  </a:cubicBezTo>
                  <a:cubicBezTo>
                    <a:pt x="1748" y="2382"/>
                    <a:pt x="1430" y="2397"/>
                    <a:pt x="1129" y="2425"/>
                  </a:cubicBezTo>
                  <a:cubicBezTo>
                    <a:pt x="760" y="2460"/>
                    <a:pt x="289" y="2585"/>
                    <a:pt x="157" y="2979"/>
                  </a:cubicBezTo>
                  <a:cubicBezTo>
                    <a:pt x="0" y="3455"/>
                    <a:pt x="455" y="3774"/>
                    <a:pt x="785" y="4025"/>
                  </a:cubicBezTo>
                  <a:cubicBezTo>
                    <a:pt x="1360" y="4464"/>
                    <a:pt x="1988" y="4852"/>
                    <a:pt x="2662" y="5120"/>
                  </a:cubicBezTo>
                  <a:cubicBezTo>
                    <a:pt x="2334" y="5695"/>
                    <a:pt x="2145" y="6316"/>
                    <a:pt x="2056" y="6981"/>
                  </a:cubicBezTo>
                  <a:cubicBezTo>
                    <a:pt x="2004" y="7339"/>
                    <a:pt x="1847" y="7993"/>
                    <a:pt x="2203" y="8258"/>
                  </a:cubicBezTo>
                  <a:cubicBezTo>
                    <a:pt x="2296" y="8328"/>
                    <a:pt x="2395" y="8357"/>
                    <a:pt x="2495" y="8357"/>
                  </a:cubicBezTo>
                  <a:cubicBezTo>
                    <a:pt x="2829" y="8357"/>
                    <a:pt x="3181" y="8034"/>
                    <a:pt x="3410" y="7856"/>
                  </a:cubicBezTo>
                  <a:cubicBezTo>
                    <a:pt x="4013" y="7389"/>
                    <a:pt x="4591" y="6886"/>
                    <a:pt x="5124" y="6341"/>
                  </a:cubicBezTo>
                  <a:cubicBezTo>
                    <a:pt x="5978" y="7172"/>
                    <a:pt x="7028" y="7731"/>
                    <a:pt x="8185" y="8019"/>
                  </a:cubicBezTo>
                  <a:cubicBezTo>
                    <a:pt x="8204" y="8024"/>
                    <a:pt x="8222" y="8027"/>
                    <a:pt x="8241" y="8027"/>
                  </a:cubicBezTo>
                  <a:cubicBezTo>
                    <a:pt x="8360" y="8027"/>
                    <a:pt x="8477" y="7933"/>
                    <a:pt x="8472" y="7803"/>
                  </a:cubicBezTo>
                  <a:cubicBezTo>
                    <a:pt x="8428" y="6819"/>
                    <a:pt x="8267" y="5508"/>
                    <a:pt x="7633" y="4693"/>
                  </a:cubicBezTo>
                  <a:cubicBezTo>
                    <a:pt x="8239" y="4381"/>
                    <a:pt x="8806" y="3997"/>
                    <a:pt x="9305" y="3534"/>
                  </a:cubicBezTo>
                  <a:cubicBezTo>
                    <a:pt x="9585" y="3273"/>
                    <a:pt x="10148" y="2813"/>
                    <a:pt x="10051" y="2359"/>
                  </a:cubicBezTo>
                  <a:cubicBezTo>
                    <a:pt x="9976" y="2005"/>
                    <a:pt x="9624" y="1951"/>
                    <a:pt x="9300" y="1951"/>
                  </a:cubicBezTo>
                  <a:cubicBezTo>
                    <a:pt x="9174" y="1951"/>
                    <a:pt x="9052" y="1959"/>
                    <a:pt x="8952" y="1961"/>
                  </a:cubicBezTo>
                  <a:cubicBezTo>
                    <a:pt x="8153" y="1973"/>
                    <a:pt x="7303" y="1989"/>
                    <a:pt x="6523" y="2174"/>
                  </a:cubicBezTo>
                  <a:cubicBezTo>
                    <a:pt x="6424" y="1661"/>
                    <a:pt x="6102" y="1186"/>
                    <a:pt x="5793" y="777"/>
                  </a:cubicBezTo>
                  <a:cubicBezTo>
                    <a:pt x="5568" y="480"/>
                    <a:pt x="5245" y="1"/>
                    <a:pt x="48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" name="Google Shape;68;p2"/>
          <p:cNvGrpSpPr/>
          <p:nvPr/>
        </p:nvGrpSpPr>
        <p:grpSpPr>
          <a:xfrm>
            <a:off x="996673" y="327406"/>
            <a:ext cx="367444" cy="325950"/>
            <a:chOff x="3200749" y="4607951"/>
            <a:chExt cx="250388" cy="222113"/>
          </a:xfrm>
        </p:grpSpPr>
        <p:sp>
          <p:nvSpPr>
            <p:cNvPr id="69" name="Google Shape;69;p2"/>
            <p:cNvSpPr/>
            <p:nvPr/>
          </p:nvSpPr>
          <p:spPr>
            <a:xfrm>
              <a:off x="3212638" y="4655639"/>
              <a:ext cx="230435" cy="164429"/>
            </a:xfrm>
            <a:custGeom>
              <a:avLst/>
              <a:gdLst/>
              <a:ahLst/>
              <a:cxnLst/>
              <a:rect l="l" t="t" r="r" b="b"/>
              <a:pathLst>
                <a:path w="12404" h="8851" extrusionOk="0">
                  <a:moveTo>
                    <a:pt x="6842" y="0"/>
                  </a:moveTo>
                  <a:cubicBezTo>
                    <a:pt x="6707" y="0"/>
                    <a:pt x="6570" y="14"/>
                    <a:pt x="6433" y="43"/>
                  </a:cubicBezTo>
                  <a:cubicBezTo>
                    <a:pt x="5732" y="177"/>
                    <a:pt x="5165" y="644"/>
                    <a:pt x="4665" y="1111"/>
                  </a:cubicBezTo>
                  <a:cubicBezTo>
                    <a:pt x="4606" y="1169"/>
                    <a:pt x="4535" y="1196"/>
                    <a:pt x="4465" y="1196"/>
                  </a:cubicBezTo>
                  <a:cubicBezTo>
                    <a:pt x="4375" y="1196"/>
                    <a:pt x="4287" y="1152"/>
                    <a:pt x="4231" y="1078"/>
                  </a:cubicBezTo>
                  <a:cubicBezTo>
                    <a:pt x="3829" y="515"/>
                    <a:pt x="3328" y="285"/>
                    <a:pt x="2859" y="285"/>
                  </a:cubicBezTo>
                  <a:cubicBezTo>
                    <a:pt x="1772" y="285"/>
                    <a:pt x="863" y="1523"/>
                    <a:pt x="1796" y="2712"/>
                  </a:cubicBezTo>
                  <a:cubicBezTo>
                    <a:pt x="1863" y="2712"/>
                    <a:pt x="1929" y="2712"/>
                    <a:pt x="1963" y="2745"/>
                  </a:cubicBezTo>
                  <a:cubicBezTo>
                    <a:pt x="2163" y="2779"/>
                    <a:pt x="2163" y="3112"/>
                    <a:pt x="1963" y="3146"/>
                  </a:cubicBezTo>
                  <a:cubicBezTo>
                    <a:pt x="1062" y="3279"/>
                    <a:pt x="61" y="3713"/>
                    <a:pt x="28" y="4814"/>
                  </a:cubicBezTo>
                  <a:cubicBezTo>
                    <a:pt x="1" y="5765"/>
                    <a:pt x="726" y="6339"/>
                    <a:pt x="1537" y="6339"/>
                  </a:cubicBezTo>
                  <a:cubicBezTo>
                    <a:pt x="1722" y="6339"/>
                    <a:pt x="1911" y="6310"/>
                    <a:pt x="2096" y="6248"/>
                  </a:cubicBezTo>
                  <a:cubicBezTo>
                    <a:pt x="2123" y="6239"/>
                    <a:pt x="2150" y="6235"/>
                    <a:pt x="2177" y="6235"/>
                  </a:cubicBezTo>
                  <a:cubicBezTo>
                    <a:pt x="2346" y="6235"/>
                    <a:pt x="2487" y="6404"/>
                    <a:pt x="2430" y="6548"/>
                  </a:cubicBezTo>
                  <a:cubicBezTo>
                    <a:pt x="2152" y="7290"/>
                    <a:pt x="2246" y="8404"/>
                    <a:pt x="3164" y="8404"/>
                  </a:cubicBezTo>
                  <a:cubicBezTo>
                    <a:pt x="3236" y="8404"/>
                    <a:pt x="3314" y="8397"/>
                    <a:pt x="3397" y="8383"/>
                  </a:cubicBezTo>
                  <a:cubicBezTo>
                    <a:pt x="3931" y="8316"/>
                    <a:pt x="4264" y="7882"/>
                    <a:pt x="4498" y="7415"/>
                  </a:cubicBezTo>
                  <a:cubicBezTo>
                    <a:pt x="4498" y="7349"/>
                    <a:pt x="4498" y="7315"/>
                    <a:pt x="4498" y="7249"/>
                  </a:cubicBezTo>
                  <a:cubicBezTo>
                    <a:pt x="4498" y="7149"/>
                    <a:pt x="4598" y="7115"/>
                    <a:pt x="4665" y="7082"/>
                  </a:cubicBezTo>
                  <a:cubicBezTo>
                    <a:pt x="4684" y="7053"/>
                    <a:pt x="4713" y="7041"/>
                    <a:pt x="4745" y="7041"/>
                  </a:cubicBezTo>
                  <a:cubicBezTo>
                    <a:pt x="4826" y="7041"/>
                    <a:pt x="4922" y="7120"/>
                    <a:pt x="4898" y="7215"/>
                  </a:cubicBezTo>
                  <a:cubicBezTo>
                    <a:pt x="4898" y="7249"/>
                    <a:pt x="4865" y="7282"/>
                    <a:pt x="4865" y="7349"/>
                  </a:cubicBezTo>
                  <a:cubicBezTo>
                    <a:pt x="4995" y="8132"/>
                    <a:pt x="5636" y="8851"/>
                    <a:pt x="6476" y="8851"/>
                  </a:cubicBezTo>
                  <a:cubicBezTo>
                    <a:pt x="6495" y="8851"/>
                    <a:pt x="6514" y="8850"/>
                    <a:pt x="6533" y="8850"/>
                  </a:cubicBezTo>
                  <a:cubicBezTo>
                    <a:pt x="7533" y="8816"/>
                    <a:pt x="7967" y="7916"/>
                    <a:pt x="8100" y="7082"/>
                  </a:cubicBezTo>
                  <a:cubicBezTo>
                    <a:pt x="8120" y="6985"/>
                    <a:pt x="8219" y="6933"/>
                    <a:pt x="8317" y="6933"/>
                  </a:cubicBezTo>
                  <a:cubicBezTo>
                    <a:pt x="8388" y="6933"/>
                    <a:pt x="8459" y="6959"/>
                    <a:pt x="8501" y="7015"/>
                  </a:cubicBezTo>
                  <a:cubicBezTo>
                    <a:pt x="8534" y="7015"/>
                    <a:pt x="8601" y="7048"/>
                    <a:pt x="8601" y="7115"/>
                  </a:cubicBezTo>
                  <a:cubicBezTo>
                    <a:pt x="8745" y="7674"/>
                    <a:pt x="9182" y="7911"/>
                    <a:pt x="9658" y="7911"/>
                  </a:cubicBezTo>
                  <a:cubicBezTo>
                    <a:pt x="10063" y="7911"/>
                    <a:pt x="10496" y="7740"/>
                    <a:pt x="10802" y="7449"/>
                  </a:cubicBezTo>
                  <a:cubicBezTo>
                    <a:pt x="11103" y="7182"/>
                    <a:pt x="11336" y="6748"/>
                    <a:pt x="11303" y="6315"/>
                  </a:cubicBezTo>
                  <a:cubicBezTo>
                    <a:pt x="11269" y="5914"/>
                    <a:pt x="11036" y="5681"/>
                    <a:pt x="10769" y="5381"/>
                  </a:cubicBezTo>
                  <a:cubicBezTo>
                    <a:pt x="10736" y="5347"/>
                    <a:pt x="10736" y="5347"/>
                    <a:pt x="10702" y="5314"/>
                  </a:cubicBezTo>
                  <a:cubicBezTo>
                    <a:pt x="10536" y="5214"/>
                    <a:pt x="10469" y="4880"/>
                    <a:pt x="10736" y="4814"/>
                  </a:cubicBezTo>
                  <a:cubicBezTo>
                    <a:pt x="11937" y="4547"/>
                    <a:pt x="12404" y="3346"/>
                    <a:pt x="11636" y="2345"/>
                  </a:cubicBezTo>
                  <a:cubicBezTo>
                    <a:pt x="11238" y="1833"/>
                    <a:pt x="10699" y="1623"/>
                    <a:pt x="10137" y="1623"/>
                  </a:cubicBezTo>
                  <a:cubicBezTo>
                    <a:pt x="9710" y="1623"/>
                    <a:pt x="9270" y="1743"/>
                    <a:pt x="8868" y="1945"/>
                  </a:cubicBezTo>
                  <a:cubicBezTo>
                    <a:pt x="8823" y="1972"/>
                    <a:pt x="8774" y="1984"/>
                    <a:pt x="8726" y="1984"/>
                  </a:cubicBezTo>
                  <a:cubicBezTo>
                    <a:pt x="8595" y="1984"/>
                    <a:pt x="8476" y="1891"/>
                    <a:pt x="8501" y="1745"/>
                  </a:cubicBezTo>
                  <a:cubicBezTo>
                    <a:pt x="8618" y="694"/>
                    <a:pt x="7789" y="0"/>
                    <a:pt x="68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336476" y="4617314"/>
              <a:ext cx="91717" cy="63312"/>
            </a:xfrm>
            <a:custGeom>
              <a:avLst/>
              <a:gdLst/>
              <a:ahLst/>
              <a:cxnLst/>
              <a:rect l="l" t="t" r="r" b="b"/>
              <a:pathLst>
                <a:path w="4937" h="3408" extrusionOk="0">
                  <a:moveTo>
                    <a:pt x="2449" y="1"/>
                  </a:moveTo>
                  <a:cubicBezTo>
                    <a:pt x="1460" y="1"/>
                    <a:pt x="404" y="590"/>
                    <a:pt x="0" y="1506"/>
                  </a:cubicBezTo>
                  <a:cubicBezTo>
                    <a:pt x="71" y="1498"/>
                    <a:pt x="144" y="1494"/>
                    <a:pt x="218" y="1494"/>
                  </a:cubicBezTo>
                  <a:cubicBezTo>
                    <a:pt x="458" y="1494"/>
                    <a:pt x="713" y="1538"/>
                    <a:pt x="967" y="1639"/>
                  </a:cubicBezTo>
                  <a:cubicBezTo>
                    <a:pt x="1801" y="1940"/>
                    <a:pt x="2302" y="2607"/>
                    <a:pt x="2335" y="3407"/>
                  </a:cubicBezTo>
                  <a:cubicBezTo>
                    <a:pt x="2710" y="3282"/>
                    <a:pt x="3105" y="3215"/>
                    <a:pt x="3487" y="3215"/>
                  </a:cubicBezTo>
                  <a:cubicBezTo>
                    <a:pt x="3819" y="3215"/>
                    <a:pt x="4142" y="3266"/>
                    <a:pt x="4437" y="3374"/>
                  </a:cubicBezTo>
                  <a:cubicBezTo>
                    <a:pt x="4937" y="2106"/>
                    <a:pt x="4603" y="572"/>
                    <a:pt x="3136" y="105"/>
                  </a:cubicBezTo>
                  <a:cubicBezTo>
                    <a:pt x="2917" y="34"/>
                    <a:pt x="2685" y="1"/>
                    <a:pt x="2449" y="1"/>
                  </a:cubicBezTo>
                  <a:close/>
                </a:path>
              </a:pathLst>
            </a:custGeom>
            <a:solidFill>
              <a:srgbClr val="FFE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200749" y="4607951"/>
              <a:ext cx="250388" cy="222113"/>
            </a:xfrm>
            <a:custGeom>
              <a:avLst/>
              <a:gdLst/>
              <a:ahLst/>
              <a:cxnLst/>
              <a:rect l="l" t="t" r="r" b="b"/>
              <a:pathLst>
                <a:path w="13478" h="11956" extrusionOk="0">
                  <a:moveTo>
                    <a:pt x="9780" y="517"/>
                  </a:moveTo>
                  <a:cubicBezTo>
                    <a:pt x="10007" y="517"/>
                    <a:pt x="10231" y="547"/>
                    <a:pt x="10442" y="609"/>
                  </a:cubicBezTo>
                  <a:cubicBezTo>
                    <a:pt x="11909" y="1076"/>
                    <a:pt x="12243" y="2610"/>
                    <a:pt x="11743" y="3878"/>
                  </a:cubicBezTo>
                  <a:cubicBezTo>
                    <a:pt x="11457" y="3773"/>
                    <a:pt x="11145" y="3722"/>
                    <a:pt x="10824" y="3722"/>
                  </a:cubicBezTo>
                  <a:cubicBezTo>
                    <a:pt x="10432" y="3722"/>
                    <a:pt x="10026" y="3798"/>
                    <a:pt x="9641" y="3945"/>
                  </a:cubicBezTo>
                  <a:cubicBezTo>
                    <a:pt x="9608" y="3111"/>
                    <a:pt x="9107" y="2444"/>
                    <a:pt x="8273" y="2143"/>
                  </a:cubicBezTo>
                  <a:cubicBezTo>
                    <a:pt x="7999" y="2061"/>
                    <a:pt x="7724" y="2001"/>
                    <a:pt x="7469" y="2001"/>
                  </a:cubicBezTo>
                  <a:cubicBezTo>
                    <a:pt x="7413" y="2001"/>
                    <a:pt x="7359" y="2004"/>
                    <a:pt x="7306" y="2010"/>
                  </a:cubicBezTo>
                  <a:cubicBezTo>
                    <a:pt x="7713" y="1087"/>
                    <a:pt x="8784" y="517"/>
                    <a:pt x="9780" y="517"/>
                  </a:cubicBezTo>
                  <a:close/>
                  <a:moveTo>
                    <a:pt x="7482" y="2567"/>
                  </a:moveTo>
                  <a:cubicBezTo>
                    <a:pt x="8429" y="2567"/>
                    <a:pt x="9258" y="3261"/>
                    <a:pt x="9141" y="4312"/>
                  </a:cubicBezTo>
                  <a:cubicBezTo>
                    <a:pt x="9116" y="4458"/>
                    <a:pt x="9235" y="4551"/>
                    <a:pt x="9366" y="4551"/>
                  </a:cubicBezTo>
                  <a:cubicBezTo>
                    <a:pt x="9414" y="4551"/>
                    <a:pt x="9463" y="4539"/>
                    <a:pt x="9508" y="4512"/>
                  </a:cubicBezTo>
                  <a:cubicBezTo>
                    <a:pt x="9910" y="4310"/>
                    <a:pt x="10350" y="4190"/>
                    <a:pt x="10777" y="4190"/>
                  </a:cubicBezTo>
                  <a:cubicBezTo>
                    <a:pt x="11339" y="4190"/>
                    <a:pt x="11878" y="4400"/>
                    <a:pt x="12276" y="4912"/>
                  </a:cubicBezTo>
                  <a:cubicBezTo>
                    <a:pt x="13044" y="5913"/>
                    <a:pt x="12577" y="7114"/>
                    <a:pt x="11376" y="7381"/>
                  </a:cubicBezTo>
                  <a:cubicBezTo>
                    <a:pt x="11109" y="7447"/>
                    <a:pt x="11176" y="7781"/>
                    <a:pt x="11342" y="7881"/>
                  </a:cubicBezTo>
                  <a:cubicBezTo>
                    <a:pt x="11376" y="7881"/>
                    <a:pt x="11376" y="7914"/>
                    <a:pt x="11409" y="7948"/>
                  </a:cubicBezTo>
                  <a:cubicBezTo>
                    <a:pt x="11676" y="8248"/>
                    <a:pt x="11909" y="8448"/>
                    <a:pt x="11943" y="8882"/>
                  </a:cubicBezTo>
                  <a:cubicBezTo>
                    <a:pt x="11976" y="9315"/>
                    <a:pt x="11743" y="9716"/>
                    <a:pt x="11442" y="10016"/>
                  </a:cubicBezTo>
                  <a:cubicBezTo>
                    <a:pt x="11139" y="10304"/>
                    <a:pt x="10711" y="10475"/>
                    <a:pt x="10309" y="10475"/>
                  </a:cubicBezTo>
                  <a:cubicBezTo>
                    <a:pt x="9829" y="10475"/>
                    <a:pt x="9386" y="10230"/>
                    <a:pt x="9241" y="9649"/>
                  </a:cubicBezTo>
                  <a:cubicBezTo>
                    <a:pt x="9241" y="9615"/>
                    <a:pt x="9174" y="9582"/>
                    <a:pt x="9141" y="9549"/>
                  </a:cubicBezTo>
                  <a:cubicBezTo>
                    <a:pt x="9099" y="9507"/>
                    <a:pt x="9029" y="9483"/>
                    <a:pt x="8959" y="9483"/>
                  </a:cubicBezTo>
                  <a:cubicBezTo>
                    <a:pt x="8860" y="9483"/>
                    <a:pt x="8760" y="9532"/>
                    <a:pt x="8740" y="9649"/>
                  </a:cubicBezTo>
                  <a:cubicBezTo>
                    <a:pt x="8607" y="10483"/>
                    <a:pt x="8173" y="11383"/>
                    <a:pt x="7173" y="11417"/>
                  </a:cubicBezTo>
                  <a:cubicBezTo>
                    <a:pt x="7137" y="11419"/>
                    <a:pt x="7102" y="11421"/>
                    <a:pt x="7068" y="11421"/>
                  </a:cubicBezTo>
                  <a:cubicBezTo>
                    <a:pt x="6252" y="11421"/>
                    <a:pt x="5633" y="10684"/>
                    <a:pt x="5505" y="9916"/>
                  </a:cubicBezTo>
                  <a:cubicBezTo>
                    <a:pt x="5505" y="9849"/>
                    <a:pt x="5538" y="9816"/>
                    <a:pt x="5538" y="9782"/>
                  </a:cubicBezTo>
                  <a:cubicBezTo>
                    <a:pt x="5562" y="9687"/>
                    <a:pt x="5466" y="9608"/>
                    <a:pt x="5385" y="9608"/>
                  </a:cubicBezTo>
                  <a:cubicBezTo>
                    <a:pt x="5353" y="9608"/>
                    <a:pt x="5324" y="9620"/>
                    <a:pt x="5305" y="9649"/>
                  </a:cubicBezTo>
                  <a:cubicBezTo>
                    <a:pt x="5238" y="9682"/>
                    <a:pt x="5138" y="9716"/>
                    <a:pt x="5138" y="9816"/>
                  </a:cubicBezTo>
                  <a:cubicBezTo>
                    <a:pt x="5138" y="9882"/>
                    <a:pt x="5138" y="9916"/>
                    <a:pt x="5138" y="9982"/>
                  </a:cubicBezTo>
                  <a:cubicBezTo>
                    <a:pt x="4904" y="10449"/>
                    <a:pt x="4571" y="10883"/>
                    <a:pt x="4037" y="10950"/>
                  </a:cubicBezTo>
                  <a:cubicBezTo>
                    <a:pt x="3954" y="10964"/>
                    <a:pt x="3876" y="10971"/>
                    <a:pt x="3804" y="10971"/>
                  </a:cubicBezTo>
                  <a:cubicBezTo>
                    <a:pt x="2890" y="10971"/>
                    <a:pt x="2822" y="9857"/>
                    <a:pt x="3070" y="9115"/>
                  </a:cubicBezTo>
                  <a:cubicBezTo>
                    <a:pt x="3127" y="8971"/>
                    <a:pt x="2986" y="8802"/>
                    <a:pt x="2817" y="8802"/>
                  </a:cubicBezTo>
                  <a:cubicBezTo>
                    <a:pt x="2790" y="8802"/>
                    <a:pt x="2763" y="8806"/>
                    <a:pt x="2736" y="8815"/>
                  </a:cubicBezTo>
                  <a:cubicBezTo>
                    <a:pt x="2551" y="8877"/>
                    <a:pt x="2362" y="8906"/>
                    <a:pt x="2177" y="8906"/>
                  </a:cubicBezTo>
                  <a:cubicBezTo>
                    <a:pt x="1366" y="8906"/>
                    <a:pt x="641" y="8332"/>
                    <a:pt x="668" y="7381"/>
                  </a:cubicBezTo>
                  <a:cubicBezTo>
                    <a:pt x="701" y="6280"/>
                    <a:pt x="1702" y="5846"/>
                    <a:pt x="2603" y="5713"/>
                  </a:cubicBezTo>
                  <a:cubicBezTo>
                    <a:pt x="2803" y="5679"/>
                    <a:pt x="2803" y="5346"/>
                    <a:pt x="2603" y="5312"/>
                  </a:cubicBezTo>
                  <a:cubicBezTo>
                    <a:pt x="2569" y="5279"/>
                    <a:pt x="2503" y="5279"/>
                    <a:pt x="2436" y="5279"/>
                  </a:cubicBezTo>
                  <a:cubicBezTo>
                    <a:pt x="1503" y="4090"/>
                    <a:pt x="2412" y="2852"/>
                    <a:pt x="3499" y="2852"/>
                  </a:cubicBezTo>
                  <a:cubicBezTo>
                    <a:pt x="3968" y="2852"/>
                    <a:pt x="4469" y="3082"/>
                    <a:pt x="4871" y="3645"/>
                  </a:cubicBezTo>
                  <a:cubicBezTo>
                    <a:pt x="4946" y="3719"/>
                    <a:pt x="5031" y="3763"/>
                    <a:pt x="5116" y="3763"/>
                  </a:cubicBezTo>
                  <a:cubicBezTo>
                    <a:pt x="5181" y="3763"/>
                    <a:pt x="5246" y="3736"/>
                    <a:pt x="5305" y="3678"/>
                  </a:cubicBezTo>
                  <a:cubicBezTo>
                    <a:pt x="5805" y="3211"/>
                    <a:pt x="6372" y="2744"/>
                    <a:pt x="7073" y="2610"/>
                  </a:cubicBezTo>
                  <a:cubicBezTo>
                    <a:pt x="7210" y="2581"/>
                    <a:pt x="7347" y="2567"/>
                    <a:pt x="7482" y="2567"/>
                  </a:cubicBezTo>
                  <a:close/>
                  <a:moveTo>
                    <a:pt x="9790" y="1"/>
                  </a:moveTo>
                  <a:cubicBezTo>
                    <a:pt x="8522" y="1"/>
                    <a:pt x="7191" y="807"/>
                    <a:pt x="6906" y="2077"/>
                  </a:cubicBezTo>
                  <a:cubicBezTo>
                    <a:pt x="6239" y="2244"/>
                    <a:pt x="5672" y="2644"/>
                    <a:pt x="5138" y="3077"/>
                  </a:cubicBezTo>
                  <a:cubicBezTo>
                    <a:pt x="4674" y="2573"/>
                    <a:pt x="4038" y="2239"/>
                    <a:pt x="3387" y="2239"/>
                  </a:cubicBezTo>
                  <a:cubicBezTo>
                    <a:pt x="2962" y="2239"/>
                    <a:pt x="2531" y="2381"/>
                    <a:pt x="2136" y="2711"/>
                  </a:cubicBezTo>
                  <a:cubicBezTo>
                    <a:pt x="1302" y="3411"/>
                    <a:pt x="1302" y="4545"/>
                    <a:pt x="1936" y="5312"/>
                  </a:cubicBezTo>
                  <a:cubicBezTo>
                    <a:pt x="868" y="5513"/>
                    <a:pt x="1" y="6513"/>
                    <a:pt x="168" y="7681"/>
                  </a:cubicBezTo>
                  <a:cubicBezTo>
                    <a:pt x="290" y="8780"/>
                    <a:pt x="1195" y="9432"/>
                    <a:pt x="2166" y="9432"/>
                  </a:cubicBezTo>
                  <a:cubicBezTo>
                    <a:pt x="2256" y="9432"/>
                    <a:pt x="2346" y="9427"/>
                    <a:pt x="2436" y="9415"/>
                  </a:cubicBezTo>
                  <a:lnTo>
                    <a:pt x="2436" y="9415"/>
                  </a:lnTo>
                  <a:cubicBezTo>
                    <a:pt x="2269" y="10283"/>
                    <a:pt x="2336" y="11283"/>
                    <a:pt x="3370" y="11517"/>
                  </a:cubicBezTo>
                  <a:cubicBezTo>
                    <a:pt x="3495" y="11546"/>
                    <a:pt x="3615" y="11559"/>
                    <a:pt x="3729" y="11559"/>
                  </a:cubicBezTo>
                  <a:cubicBezTo>
                    <a:pt x="4406" y="11559"/>
                    <a:pt x="4895" y="11082"/>
                    <a:pt x="5238" y="10483"/>
                  </a:cubicBezTo>
                  <a:cubicBezTo>
                    <a:pt x="5460" y="11340"/>
                    <a:pt x="6256" y="11955"/>
                    <a:pt x="7167" y="11955"/>
                  </a:cubicBezTo>
                  <a:cubicBezTo>
                    <a:pt x="7213" y="11955"/>
                    <a:pt x="7259" y="11954"/>
                    <a:pt x="7306" y="11950"/>
                  </a:cubicBezTo>
                  <a:cubicBezTo>
                    <a:pt x="8140" y="11917"/>
                    <a:pt x="8974" y="11217"/>
                    <a:pt x="9174" y="10383"/>
                  </a:cubicBezTo>
                  <a:cubicBezTo>
                    <a:pt x="9440" y="10773"/>
                    <a:pt x="9905" y="10956"/>
                    <a:pt x="10397" y="10956"/>
                  </a:cubicBezTo>
                  <a:cubicBezTo>
                    <a:pt x="10830" y="10956"/>
                    <a:pt x="11284" y="10815"/>
                    <a:pt x="11643" y="10549"/>
                  </a:cubicBezTo>
                  <a:cubicBezTo>
                    <a:pt x="12410" y="9949"/>
                    <a:pt x="12877" y="8381"/>
                    <a:pt x="11976" y="7747"/>
                  </a:cubicBezTo>
                  <a:cubicBezTo>
                    <a:pt x="12977" y="7280"/>
                    <a:pt x="13477" y="6113"/>
                    <a:pt x="12977" y="5046"/>
                  </a:cubicBezTo>
                  <a:cubicBezTo>
                    <a:pt x="12777" y="4645"/>
                    <a:pt x="12510" y="4345"/>
                    <a:pt x="12210" y="4112"/>
                  </a:cubicBezTo>
                  <a:cubicBezTo>
                    <a:pt x="13010" y="2711"/>
                    <a:pt x="12343" y="809"/>
                    <a:pt x="10842" y="209"/>
                  </a:cubicBezTo>
                  <a:cubicBezTo>
                    <a:pt x="10514" y="67"/>
                    <a:pt x="10155" y="1"/>
                    <a:pt x="97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5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6"/>
          <p:cNvSpPr/>
          <p:nvPr/>
        </p:nvSpPr>
        <p:spPr>
          <a:xfrm>
            <a:off x="-148873" y="3525345"/>
            <a:ext cx="3825648" cy="1800343"/>
          </a:xfrm>
          <a:custGeom>
            <a:avLst/>
            <a:gdLst/>
            <a:ahLst/>
            <a:cxnLst/>
            <a:rect l="l" t="t" r="r" b="b"/>
            <a:pathLst>
              <a:path w="23808" h="11204" extrusionOk="0">
                <a:moveTo>
                  <a:pt x="1601" y="1"/>
                </a:moveTo>
                <a:cubicBezTo>
                  <a:pt x="1055" y="1"/>
                  <a:pt x="506" y="115"/>
                  <a:pt x="0" y="332"/>
                </a:cubicBezTo>
                <a:lnTo>
                  <a:pt x="0" y="11204"/>
                </a:lnTo>
                <a:lnTo>
                  <a:pt x="23808" y="11204"/>
                </a:lnTo>
                <a:cubicBezTo>
                  <a:pt x="23725" y="11045"/>
                  <a:pt x="23628" y="10895"/>
                  <a:pt x="23519" y="10757"/>
                </a:cubicBezTo>
                <a:cubicBezTo>
                  <a:pt x="23017" y="10126"/>
                  <a:pt x="22249" y="9748"/>
                  <a:pt x="21476" y="9748"/>
                </a:cubicBezTo>
                <a:cubicBezTo>
                  <a:pt x="21442" y="9748"/>
                  <a:pt x="21408" y="9749"/>
                  <a:pt x="21374" y="9751"/>
                </a:cubicBezTo>
                <a:cubicBezTo>
                  <a:pt x="20787" y="9776"/>
                  <a:pt x="20207" y="10007"/>
                  <a:pt x="19629" y="10007"/>
                </a:cubicBezTo>
                <a:cubicBezTo>
                  <a:pt x="19512" y="10007"/>
                  <a:pt x="19395" y="9998"/>
                  <a:pt x="19278" y="9975"/>
                </a:cubicBezTo>
                <a:cubicBezTo>
                  <a:pt x="19140" y="9948"/>
                  <a:pt x="19009" y="9906"/>
                  <a:pt x="18886" y="9850"/>
                </a:cubicBezTo>
                <a:cubicBezTo>
                  <a:pt x="18859" y="9838"/>
                  <a:pt x="18832" y="9826"/>
                  <a:pt x="18806" y="9811"/>
                </a:cubicBezTo>
                <a:cubicBezTo>
                  <a:pt x="17861" y="9333"/>
                  <a:pt x="17298" y="8089"/>
                  <a:pt x="16410" y="7398"/>
                </a:cubicBezTo>
                <a:cubicBezTo>
                  <a:pt x="15787" y="6913"/>
                  <a:pt x="15050" y="6730"/>
                  <a:pt x="14282" y="6730"/>
                </a:cubicBezTo>
                <a:cubicBezTo>
                  <a:pt x="13407" y="6730"/>
                  <a:pt x="12492" y="6967"/>
                  <a:pt x="11660" y="7265"/>
                </a:cubicBezTo>
                <a:cubicBezTo>
                  <a:pt x="10916" y="7531"/>
                  <a:pt x="10145" y="7839"/>
                  <a:pt x="9375" y="7839"/>
                </a:cubicBezTo>
                <a:cubicBezTo>
                  <a:pt x="9193" y="7839"/>
                  <a:pt x="9011" y="7822"/>
                  <a:pt x="8830" y="7783"/>
                </a:cubicBezTo>
                <a:cubicBezTo>
                  <a:pt x="7417" y="7481"/>
                  <a:pt x="6534" y="5988"/>
                  <a:pt x="5961" y="4572"/>
                </a:cubicBezTo>
                <a:cubicBezTo>
                  <a:pt x="5388" y="3156"/>
                  <a:pt x="4892" y="1585"/>
                  <a:pt x="3719" y="690"/>
                </a:cubicBezTo>
                <a:cubicBezTo>
                  <a:pt x="3105" y="220"/>
                  <a:pt x="2357" y="1"/>
                  <a:pt x="1601" y="1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16"/>
          <p:cNvSpPr/>
          <p:nvPr/>
        </p:nvSpPr>
        <p:spPr>
          <a:xfrm>
            <a:off x="-425898" y="-291775"/>
            <a:ext cx="3298272" cy="1820589"/>
          </a:xfrm>
          <a:custGeom>
            <a:avLst/>
            <a:gdLst/>
            <a:ahLst/>
            <a:cxnLst/>
            <a:rect l="l" t="t" r="r" b="b"/>
            <a:pathLst>
              <a:path w="20526" h="11330" extrusionOk="0">
                <a:moveTo>
                  <a:pt x="12939" y="1"/>
                </a:moveTo>
                <a:cubicBezTo>
                  <a:pt x="11999" y="1"/>
                  <a:pt x="11086" y="167"/>
                  <a:pt x="10169" y="370"/>
                </a:cubicBezTo>
                <a:cubicBezTo>
                  <a:pt x="9691" y="476"/>
                  <a:pt x="9213" y="584"/>
                  <a:pt x="8731" y="667"/>
                </a:cubicBezTo>
                <a:cubicBezTo>
                  <a:pt x="8234" y="750"/>
                  <a:pt x="7732" y="802"/>
                  <a:pt x="7229" y="839"/>
                </a:cubicBezTo>
                <a:cubicBezTo>
                  <a:pt x="6231" y="913"/>
                  <a:pt x="5230" y="935"/>
                  <a:pt x="4235" y="1052"/>
                </a:cubicBezTo>
                <a:cubicBezTo>
                  <a:pt x="3806" y="1102"/>
                  <a:pt x="3380" y="1184"/>
                  <a:pt x="2951" y="1235"/>
                </a:cubicBezTo>
                <a:cubicBezTo>
                  <a:pt x="2746" y="1260"/>
                  <a:pt x="2537" y="1279"/>
                  <a:pt x="2328" y="1279"/>
                </a:cubicBezTo>
                <a:cubicBezTo>
                  <a:pt x="2138" y="1279"/>
                  <a:pt x="1948" y="1263"/>
                  <a:pt x="1762" y="1222"/>
                </a:cubicBezTo>
                <a:cubicBezTo>
                  <a:pt x="1578" y="1180"/>
                  <a:pt x="1402" y="1113"/>
                  <a:pt x="1242" y="1012"/>
                </a:cubicBezTo>
                <a:cubicBezTo>
                  <a:pt x="1161" y="960"/>
                  <a:pt x="1089" y="870"/>
                  <a:pt x="988" y="868"/>
                </a:cubicBezTo>
                <a:cubicBezTo>
                  <a:pt x="985" y="868"/>
                  <a:pt x="983" y="868"/>
                  <a:pt x="981" y="868"/>
                </a:cubicBezTo>
                <a:cubicBezTo>
                  <a:pt x="897" y="868"/>
                  <a:pt x="810" y="887"/>
                  <a:pt x="732" y="917"/>
                </a:cubicBezTo>
                <a:cubicBezTo>
                  <a:pt x="360" y="1060"/>
                  <a:pt x="147" y="1435"/>
                  <a:pt x="79" y="1816"/>
                </a:cubicBezTo>
                <a:cubicBezTo>
                  <a:pt x="38" y="2046"/>
                  <a:pt x="37" y="2279"/>
                  <a:pt x="38" y="2512"/>
                </a:cubicBezTo>
                <a:cubicBezTo>
                  <a:pt x="38" y="2767"/>
                  <a:pt x="39" y="3024"/>
                  <a:pt x="40" y="3279"/>
                </a:cubicBezTo>
                <a:cubicBezTo>
                  <a:pt x="42" y="3797"/>
                  <a:pt x="44" y="4315"/>
                  <a:pt x="46" y="4833"/>
                </a:cubicBezTo>
                <a:cubicBezTo>
                  <a:pt x="50" y="5817"/>
                  <a:pt x="54" y="6803"/>
                  <a:pt x="57" y="7787"/>
                </a:cubicBezTo>
                <a:cubicBezTo>
                  <a:pt x="55" y="7786"/>
                  <a:pt x="54" y="7785"/>
                  <a:pt x="52" y="7785"/>
                </a:cubicBezTo>
                <a:cubicBezTo>
                  <a:pt x="0" y="7785"/>
                  <a:pt x="101" y="8649"/>
                  <a:pt x="628" y="8724"/>
                </a:cubicBezTo>
                <a:cubicBezTo>
                  <a:pt x="1441" y="8840"/>
                  <a:pt x="1514" y="10145"/>
                  <a:pt x="2146" y="10693"/>
                </a:cubicBezTo>
                <a:cubicBezTo>
                  <a:pt x="2452" y="10957"/>
                  <a:pt x="2805" y="11167"/>
                  <a:pt x="3199" y="11261"/>
                </a:cubicBezTo>
                <a:cubicBezTo>
                  <a:pt x="3402" y="11310"/>
                  <a:pt x="3609" y="11330"/>
                  <a:pt x="3816" y="11330"/>
                </a:cubicBezTo>
                <a:cubicBezTo>
                  <a:pt x="4077" y="11330"/>
                  <a:pt x="4340" y="11298"/>
                  <a:pt x="4597" y="11251"/>
                </a:cubicBezTo>
                <a:cubicBezTo>
                  <a:pt x="5367" y="11113"/>
                  <a:pt x="6207" y="10865"/>
                  <a:pt x="6645" y="10152"/>
                </a:cubicBezTo>
                <a:cubicBezTo>
                  <a:pt x="6859" y="9801"/>
                  <a:pt x="6970" y="9395"/>
                  <a:pt x="7203" y="9055"/>
                </a:cubicBezTo>
                <a:cubicBezTo>
                  <a:pt x="7421" y="8736"/>
                  <a:pt x="7758" y="8532"/>
                  <a:pt x="8120" y="8419"/>
                </a:cubicBezTo>
                <a:cubicBezTo>
                  <a:pt x="8559" y="8282"/>
                  <a:pt x="9011" y="8265"/>
                  <a:pt x="9465" y="8265"/>
                </a:cubicBezTo>
                <a:cubicBezTo>
                  <a:pt x="9615" y="8265"/>
                  <a:pt x="9765" y="8267"/>
                  <a:pt x="9915" y="8267"/>
                </a:cubicBezTo>
                <a:cubicBezTo>
                  <a:pt x="10115" y="8267"/>
                  <a:pt x="10316" y="8264"/>
                  <a:pt x="10515" y="8248"/>
                </a:cubicBezTo>
                <a:cubicBezTo>
                  <a:pt x="10927" y="8216"/>
                  <a:pt x="11342" y="8132"/>
                  <a:pt x="11707" y="7927"/>
                </a:cubicBezTo>
                <a:cubicBezTo>
                  <a:pt x="12074" y="7718"/>
                  <a:pt x="12352" y="7394"/>
                  <a:pt x="12600" y="7055"/>
                </a:cubicBezTo>
                <a:cubicBezTo>
                  <a:pt x="13089" y="6385"/>
                  <a:pt x="13543" y="5673"/>
                  <a:pt x="14244" y="5207"/>
                </a:cubicBezTo>
                <a:cubicBezTo>
                  <a:pt x="14594" y="4972"/>
                  <a:pt x="14986" y="4825"/>
                  <a:pt x="15405" y="4792"/>
                </a:cubicBezTo>
                <a:cubicBezTo>
                  <a:pt x="15494" y="4785"/>
                  <a:pt x="15582" y="4782"/>
                  <a:pt x="15670" y="4782"/>
                </a:cubicBezTo>
                <a:cubicBezTo>
                  <a:pt x="16070" y="4782"/>
                  <a:pt x="16469" y="4843"/>
                  <a:pt x="16866" y="4877"/>
                </a:cubicBezTo>
                <a:cubicBezTo>
                  <a:pt x="17302" y="4915"/>
                  <a:pt x="17740" y="4933"/>
                  <a:pt x="18178" y="4933"/>
                </a:cubicBezTo>
                <a:cubicBezTo>
                  <a:pt x="18243" y="4933"/>
                  <a:pt x="18309" y="4933"/>
                  <a:pt x="18374" y="4932"/>
                </a:cubicBezTo>
                <a:cubicBezTo>
                  <a:pt x="18585" y="4929"/>
                  <a:pt x="18814" y="4941"/>
                  <a:pt x="19012" y="4857"/>
                </a:cubicBezTo>
                <a:cubicBezTo>
                  <a:pt x="19193" y="4780"/>
                  <a:pt x="19305" y="4623"/>
                  <a:pt x="19390" y="4450"/>
                </a:cubicBezTo>
                <a:cubicBezTo>
                  <a:pt x="19618" y="3989"/>
                  <a:pt x="19825" y="3515"/>
                  <a:pt x="20041" y="3049"/>
                </a:cubicBezTo>
                <a:cubicBezTo>
                  <a:pt x="20147" y="2821"/>
                  <a:pt x="20256" y="2595"/>
                  <a:pt x="20357" y="2365"/>
                </a:cubicBezTo>
                <a:cubicBezTo>
                  <a:pt x="20444" y="2165"/>
                  <a:pt x="20525" y="1951"/>
                  <a:pt x="20518" y="1728"/>
                </a:cubicBezTo>
                <a:cubicBezTo>
                  <a:pt x="20505" y="1297"/>
                  <a:pt x="20161" y="1008"/>
                  <a:pt x="19822" y="810"/>
                </a:cubicBezTo>
                <a:cubicBezTo>
                  <a:pt x="19463" y="601"/>
                  <a:pt x="19065" y="469"/>
                  <a:pt x="18660" y="392"/>
                </a:cubicBezTo>
                <a:cubicBezTo>
                  <a:pt x="17815" y="229"/>
                  <a:pt x="16950" y="272"/>
                  <a:pt x="16095" y="224"/>
                </a:cubicBezTo>
                <a:cubicBezTo>
                  <a:pt x="15084" y="168"/>
                  <a:pt x="14079" y="19"/>
                  <a:pt x="13065" y="2"/>
                </a:cubicBezTo>
                <a:cubicBezTo>
                  <a:pt x="13023" y="1"/>
                  <a:pt x="12981" y="1"/>
                  <a:pt x="12939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16"/>
          <p:cNvSpPr/>
          <p:nvPr/>
        </p:nvSpPr>
        <p:spPr>
          <a:xfrm>
            <a:off x="7342677" y="-220591"/>
            <a:ext cx="2090062" cy="2096168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2515" y="1"/>
                </a:moveTo>
                <a:cubicBezTo>
                  <a:pt x="12505" y="1"/>
                  <a:pt x="12495" y="2"/>
                  <a:pt x="12485" y="4"/>
                </a:cubicBezTo>
                <a:cubicBezTo>
                  <a:pt x="11568" y="214"/>
                  <a:pt x="10641" y="375"/>
                  <a:pt x="9706" y="481"/>
                </a:cubicBezTo>
                <a:cubicBezTo>
                  <a:pt x="8769" y="587"/>
                  <a:pt x="7827" y="639"/>
                  <a:pt x="6885" y="639"/>
                </a:cubicBezTo>
                <a:cubicBezTo>
                  <a:pt x="6168" y="639"/>
                  <a:pt x="5450" y="609"/>
                  <a:pt x="4735" y="550"/>
                </a:cubicBezTo>
                <a:cubicBezTo>
                  <a:pt x="4277" y="512"/>
                  <a:pt x="3796" y="469"/>
                  <a:pt x="3318" y="469"/>
                </a:cubicBezTo>
                <a:cubicBezTo>
                  <a:pt x="2513" y="469"/>
                  <a:pt x="1717" y="591"/>
                  <a:pt x="1058" y="1068"/>
                </a:cubicBezTo>
                <a:cubicBezTo>
                  <a:pt x="1059" y="1057"/>
                  <a:pt x="1057" y="1052"/>
                  <a:pt x="1050" y="1052"/>
                </a:cubicBezTo>
                <a:cubicBezTo>
                  <a:pt x="989" y="1052"/>
                  <a:pt x="597" y="1511"/>
                  <a:pt x="509" y="1745"/>
                </a:cubicBezTo>
                <a:cubicBezTo>
                  <a:pt x="139" y="2725"/>
                  <a:pt x="1" y="3837"/>
                  <a:pt x="329" y="4850"/>
                </a:cubicBezTo>
                <a:cubicBezTo>
                  <a:pt x="602" y="5696"/>
                  <a:pt x="1186" y="6475"/>
                  <a:pt x="2005" y="6858"/>
                </a:cubicBezTo>
                <a:cubicBezTo>
                  <a:pt x="2923" y="7286"/>
                  <a:pt x="3974" y="7122"/>
                  <a:pt x="4914" y="7465"/>
                </a:cubicBezTo>
                <a:cubicBezTo>
                  <a:pt x="5846" y="7805"/>
                  <a:pt x="6269" y="8720"/>
                  <a:pt x="6690" y="9546"/>
                </a:cubicBezTo>
                <a:cubicBezTo>
                  <a:pt x="7147" y="10442"/>
                  <a:pt x="7734" y="11244"/>
                  <a:pt x="8514" y="11886"/>
                </a:cubicBezTo>
                <a:cubicBezTo>
                  <a:pt x="9220" y="12466"/>
                  <a:pt x="10135" y="13045"/>
                  <a:pt x="11084" y="13045"/>
                </a:cubicBezTo>
                <a:cubicBezTo>
                  <a:pt x="11157" y="13045"/>
                  <a:pt x="11229" y="13041"/>
                  <a:pt x="11303" y="13034"/>
                </a:cubicBezTo>
                <a:cubicBezTo>
                  <a:pt x="11746" y="12991"/>
                  <a:pt x="12188" y="12817"/>
                  <a:pt x="12502" y="12494"/>
                </a:cubicBezTo>
                <a:cubicBezTo>
                  <a:pt x="12856" y="12131"/>
                  <a:pt x="12967" y="11633"/>
                  <a:pt x="12985" y="11143"/>
                </a:cubicBezTo>
                <a:cubicBezTo>
                  <a:pt x="13006" y="10560"/>
                  <a:pt x="12960" y="9972"/>
                  <a:pt x="12940" y="9391"/>
                </a:cubicBezTo>
                <a:cubicBezTo>
                  <a:pt x="12920" y="8773"/>
                  <a:pt x="12900" y="8155"/>
                  <a:pt x="12879" y="7536"/>
                </a:cubicBezTo>
                <a:lnTo>
                  <a:pt x="12632" y="116"/>
                </a:lnTo>
                <a:cubicBezTo>
                  <a:pt x="12630" y="48"/>
                  <a:pt x="12578" y="1"/>
                  <a:pt x="12515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16"/>
          <p:cNvSpPr/>
          <p:nvPr/>
        </p:nvSpPr>
        <p:spPr>
          <a:xfrm>
            <a:off x="5382456" y="4159416"/>
            <a:ext cx="3916919" cy="1384001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2572" y="1"/>
                </a:moveTo>
                <a:cubicBezTo>
                  <a:pt x="11930" y="1"/>
                  <a:pt x="11305" y="137"/>
                  <a:pt x="10778" y="460"/>
                </a:cubicBezTo>
                <a:cubicBezTo>
                  <a:pt x="10193" y="818"/>
                  <a:pt x="9818" y="1341"/>
                  <a:pt x="9503" y="1852"/>
                </a:cubicBezTo>
                <a:cubicBezTo>
                  <a:pt x="9167" y="2398"/>
                  <a:pt x="8889" y="2969"/>
                  <a:pt x="8475" y="3485"/>
                </a:cubicBezTo>
                <a:cubicBezTo>
                  <a:pt x="8044" y="4023"/>
                  <a:pt x="7451" y="4445"/>
                  <a:pt x="6633" y="4599"/>
                </a:cubicBezTo>
                <a:cubicBezTo>
                  <a:pt x="6259" y="4669"/>
                  <a:pt x="5879" y="4690"/>
                  <a:pt x="5496" y="4690"/>
                </a:cubicBezTo>
                <a:cubicBezTo>
                  <a:pt x="4945" y="4690"/>
                  <a:pt x="4388" y="4646"/>
                  <a:pt x="3837" y="4646"/>
                </a:cubicBezTo>
                <a:cubicBezTo>
                  <a:pt x="3701" y="4646"/>
                  <a:pt x="3564" y="4649"/>
                  <a:pt x="3429" y="4656"/>
                </a:cubicBezTo>
                <a:cubicBezTo>
                  <a:pt x="2927" y="4680"/>
                  <a:pt x="2424" y="4755"/>
                  <a:pt x="1974" y="4934"/>
                </a:cubicBezTo>
                <a:cubicBezTo>
                  <a:pt x="1568" y="5095"/>
                  <a:pt x="1218" y="5332"/>
                  <a:pt x="943" y="5611"/>
                </a:cubicBezTo>
                <a:cubicBezTo>
                  <a:pt x="425" y="6133"/>
                  <a:pt x="179" y="6806"/>
                  <a:pt x="311" y="7456"/>
                </a:cubicBezTo>
                <a:cubicBezTo>
                  <a:pt x="309" y="7456"/>
                  <a:pt x="307" y="7456"/>
                  <a:pt x="305" y="7456"/>
                </a:cubicBezTo>
                <a:cubicBezTo>
                  <a:pt x="282" y="7456"/>
                  <a:pt x="258" y="7461"/>
                  <a:pt x="234" y="7475"/>
                </a:cubicBezTo>
                <a:cubicBezTo>
                  <a:pt x="83" y="7556"/>
                  <a:pt x="1" y="7677"/>
                  <a:pt x="4" y="7821"/>
                </a:cubicBezTo>
                <a:cubicBezTo>
                  <a:pt x="12" y="8172"/>
                  <a:pt x="404" y="8373"/>
                  <a:pt x="826" y="8396"/>
                </a:cubicBezTo>
                <a:cubicBezTo>
                  <a:pt x="860" y="8398"/>
                  <a:pt x="894" y="8399"/>
                  <a:pt x="929" y="8399"/>
                </a:cubicBezTo>
                <a:cubicBezTo>
                  <a:pt x="1162" y="8399"/>
                  <a:pt x="1397" y="8361"/>
                  <a:pt x="1626" y="8334"/>
                </a:cubicBezTo>
                <a:cubicBezTo>
                  <a:pt x="1931" y="8297"/>
                  <a:pt x="2238" y="8262"/>
                  <a:pt x="2544" y="8230"/>
                </a:cubicBezTo>
                <a:cubicBezTo>
                  <a:pt x="3747" y="8107"/>
                  <a:pt x="4958" y="8023"/>
                  <a:pt x="6170" y="7965"/>
                </a:cubicBezTo>
                <a:cubicBezTo>
                  <a:pt x="8591" y="7850"/>
                  <a:pt x="11019" y="7838"/>
                  <a:pt x="13445" y="7824"/>
                </a:cubicBezTo>
                <a:cubicBezTo>
                  <a:pt x="13813" y="7822"/>
                  <a:pt x="14182" y="7820"/>
                  <a:pt x="14552" y="7820"/>
                </a:cubicBezTo>
                <a:cubicBezTo>
                  <a:pt x="16507" y="7820"/>
                  <a:pt x="18472" y="7870"/>
                  <a:pt x="20390" y="8174"/>
                </a:cubicBezTo>
                <a:cubicBezTo>
                  <a:pt x="20952" y="8264"/>
                  <a:pt x="21511" y="8375"/>
                  <a:pt x="22057" y="8512"/>
                </a:cubicBezTo>
                <a:cubicBezTo>
                  <a:pt x="22240" y="8558"/>
                  <a:pt x="22430" y="8612"/>
                  <a:pt x="22625" y="8612"/>
                </a:cubicBezTo>
                <a:cubicBezTo>
                  <a:pt x="22665" y="8612"/>
                  <a:pt x="22706" y="8610"/>
                  <a:pt x="22747" y="8605"/>
                </a:cubicBezTo>
                <a:cubicBezTo>
                  <a:pt x="22986" y="8575"/>
                  <a:pt x="23126" y="8437"/>
                  <a:pt x="23188" y="8265"/>
                </a:cubicBezTo>
                <a:cubicBezTo>
                  <a:pt x="23342" y="7840"/>
                  <a:pt x="23440" y="7396"/>
                  <a:pt x="23556" y="6963"/>
                </a:cubicBezTo>
                <a:cubicBezTo>
                  <a:pt x="23675" y="6520"/>
                  <a:pt x="23785" y="6077"/>
                  <a:pt x="23879" y="5631"/>
                </a:cubicBezTo>
                <a:cubicBezTo>
                  <a:pt x="24251" y="3879"/>
                  <a:pt x="24375" y="2063"/>
                  <a:pt x="23717" y="343"/>
                </a:cubicBezTo>
                <a:cubicBezTo>
                  <a:pt x="23697" y="293"/>
                  <a:pt x="23642" y="267"/>
                  <a:pt x="23586" y="267"/>
                </a:cubicBezTo>
                <a:cubicBezTo>
                  <a:pt x="23541" y="267"/>
                  <a:pt x="23495" y="284"/>
                  <a:pt x="23467" y="317"/>
                </a:cubicBezTo>
                <a:cubicBezTo>
                  <a:pt x="23327" y="480"/>
                  <a:pt x="23169" y="631"/>
                  <a:pt x="22991" y="769"/>
                </a:cubicBezTo>
                <a:cubicBezTo>
                  <a:pt x="22274" y="1328"/>
                  <a:pt x="21289" y="1670"/>
                  <a:pt x="20281" y="1764"/>
                </a:cubicBezTo>
                <a:cubicBezTo>
                  <a:pt x="20062" y="1784"/>
                  <a:pt x="19841" y="1794"/>
                  <a:pt x="19620" y="1794"/>
                </a:cubicBezTo>
                <a:cubicBezTo>
                  <a:pt x="18644" y="1794"/>
                  <a:pt x="17671" y="1601"/>
                  <a:pt x="16789" y="1286"/>
                </a:cubicBezTo>
                <a:cubicBezTo>
                  <a:pt x="15722" y="905"/>
                  <a:pt x="14754" y="349"/>
                  <a:pt x="13607" y="110"/>
                </a:cubicBezTo>
                <a:cubicBezTo>
                  <a:pt x="13266" y="40"/>
                  <a:pt x="12917" y="1"/>
                  <a:pt x="12572" y="1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5" name="Google Shape;395;p16"/>
          <p:cNvGrpSpPr/>
          <p:nvPr/>
        </p:nvGrpSpPr>
        <p:grpSpPr>
          <a:xfrm>
            <a:off x="1539904" y="862266"/>
            <a:ext cx="6063713" cy="3662083"/>
            <a:chOff x="5677150" y="460514"/>
            <a:chExt cx="675803" cy="826730"/>
          </a:xfrm>
        </p:grpSpPr>
        <p:sp>
          <p:nvSpPr>
            <p:cNvPr id="396" name="Google Shape;396;p16"/>
            <p:cNvSpPr/>
            <p:nvPr/>
          </p:nvSpPr>
          <p:spPr>
            <a:xfrm>
              <a:off x="5677150" y="460514"/>
              <a:ext cx="675803" cy="826730"/>
            </a:xfrm>
            <a:custGeom>
              <a:avLst/>
              <a:gdLst/>
              <a:ahLst/>
              <a:cxnLst/>
              <a:rect l="l" t="t" r="r" b="b"/>
              <a:pathLst>
                <a:path w="12748" h="15595" extrusionOk="0">
                  <a:moveTo>
                    <a:pt x="6151" y="195"/>
                  </a:moveTo>
                  <a:cubicBezTo>
                    <a:pt x="6218" y="195"/>
                    <a:pt x="6285" y="195"/>
                    <a:pt x="6352" y="195"/>
                  </a:cubicBezTo>
                  <a:cubicBezTo>
                    <a:pt x="8186" y="199"/>
                    <a:pt x="10024" y="201"/>
                    <a:pt x="11858" y="230"/>
                  </a:cubicBezTo>
                  <a:cubicBezTo>
                    <a:pt x="11845" y="240"/>
                    <a:pt x="11838" y="256"/>
                    <a:pt x="11838" y="278"/>
                  </a:cubicBezTo>
                  <a:cubicBezTo>
                    <a:pt x="11857" y="2636"/>
                    <a:pt x="11871" y="4995"/>
                    <a:pt x="11887" y="7353"/>
                  </a:cubicBezTo>
                  <a:cubicBezTo>
                    <a:pt x="11903" y="9687"/>
                    <a:pt x="11851" y="12033"/>
                    <a:pt x="11954" y="14364"/>
                  </a:cubicBezTo>
                  <a:cubicBezTo>
                    <a:pt x="10088" y="13366"/>
                    <a:pt x="8242" y="12312"/>
                    <a:pt x="6345" y="11377"/>
                  </a:cubicBezTo>
                  <a:cubicBezTo>
                    <a:pt x="6338" y="11374"/>
                    <a:pt x="6331" y="11372"/>
                    <a:pt x="6324" y="11372"/>
                  </a:cubicBezTo>
                  <a:cubicBezTo>
                    <a:pt x="6291" y="11372"/>
                    <a:pt x="6268" y="11406"/>
                    <a:pt x="6278" y="11434"/>
                  </a:cubicBezTo>
                  <a:cubicBezTo>
                    <a:pt x="6270" y="11434"/>
                    <a:pt x="6261" y="11437"/>
                    <a:pt x="6253" y="11440"/>
                  </a:cubicBezTo>
                  <a:cubicBezTo>
                    <a:pt x="4488" y="12273"/>
                    <a:pt x="2694" y="13048"/>
                    <a:pt x="921" y="13861"/>
                  </a:cubicBezTo>
                  <a:cubicBezTo>
                    <a:pt x="924" y="9315"/>
                    <a:pt x="924" y="4763"/>
                    <a:pt x="835" y="219"/>
                  </a:cubicBezTo>
                  <a:lnTo>
                    <a:pt x="835" y="219"/>
                  </a:lnTo>
                  <a:cubicBezTo>
                    <a:pt x="1127" y="221"/>
                    <a:pt x="1419" y="222"/>
                    <a:pt x="1712" y="222"/>
                  </a:cubicBezTo>
                  <a:cubicBezTo>
                    <a:pt x="3192" y="222"/>
                    <a:pt x="4672" y="195"/>
                    <a:pt x="6151" y="195"/>
                  </a:cubicBezTo>
                  <a:close/>
                  <a:moveTo>
                    <a:pt x="189" y="210"/>
                  </a:moveTo>
                  <a:cubicBezTo>
                    <a:pt x="381" y="213"/>
                    <a:pt x="572" y="216"/>
                    <a:pt x="765" y="218"/>
                  </a:cubicBezTo>
                  <a:cubicBezTo>
                    <a:pt x="712" y="4804"/>
                    <a:pt x="770" y="9396"/>
                    <a:pt x="810" y="13984"/>
                  </a:cubicBezTo>
                  <a:cubicBezTo>
                    <a:pt x="810" y="14024"/>
                    <a:pt x="845" y="14044"/>
                    <a:pt x="881" y="14044"/>
                  </a:cubicBezTo>
                  <a:cubicBezTo>
                    <a:pt x="916" y="14044"/>
                    <a:pt x="952" y="14024"/>
                    <a:pt x="952" y="13984"/>
                  </a:cubicBezTo>
                  <a:lnTo>
                    <a:pt x="952" y="13971"/>
                  </a:lnTo>
                  <a:cubicBezTo>
                    <a:pt x="2715" y="13211"/>
                    <a:pt x="4535" y="12371"/>
                    <a:pt x="6322" y="11545"/>
                  </a:cubicBezTo>
                  <a:cubicBezTo>
                    <a:pt x="6351" y="11532"/>
                    <a:pt x="6356" y="11508"/>
                    <a:pt x="6348" y="11486"/>
                  </a:cubicBezTo>
                  <a:lnTo>
                    <a:pt x="6348" y="11486"/>
                  </a:lnTo>
                  <a:cubicBezTo>
                    <a:pt x="8163" y="12536"/>
                    <a:pt x="10044" y="13482"/>
                    <a:pt x="11891" y="14472"/>
                  </a:cubicBezTo>
                  <a:cubicBezTo>
                    <a:pt x="11901" y="14477"/>
                    <a:pt x="11910" y="14479"/>
                    <a:pt x="11919" y="14479"/>
                  </a:cubicBezTo>
                  <a:cubicBezTo>
                    <a:pt x="11938" y="14479"/>
                    <a:pt x="11955" y="14470"/>
                    <a:pt x="11967" y="14456"/>
                  </a:cubicBezTo>
                  <a:cubicBezTo>
                    <a:pt x="11974" y="14463"/>
                    <a:pt x="11984" y="14467"/>
                    <a:pt x="11994" y="14467"/>
                  </a:cubicBezTo>
                  <a:cubicBezTo>
                    <a:pt x="12013" y="14467"/>
                    <a:pt x="12031" y="14454"/>
                    <a:pt x="12032" y="14429"/>
                  </a:cubicBezTo>
                  <a:cubicBezTo>
                    <a:pt x="12108" y="12076"/>
                    <a:pt x="12027" y="9708"/>
                    <a:pt x="12014" y="7353"/>
                  </a:cubicBezTo>
                  <a:cubicBezTo>
                    <a:pt x="12001" y="4995"/>
                    <a:pt x="11984" y="2635"/>
                    <a:pt x="11974" y="278"/>
                  </a:cubicBezTo>
                  <a:cubicBezTo>
                    <a:pt x="11974" y="257"/>
                    <a:pt x="11966" y="242"/>
                    <a:pt x="11955" y="231"/>
                  </a:cubicBezTo>
                  <a:lnTo>
                    <a:pt x="11955" y="231"/>
                  </a:lnTo>
                  <a:cubicBezTo>
                    <a:pt x="12129" y="234"/>
                    <a:pt x="12303" y="236"/>
                    <a:pt x="12477" y="239"/>
                  </a:cubicBezTo>
                  <a:cubicBezTo>
                    <a:pt x="12539" y="2733"/>
                    <a:pt x="12582" y="5227"/>
                    <a:pt x="12558" y="7721"/>
                  </a:cubicBezTo>
                  <a:cubicBezTo>
                    <a:pt x="12546" y="8949"/>
                    <a:pt x="12545" y="10177"/>
                    <a:pt x="12542" y="11406"/>
                  </a:cubicBezTo>
                  <a:cubicBezTo>
                    <a:pt x="12537" y="12659"/>
                    <a:pt x="12458" y="13942"/>
                    <a:pt x="12556" y="15193"/>
                  </a:cubicBezTo>
                  <a:cubicBezTo>
                    <a:pt x="12553" y="15197"/>
                    <a:pt x="12550" y="15202"/>
                    <a:pt x="12548" y="15207"/>
                  </a:cubicBezTo>
                  <a:cubicBezTo>
                    <a:pt x="12531" y="15248"/>
                    <a:pt x="12544" y="15296"/>
                    <a:pt x="12544" y="15338"/>
                  </a:cubicBezTo>
                  <a:cubicBezTo>
                    <a:pt x="12544" y="15374"/>
                    <a:pt x="12539" y="15409"/>
                    <a:pt x="12535" y="15442"/>
                  </a:cubicBezTo>
                  <a:cubicBezTo>
                    <a:pt x="11424" y="14918"/>
                    <a:pt x="10314" y="14392"/>
                    <a:pt x="9213" y="13848"/>
                  </a:cubicBezTo>
                  <a:cubicBezTo>
                    <a:pt x="8673" y="13582"/>
                    <a:pt x="8134" y="13312"/>
                    <a:pt x="7596" y="13039"/>
                  </a:cubicBezTo>
                  <a:cubicBezTo>
                    <a:pt x="7186" y="12831"/>
                    <a:pt x="6723" y="12518"/>
                    <a:pt x="6251" y="12493"/>
                  </a:cubicBezTo>
                  <a:cubicBezTo>
                    <a:pt x="6250" y="12493"/>
                    <a:pt x="6249" y="12493"/>
                    <a:pt x="6249" y="12493"/>
                  </a:cubicBezTo>
                  <a:cubicBezTo>
                    <a:pt x="6238" y="12493"/>
                    <a:pt x="6231" y="12498"/>
                    <a:pt x="6226" y="12505"/>
                  </a:cubicBezTo>
                  <a:cubicBezTo>
                    <a:pt x="6218" y="12503"/>
                    <a:pt x="6210" y="12502"/>
                    <a:pt x="6201" y="12502"/>
                  </a:cubicBezTo>
                  <a:cubicBezTo>
                    <a:pt x="6190" y="12502"/>
                    <a:pt x="6177" y="12504"/>
                    <a:pt x="6165" y="12511"/>
                  </a:cubicBezTo>
                  <a:cubicBezTo>
                    <a:pt x="4198" y="13498"/>
                    <a:pt x="2163" y="14274"/>
                    <a:pt x="132" y="15113"/>
                  </a:cubicBezTo>
                  <a:lnTo>
                    <a:pt x="131" y="15113"/>
                  </a:lnTo>
                  <a:cubicBezTo>
                    <a:pt x="198" y="13891"/>
                    <a:pt x="165" y="12657"/>
                    <a:pt x="169" y="11434"/>
                  </a:cubicBezTo>
                  <a:cubicBezTo>
                    <a:pt x="172" y="10188"/>
                    <a:pt x="170" y="8942"/>
                    <a:pt x="176" y="7698"/>
                  </a:cubicBezTo>
                  <a:cubicBezTo>
                    <a:pt x="189" y="5207"/>
                    <a:pt x="189" y="2715"/>
                    <a:pt x="192" y="225"/>
                  </a:cubicBezTo>
                  <a:cubicBezTo>
                    <a:pt x="192" y="220"/>
                    <a:pt x="190" y="216"/>
                    <a:pt x="189" y="210"/>
                  </a:cubicBezTo>
                  <a:close/>
                  <a:moveTo>
                    <a:pt x="4658" y="1"/>
                  </a:moveTo>
                  <a:cubicBezTo>
                    <a:pt x="3153" y="1"/>
                    <a:pt x="1649" y="26"/>
                    <a:pt x="148" y="95"/>
                  </a:cubicBezTo>
                  <a:cubicBezTo>
                    <a:pt x="110" y="98"/>
                    <a:pt x="91" y="130"/>
                    <a:pt x="94" y="160"/>
                  </a:cubicBezTo>
                  <a:cubicBezTo>
                    <a:pt x="68" y="169"/>
                    <a:pt x="47" y="190"/>
                    <a:pt x="47" y="226"/>
                  </a:cubicBezTo>
                  <a:cubicBezTo>
                    <a:pt x="44" y="2716"/>
                    <a:pt x="36" y="5207"/>
                    <a:pt x="42" y="7698"/>
                  </a:cubicBezTo>
                  <a:cubicBezTo>
                    <a:pt x="45" y="8917"/>
                    <a:pt x="39" y="10136"/>
                    <a:pt x="39" y="11355"/>
                  </a:cubicBezTo>
                  <a:cubicBezTo>
                    <a:pt x="39" y="12623"/>
                    <a:pt x="1" y="13904"/>
                    <a:pt x="68" y="15170"/>
                  </a:cubicBezTo>
                  <a:cubicBezTo>
                    <a:pt x="69" y="15189"/>
                    <a:pt x="84" y="15199"/>
                    <a:pt x="99" y="15199"/>
                  </a:cubicBezTo>
                  <a:cubicBezTo>
                    <a:pt x="101" y="15199"/>
                    <a:pt x="104" y="15199"/>
                    <a:pt x="106" y="15198"/>
                  </a:cubicBezTo>
                  <a:cubicBezTo>
                    <a:pt x="114" y="15210"/>
                    <a:pt x="127" y="15220"/>
                    <a:pt x="144" y="15220"/>
                  </a:cubicBezTo>
                  <a:cubicBezTo>
                    <a:pt x="149" y="15220"/>
                    <a:pt x="155" y="15219"/>
                    <a:pt x="161" y="15217"/>
                  </a:cubicBezTo>
                  <a:cubicBezTo>
                    <a:pt x="2256" y="14587"/>
                    <a:pt x="4297" y="13628"/>
                    <a:pt x="6248" y="12653"/>
                  </a:cubicBezTo>
                  <a:cubicBezTo>
                    <a:pt x="6277" y="12639"/>
                    <a:pt x="6289" y="12613"/>
                    <a:pt x="6289" y="12590"/>
                  </a:cubicBezTo>
                  <a:cubicBezTo>
                    <a:pt x="6734" y="12822"/>
                    <a:pt x="7210" y="13014"/>
                    <a:pt x="7658" y="13244"/>
                  </a:cubicBezTo>
                  <a:cubicBezTo>
                    <a:pt x="8195" y="13520"/>
                    <a:pt x="8733" y="13791"/>
                    <a:pt x="9272" y="14059"/>
                  </a:cubicBezTo>
                  <a:cubicBezTo>
                    <a:pt x="10328" y="14583"/>
                    <a:pt x="11389" y="15096"/>
                    <a:pt x="12460" y="15586"/>
                  </a:cubicBezTo>
                  <a:cubicBezTo>
                    <a:pt x="12473" y="15592"/>
                    <a:pt x="12485" y="15594"/>
                    <a:pt x="12496" y="15594"/>
                  </a:cubicBezTo>
                  <a:cubicBezTo>
                    <a:pt x="12531" y="15594"/>
                    <a:pt x="12561" y="15570"/>
                    <a:pt x="12575" y="15541"/>
                  </a:cubicBezTo>
                  <a:cubicBezTo>
                    <a:pt x="12579" y="15542"/>
                    <a:pt x="12583" y="15543"/>
                    <a:pt x="12587" y="15543"/>
                  </a:cubicBezTo>
                  <a:cubicBezTo>
                    <a:pt x="12602" y="15543"/>
                    <a:pt x="12615" y="15536"/>
                    <a:pt x="12624" y="15516"/>
                  </a:cubicBezTo>
                  <a:cubicBezTo>
                    <a:pt x="12648" y="15465"/>
                    <a:pt x="12662" y="15413"/>
                    <a:pt x="12671" y="15356"/>
                  </a:cubicBezTo>
                  <a:cubicBezTo>
                    <a:pt x="12679" y="15302"/>
                    <a:pt x="12690" y="15241"/>
                    <a:pt x="12658" y="15193"/>
                  </a:cubicBezTo>
                  <a:cubicBezTo>
                    <a:pt x="12655" y="15188"/>
                    <a:pt x="12650" y="15182"/>
                    <a:pt x="12646" y="15179"/>
                  </a:cubicBezTo>
                  <a:cubicBezTo>
                    <a:pt x="12748" y="13959"/>
                    <a:pt x="12679" y="12709"/>
                    <a:pt x="12684" y="11486"/>
                  </a:cubicBezTo>
                  <a:cubicBezTo>
                    <a:pt x="12687" y="10231"/>
                    <a:pt x="12697" y="8976"/>
                    <a:pt x="12690" y="7721"/>
                  </a:cubicBezTo>
                  <a:cubicBezTo>
                    <a:pt x="12676" y="5223"/>
                    <a:pt x="12739" y="2724"/>
                    <a:pt x="12648" y="226"/>
                  </a:cubicBezTo>
                  <a:cubicBezTo>
                    <a:pt x="12647" y="189"/>
                    <a:pt x="12626" y="165"/>
                    <a:pt x="12600" y="153"/>
                  </a:cubicBezTo>
                  <a:cubicBezTo>
                    <a:pt x="12592" y="137"/>
                    <a:pt x="12577" y="124"/>
                    <a:pt x="12552" y="124"/>
                  </a:cubicBezTo>
                  <a:cubicBezTo>
                    <a:pt x="9927" y="77"/>
                    <a:pt x="7291" y="1"/>
                    <a:pt x="4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5684148" y="471647"/>
              <a:ext cx="660059" cy="807486"/>
            </a:xfrm>
            <a:custGeom>
              <a:avLst/>
              <a:gdLst/>
              <a:ahLst/>
              <a:cxnLst/>
              <a:rect l="l" t="t" r="r" b="b"/>
              <a:pathLst>
                <a:path w="12451" h="15232" extrusionOk="0">
                  <a:moveTo>
                    <a:pt x="58" y="0"/>
                  </a:moveTo>
                  <a:cubicBezTo>
                    <a:pt x="58" y="7"/>
                    <a:pt x="60" y="10"/>
                    <a:pt x="60" y="16"/>
                  </a:cubicBezTo>
                  <a:cubicBezTo>
                    <a:pt x="57" y="2506"/>
                    <a:pt x="58" y="4997"/>
                    <a:pt x="45" y="7488"/>
                  </a:cubicBezTo>
                  <a:cubicBezTo>
                    <a:pt x="39" y="8732"/>
                    <a:pt x="40" y="9978"/>
                    <a:pt x="37" y="11224"/>
                  </a:cubicBezTo>
                  <a:cubicBezTo>
                    <a:pt x="33" y="12447"/>
                    <a:pt x="66" y="13681"/>
                    <a:pt x="0" y="14903"/>
                  </a:cubicBezTo>
                  <a:cubicBezTo>
                    <a:pt x="2031" y="14064"/>
                    <a:pt x="4066" y="13288"/>
                    <a:pt x="6034" y="12301"/>
                  </a:cubicBezTo>
                  <a:cubicBezTo>
                    <a:pt x="6046" y="12294"/>
                    <a:pt x="6058" y="12292"/>
                    <a:pt x="6070" y="12292"/>
                  </a:cubicBezTo>
                  <a:cubicBezTo>
                    <a:pt x="6078" y="12292"/>
                    <a:pt x="6086" y="12293"/>
                    <a:pt x="6094" y="12295"/>
                  </a:cubicBezTo>
                  <a:cubicBezTo>
                    <a:pt x="6099" y="12288"/>
                    <a:pt x="6106" y="12283"/>
                    <a:pt x="6117" y="12283"/>
                  </a:cubicBezTo>
                  <a:cubicBezTo>
                    <a:pt x="6117" y="12283"/>
                    <a:pt x="6118" y="12283"/>
                    <a:pt x="6119" y="12283"/>
                  </a:cubicBezTo>
                  <a:cubicBezTo>
                    <a:pt x="6591" y="12308"/>
                    <a:pt x="7054" y="12621"/>
                    <a:pt x="7466" y="12829"/>
                  </a:cubicBezTo>
                  <a:cubicBezTo>
                    <a:pt x="8003" y="13102"/>
                    <a:pt x="8541" y="13372"/>
                    <a:pt x="9081" y="13639"/>
                  </a:cubicBezTo>
                  <a:cubicBezTo>
                    <a:pt x="10182" y="14183"/>
                    <a:pt x="11292" y="14708"/>
                    <a:pt x="12403" y="15232"/>
                  </a:cubicBezTo>
                  <a:cubicBezTo>
                    <a:pt x="12407" y="15199"/>
                    <a:pt x="12412" y="15165"/>
                    <a:pt x="12412" y="15129"/>
                  </a:cubicBezTo>
                  <a:cubicBezTo>
                    <a:pt x="12412" y="15086"/>
                    <a:pt x="12399" y="15039"/>
                    <a:pt x="12416" y="14997"/>
                  </a:cubicBezTo>
                  <a:cubicBezTo>
                    <a:pt x="12418" y="14992"/>
                    <a:pt x="12421" y="14987"/>
                    <a:pt x="12424" y="14983"/>
                  </a:cubicBezTo>
                  <a:cubicBezTo>
                    <a:pt x="12327" y="13732"/>
                    <a:pt x="12405" y="12449"/>
                    <a:pt x="12410" y="11196"/>
                  </a:cubicBezTo>
                  <a:cubicBezTo>
                    <a:pt x="12413" y="9967"/>
                    <a:pt x="12414" y="8739"/>
                    <a:pt x="12426" y="7511"/>
                  </a:cubicBezTo>
                  <a:cubicBezTo>
                    <a:pt x="12450" y="5017"/>
                    <a:pt x="12407" y="2523"/>
                    <a:pt x="12345" y="29"/>
                  </a:cubicBezTo>
                  <a:cubicBezTo>
                    <a:pt x="12171" y="26"/>
                    <a:pt x="11997" y="24"/>
                    <a:pt x="11823" y="21"/>
                  </a:cubicBezTo>
                  <a:lnTo>
                    <a:pt x="11823" y="21"/>
                  </a:lnTo>
                  <a:cubicBezTo>
                    <a:pt x="11835" y="32"/>
                    <a:pt x="11842" y="47"/>
                    <a:pt x="11842" y="68"/>
                  </a:cubicBezTo>
                  <a:cubicBezTo>
                    <a:pt x="11852" y="2426"/>
                    <a:pt x="11869" y="4785"/>
                    <a:pt x="11882" y="7144"/>
                  </a:cubicBezTo>
                  <a:cubicBezTo>
                    <a:pt x="11896" y="9498"/>
                    <a:pt x="11976" y="11867"/>
                    <a:pt x="11900" y="14219"/>
                  </a:cubicBezTo>
                  <a:cubicBezTo>
                    <a:pt x="11899" y="14244"/>
                    <a:pt x="11881" y="14257"/>
                    <a:pt x="11863" y="14257"/>
                  </a:cubicBezTo>
                  <a:cubicBezTo>
                    <a:pt x="11853" y="14257"/>
                    <a:pt x="11843" y="14253"/>
                    <a:pt x="11835" y="14246"/>
                  </a:cubicBezTo>
                  <a:cubicBezTo>
                    <a:pt x="11823" y="14260"/>
                    <a:pt x="11807" y="14270"/>
                    <a:pt x="11788" y="14270"/>
                  </a:cubicBezTo>
                  <a:cubicBezTo>
                    <a:pt x="11779" y="14270"/>
                    <a:pt x="11769" y="14267"/>
                    <a:pt x="11759" y="14262"/>
                  </a:cubicBezTo>
                  <a:cubicBezTo>
                    <a:pt x="9912" y="13272"/>
                    <a:pt x="8031" y="12326"/>
                    <a:pt x="6217" y="11276"/>
                  </a:cubicBezTo>
                  <a:lnTo>
                    <a:pt x="6217" y="11276"/>
                  </a:lnTo>
                  <a:cubicBezTo>
                    <a:pt x="6224" y="11298"/>
                    <a:pt x="6219" y="11323"/>
                    <a:pt x="6191" y="11336"/>
                  </a:cubicBezTo>
                  <a:cubicBezTo>
                    <a:pt x="4403" y="12161"/>
                    <a:pt x="2583" y="13002"/>
                    <a:pt x="820" y="13761"/>
                  </a:cubicBezTo>
                  <a:lnTo>
                    <a:pt x="820" y="13774"/>
                  </a:lnTo>
                  <a:cubicBezTo>
                    <a:pt x="820" y="13814"/>
                    <a:pt x="784" y="13834"/>
                    <a:pt x="749" y="13834"/>
                  </a:cubicBezTo>
                  <a:cubicBezTo>
                    <a:pt x="713" y="13834"/>
                    <a:pt x="678" y="13814"/>
                    <a:pt x="678" y="13774"/>
                  </a:cubicBezTo>
                  <a:cubicBezTo>
                    <a:pt x="638" y="9186"/>
                    <a:pt x="580" y="4594"/>
                    <a:pt x="634" y="8"/>
                  </a:cubicBezTo>
                  <a:cubicBezTo>
                    <a:pt x="442" y="7"/>
                    <a:pt x="249" y="3"/>
                    <a:pt x="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5721415" y="470851"/>
              <a:ext cx="589393" cy="751187"/>
            </a:xfrm>
            <a:custGeom>
              <a:avLst/>
              <a:gdLst/>
              <a:ahLst/>
              <a:cxnLst/>
              <a:rect l="l" t="t" r="r" b="b"/>
              <a:pathLst>
                <a:path w="11118" h="14170" extrusionOk="0">
                  <a:moveTo>
                    <a:pt x="5316" y="0"/>
                  </a:moveTo>
                  <a:cubicBezTo>
                    <a:pt x="3837" y="0"/>
                    <a:pt x="2357" y="27"/>
                    <a:pt x="877" y="27"/>
                  </a:cubicBezTo>
                  <a:cubicBezTo>
                    <a:pt x="584" y="27"/>
                    <a:pt x="292" y="26"/>
                    <a:pt x="0" y="24"/>
                  </a:cubicBezTo>
                  <a:lnTo>
                    <a:pt x="0" y="24"/>
                  </a:lnTo>
                  <a:cubicBezTo>
                    <a:pt x="89" y="4568"/>
                    <a:pt x="89" y="9120"/>
                    <a:pt x="86" y="13666"/>
                  </a:cubicBezTo>
                  <a:cubicBezTo>
                    <a:pt x="1859" y="12853"/>
                    <a:pt x="3653" y="12077"/>
                    <a:pt x="5418" y="11245"/>
                  </a:cubicBezTo>
                  <a:cubicBezTo>
                    <a:pt x="5426" y="11241"/>
                    <a:pt x="5435" y="11239"/>
                    <a:pt x="5443" y="11239"/>
                  </a:cubicBezTo>
                  <a:cubicBezTo>
                    <a:pt x="5433" y="11211"/>
                    <a:pt x="5456" y="11177"/>
                    <a:pt x="5489" y="11177"/>
                  </a:cubicBezTo>
                  <a:cubicBezTo>
                    <a:pt x="5496" y="11177"/>
                    <a:pt x="5503" y="11179"/>
                    <a:pt x="5510" y="11182"/>
                  </a:cubicBezTo>
                  <a:cubicBezTo>
                    <a:pt x="7407" y="12117"/>
                    <a:pt x="9253" y="13171"/>
                    <a:pt x="11118" y="14169"/>
                  </a:cubicBezTo>
                  <a:cubicBezTo>
                    <a:pt x="11016" y="11838"/>
                    <a:pt x="11067" y="9492"/>
                    <a:pt x="11051" y="7158"/>
                  </a:cubicBezTo>
                  <a:cubicBezTo>
                    <a:pt x="11035" y="4800"/>
                    <a:pt x="11022" y="2441"/>
                    <a:pt x="11003" y="83"/>
                  </a:cubicBezTo>
                  <a:cubicBezTo>
                    <a:pt x="11003" y="61"/>
                    <a:pt x="11010" y="45"/>
                    <a:pt x="11023" y="35"/>
                  </a:cubicBezTo>
                  <a:cubicBezTo>
                    <a:pt x="9189" y="6"/>
                    <a:pt x="7351" y="4"/>
                    <a:pt x="5517" y="0"/>
                  </a:cubicBezTo>
                  <a:cubicBezTo>
                    <a:pt x="5450" y="0"/>
                    <a:pt x="5383" y="0"/>
                    <a:pt x="5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9" name="Google Shape;399;p16"/>
          <p:cNvSpPr txBox="1">
            <a:spLocks noGrp="1"/>
          </p:cNvSpPr>
          <p:nvPr>
            <p:ph type="subTitle" idx="1"/>
          </p:nvPr>
        </p:nvSpPr>
        <p:spPr>
          <a:xfrm flipH="1">
            <a:off x="2649475" y="2513525"/>
            <a:ext cx="3845100" cy="8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oria Hallelujah"/>
              <a:buNone/>
              <a:defRPr sz="16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0" name="Google Shape;400;p16"/>
          <p:cNvSpPr/>
          <p:nvPr/>
        </p:nvSpPr>
        <p:spPr>
          <a:xfrm>
            <a:off x="433397" y="3873365"/>
            <a:ext cx="559652" cy="537631"/>
          </a:xfrm>
          <a:custGeom>
            <a:avLst/>
            <a:gdLst/>
            <a:ahLst/>
            <a:cxnLst/>
            <a:rect l="l" t="t" r="r" b="b"/>
            <a:pathLst>
              <a:path w="3941" h="3786" extrusionOk="0">
                <a:moveTo>
                  <a:pt x="2590" y="410"/>
                </a:moveTo>
                <a:cubicBezTo>
                  <a:pt x="2599" y="410"/>
                  <a:pt x="2603" y="418"/>
                  <a:pt x="2606" y="432"/>
                </a:cubicBezTo>
                <a:cubicBezTo>
                  <a:pt x="2612" y="467"/>
                  <a:pt x="2609" y="510"/>
                  <a:pt x="2601" y="528"/>
                </a:cubicBezTo>
                <a:cubicBezTo>
                  <a:pt x="2592" y="547"/>
                  <a:pt x="2589" y="613"/>
                  <a:pt x="2594" y="677"/>
                </a:cubicBezTo>
                <a:cubicBezTo>
                  <a:pt x="2599" y="740"/>
                  <a:pt x="2591" y="856"/>
                  <a:pt x="2574" y="935"/>
                </a:cubicBezTo>
                <a:cubicBezTo>
                  <a:pt x="2558" y="1013"/>
                  <a:pt x="2555" y="1111"/>
                  <a:pt x="2567" y="1154"/>
                </a:cubicBezTo>
                <a:cubicBezTo>
                  <a:pt x="2590" y="1227"/>
                  <a:pt x="2599" y="1232"/>
                  <a:pt x="2755" y="1262"/>
                </a:cubicBezTo>
                <a:cubicBezTo>
                  <a:pt x="2846" y="1279"/>
                  <a:pt x="2956" y="1305"/>
                  <a:pt x="3003" y="1321"/>
                </a:cubicBezTo>
                <a:cubicBezTo>
                  <a:pt x="3049" y="1335"/>
                  <a:pt x="3174" y="1360"/>
                  <a:pt x="3279" y="1375"/>
                </a:cubicBezTo>
                <a:cubicBezTo>
                  <a:pt x="3533" y="1411"/>
                  <a:pt x="3610" y="1431"/>
                  <a:pt x="3598" y="1454"/>
                </a:cubicBezTo>
                <a:cubicBezTo>
                  <a:pt x="3593" y="1466"/>
                  <a:pt x="3377" y="1549"/>
                  <a:pt x="3120" y="1639"/>
                </a:cubicBezTo>
                <a:cubicBezTo>
                  <a:pt x="2601" y="1819"/>
                  <a:pt x="2539" y="1873"/>
                  <a:pt x="2695" y="2002"/>
                </a:cubicBezTo>
                <a:cubicBezTo>
                  <a:pt x="2742" y="2041"/>
                  <a:pt x="2909" y="2204"/>
                  <a:pt x="3069" y="2369"/>
                </a:cubicBezTo>
                <a:lnTo>
                  <a:pt x="3359" y="2666"/>
                </a:lnTo>
                <a:lnTo>
                  <a:pt x="3237" y="2646"/>
                </a:lnTo>
                <a:cubicBezTo>
                  <a:pt x="3170" y="2636"/>
                  <a:pt x="2955" y="2593"/>
                  <a:pt x="2758" y="2550"/>
                </a:cubicBezTo>
                <a:cubicBezTo>
                  <a:pt x="2592" y="2515"/>
                  <a:pt x="2484" y="2498"/>
                  <a:pt x="2423" y="2498"/>
                </a:cubicBezTo>
                <a:cubicBezTo>
                  <a:pt x="2392" y="2498"/>
                  <a:pt x="2373" y="2502"/>
                  <a:pt x="2364" y="2511"/>
                </a:cubicBezTo>
                <a:cubicBezTo>
                  <a:pt x="2345" y="2532"/>
                  <a:pt x="2330" y="2622"/>
                  <a:pt x="2331" y="2713"/>
                </a:cubicBezTo>
                <a:cubicBezTo>
                  <a:pt x="2332" y="2803"/>
                  <a:pt x="2323" y="2954"/>
                  <a:pt x="2309" y="3050"/>
                </a:cubicBezTo>
                <a:cubicBezTo>
                  <a:pt x="2295" y="3145"/>
                  <a:pt x="2289" y="3245"/>
                  <a:pt x="2294" y="3270"/>
                </a:cubicBezTo>
                <a:cubicBezTo>
                  <a:pt x="2300" y="3297"/>
                  <a:pt x="2297" y="3309"/>
                  <a:pt x="2290" y="3309"/>
                </a:cubicBezTo>
                <a:cubicBezTo>
                  <a:pt x="2276" y="3309"/>
                  <a:pt x="2243" y="3265"/>
                  <a:pt x="2216" y="3199"/>
                </a:cubicBezTo>
                <a:cubicBezTo>
                  <a:pt x="2196" y="3147"/>
                  <a:pt x="2135" y="3007"/>
                  <a:pt x="2082" y="2891"/>
                </a:cubicBezTo>
                <a:cubicBezTo>
                  <a:pt x="2030" y="2774"/>
                  <a:pt x="1974" y="2644"/>
                  <a:pt x="1961" y="2606"/>
                </a:cubicBezTo>
                <a:cubicBezTo>
                  <a:pt x="1941" y="2548"/>
                  <a:pt x="1920" y="2534"/>
                  <a:pt x="1854" y="2532"/>
                </a:cubicBezTo>
                <a:cubicBezTo>
                  <a:pt x="1853" y="2532"/>
                  <a:pt x="1853" y="2532"/>
                  <a:pt x="1853" y="2532"/>
                </a:cubicBezTo>
                <a:cubicBezTo>
                  <a:pt x="1777" y="2532"/>
                  <a:pt x="1468" y="2664"/>
                  <a:pt x="1272" y="2783"/>
                </a:cubicBezTo>
                <a:cubicBezTo>
                  <a:pt x="1229" y="2809"/>
                  <a:pt x="1147" y="2851"/>
                  <a:pt x="1092" y="2876"/>
                </a:cubicBezTo>
                <a:lnTo>
                  <a:pt x="992" y="2922"/>
                </a:lnTo>
                <a:lnTo>
                  <a:pt x="1194" y="2531"/>
                </a:lnTo>
                <a:cubicBezTo>
                  <a:pt x="1347" y="2231"/>
                  <a:pt x="1391" y="2125"/>
                  <a:pt x="1381" y="2077"/>
                </a:cubicBezTo>
                <a:cubicBezTo>
                  <a:pt x="1368" y="2025"/>
                  <a:pt x="1317" y="1996"/>
                  <a:pt x="1044" y="1880"/>
                </a:cubicBezTo>
                <a:cubicBezTo>
                  <a:pt x="866" y="1804"/>
                  <a:pt x="659" y="1728"/>
                  <a:pt x="581" y="1706"/>
                </a:cubicBezTo>
                <a:cubicBezTo>
                  <a:pt x="501" y="1685"/>
                  <a:pt x="442" y="1665"/>
                  <a:pt x="444" y="1659"/>
                </a:cubicBezTo>
                <a:cubicBezTo>
                  <a:pt x="447" y="1654"/>
                  <a:pt x="521" y="1645"/>
                  <a:pt x="614" y="1640"/>
                </a:cubicBezTo>
                <a:cubicBezTo>
                  <a:pt x="705" y="1635"/>
                  <a:pt x="829" y="1620"/>
                  <a:pt x="896" y="1607"/>
                </a:cubicBezTo>
                <a:cubicBezTo>
                  <a:pt x="960" y="1595"/>
                  <a:pt x="1127" y="1580"/>
                  <a:pt x="1264" y="1575"/>
                </a:cubicBezTo>
                <a:cubicBezTo>
                  <a:pt x="1550" y="1564"/>
                  <a:pt x="1602" y="1522"/>
                  <a:pt x="1540" y="1348"/>
                </a:cubicBezTo>
                <a:cubicBezTo>
                  <a:pt x="1517" y="1285"/>
                  <a:pt x="1481" y="1150"/>
                  <a:pt x="1459" y="1046"/>
                </a:cubicBezTo>
                <a:cubicBezTo>
                  <a:pt x="1436" y="942"/>
                  <a:pt x="1405" y="815"/>
                  <a:pt x="1389" y="762"/>
                </a:cubicBezTo>
                <a:cubicBezTo>
                  <a:pt x="1366" y="682"/>
                  <a:pt x="1362" y="642"/>
                  <a:pt x="1378" y="642"/>
                </a:cubicBezTo>
                <a:cubicBezTo>
                  <a:pt x="1392" y="642"/>
                  <a:pt x="1422" y="675"/>
                  <a:pt x="1466" y="740"/>
                </a:cubicBezTo>
                <a:cubicBezTo>
                  <a:pt x="1555" y="874"/>
                  <a:pt x="1817" y="1083"/>
                  <a:pt x="1904" y="1091"/>
                </a:cubicBezTo>
                <a:cubicBezTo>
                  <a:pt x="1905" y="1091"/>
                  <a:pt x="1906" y="1091"/>
                  <a:pt x="1907" y="1091"/>
                </a:cubicBezTo>
                <a:cubicBezTo>
                  <a:pt x="1934" y="1091"/>
                  <a:pt x="1978" y="1064"/>
                  <a:pt x="2004" y="1030"/>
                </a:cubicBezTo>
                <a:cubicBezTo>
                  <a:pt x="2033" y="995"/>
                  <a:pt x="2177" y="832"/>
                  <a:pt x="2326" y="667"/>
                </a:cubicBezTo>
                <a:cubicBezTo>
                  <a:pt x="2496" y="478"/>
                  <a:pt x="2563" y="410"/>
                  <a:pt x="2590" y="410"/>
                </a:cubicBezTo>
                <a:close/>
                <a:moveTo>
                  <a:pt x="2709" y="0"/>
                </a:moveTo>
                <a:cubicBezTo>
                  <a:pt x="2682" y="0"/>
                  <a:pt x="2652" y="9"/>
                  <a:pt x="2622" y="27"/>
                </a:cubicBezTo>
                <a:cubicBezTo>
                  <a:pt x="2580" y="52"/>
                  <a:pt x="2547" y="89"/>
                  <a:pt x="2550" y="107"/>
                </a:cubicBezTo>
                <a:cubicBezTo>
                  <a:pt x="2552" y="126"/>
                  <a:pt x="2468" y="241"/>
                  <a:pt x="2365" y="360"/>
                </a:cubicBezTo>
                <a:cubicBezTo>
                  <a:pt x="2262" y="480"/>
                  <a:pt x="2174" y="588"/>
                  <a:pt x="2171" y="597"/>
                </a:cubicBezTo>
                <a:cubicBezTo>
                  <a:pt x="2168" y="607"/>
                  <a:pt x="2146" y="631"/>
                  <a:pt x="2122" y="652"/>
                </a:cubicBezTo>
                <a:cubicBezTo>
                  <a:pt x="2098" y="672"/>
                  <a:pt x="2039" y="733"/>
                  <a:pt x="1989" y="790"/>
                </a:cubicBezTo>
                <a:cubicBezTo>
                  <a:pt x="1939" y="846"/>
                  <a:pt x="1914" y="869"/>
                  <a:pt x="1886" y="869"/>
                </a:cubicBezTo>
                <a:cubicBezTo>
                  <a:pt x="1868" y="869"/>
                  <a:pt x="1850" y="860"/>
                  <a:pt x="1824" y="844"/>
                </a:cubicBezTo>
                <a:cubicBezTo>
                  <a:pt x="1782" y="818"/>
                  <a:pt x="1694" y="726"/>
                  <a:pt x="1626" y="635"/>
                </a:cubicBezTo>
                <a:cubicBezTo>
                  <a:pt x="1442" y="390"/>
                  <a:pt x="1245" y="223"/>
                  <a:pt x="1149" y="223"/>
                </a:cubicBezTo>
                <a:cubicBezTo>
                  <a:pt x="1133" y="223"/>
                  <a:pt x="1120" y="228"/>
                  <a:pt x="1110" y="237"/>
                </a:cubicBezTo>
                <a:cubicBezTo>
                  <a:pt x="1064" y="282"/>
                  <a:pt x="1073" y="379"/>
                  <a:pt x="1140" y="584"/>
                </a:cubicBezTo>
                <a:cubicBezTo>
                  <a:pt x="1172" y="680"/>
                  <a:pt x="1214" y="830"/>
                  <a:pt x="1232" y="915"/>
                </a:cubicBezTo>
                <a:cubicBezTo>
                  <a:pt x="1250" y="1000"/>
                  <a:pt x="1281" y="1139"/>
                  <a:pt x="1299" y="1225"/>
                </a:cubicBezTo>
                <a:cubicBezTo>
                  <a:pt x="1320" y="1320"/>
                  <a:pt x="1320" y="1376"/>
                  <a:pt x="1298" y="1376"/>
                </a:cubicBezTo>
                <a:cubicBezTo>
                  <a:pt x="1298" y="1376"/>
                  <a:pt x="1298" y="1376"/>
                  <a:pt x="1297" y="1376"/>
                </a:cubicBezTo>
                <a:cubicBezTo>
                  <a:pt x="1292" y="1376"/>
                  <a:pt x="1286" y="1375"/>
                  <a:pt x="1277" y="1375"/>
                </a:cubicBezTo>
                <a:cubicBezTo>
                  <a:pt x="1133" y="1375"/>
                  <a:pt x="477" y="1451"/>
                  <a:pt x="286" y="1491"/>
                </a:cubicBezTo>
                <a:cubicBezTo>
                  <a:pt x="107" y="1529"/>
                  <a:pt x="61" y="1551"/>
                  <a:pt x="30" y="1616"/>
                </a:cubicBezTo>
                <a:cubicBezTo>
                  <a:pt x="0" y="1678"/>
                  <a:pt x="5" y="1706"/>
                  <a:pt x="52" y="1745"/>
                </a:cubicBezTo>
                <a:cubicBezTo>
                  <a:pt x="84" y="1772"/>
                  <a:pt x="151" y="1797"/>
                  <a:pt x="200" y="1800"/>
                </a:cubicBezTo>
                <a:cubicBezTo>
                  <a:pt x="291" y="1807"/>
                  <a:pt x="952" y="2025"/>
                  <a:pt x="1105" y="2098"/>
                </a:cubicBezTo>
                <a:lnTo>
                  <a:pt x="1188" y="2138"/>
                </a:lnTo>
                <a:lnTo>
                  <a:pt x="1040" y="2445"/>
                </a:lnTo>
                <a:cubicBezTo>
                  <a:pt x="957" y="2616"/>
                  <a:pt x="844" y="2808"/>
                  <a:pt x="785" y="2877"/>
                </a:cubicBezTo>
                <a:cubicBezTo>
                  <a:pt x="620" y="3073"/>
                  <a:pt x="575" y="3250"/>
                  <a:pt x="680" y="3302"/>
                </a:cubicBezTo>
                <a:cubicBezTo>
                  <a:pt x="682" y="3303"/>
                  <a:pt x="686" y="3304"/>
                  <a:pt x="690" y="3304"/>
                </a:cubicBezTo>
                <a:cubicBezTo>
                  <a:pt x="748" y="3304"/>
                  <a:pt x="952" y="3183"/>
                  <a:pt x="978" y="3130"/>
                </a:cubicBezTo>
                <a:cubicBezTo>
                  <a:pt x="987" y="3111"/>
                  <a:pt x="1002" y="3099"/>
                  <a:pt x="1016" y="3099"/>
                </a:cubicBezTo>
                <a:cubicBezTo>
                  <a:pt x="1018" y="3099"/>
                  <a:pt x="1021" y="3099"/>
                  <a:pt x="1024" y="3100"/>
                </a:cubicBezTo>
                <a:cubicBezTo>
                  <a:pt x="1025" y="3101"/>
                  <a:pt x="1026" y="3101"/>
                  <a:pt x="1027" y="3101"/>
                </a:cubicBezTo>
                <a:cubicBezTo>
                  <a:pt x="1069" y="3101"/>
                  <a:pt x="1386" y="2948"/>
                  <a:pt x="1674" y="2788"/>
                </a:cubicBezTo>
                <a:cubicBezTo>
                  <a:pt x="1726" y="2759"/>
                  <a:pt x="1765" y="2744"/>
                  <a:pt x="1793" y="2744"/>
                </a:cubicBezTo>
                <a:cubicBezTo>
                  <a:pt x="1831" y="2744"/>
                  <a:pt x="1852" y="2770"/>
                  <a:pt x="1864" y="2823"/>
                </a:cubicBezTo>
                <a:cubicBezTo>
                  <a:pt x="1887" y="2910"/>
                  <a:pt x="2191" y="3608"/>
                  <a:pt x="2250" y="3705"/>
                </a:cubicBezTo>
                <a:cubicBezTo>
                  <a:pt x="2289" y="3767"/>
                  <a:pt x="2314" y="3785"/>
                  <a:pt x="2366" y="3785"/>
                </a:cubicBezTo>
                <a:cubicBezTo>
                  <a:pt x="2368" y="3785"/>
                  <a:pt x="2369" y="3785"/>
                  <a:pt x="2371" y="3785"/>
                </a:cubicBezTo>
                <a:cubicBezTo>
                  <a:pt x="2463" y="3782"/>
                  <a:pt x="2481" y="3737"/>
                  <a:pt x="2476" y="3523"/>
                </a:cubicBezTo>
                <a:cubicBezTo>
                  <a:pt x="2473" y="3425"/>
                  <a:pt x="2482" y="3223"/>
                  <a:pt x="2496" y="3073"/>
                </a:cubicBezTo>
                <a:cubicBezTo>
                  <a:pt x="2510" y="2923"/>
                  <a:pt x="2521" y="2777"/>
                  <a:pt x="2523" y="2747"/>
                </a:cubicBezTo>
                <a:cubicBezTo>
                  <a:pt x="2523" y="2725"/>
                  <a:pt x="2536" y="2714"/>
                  <a:pt x="2579" y="2714"/>
                </a:cubicBezTo>
                <a:cubicBezTo>
                  <a:pt x="2623" y="2714"/>
                  <a:pt x="2699" y="2726"/>
                  <a:pt x="2826" y="2750"/>
                </a:cubicBezTo>
                <a:cubicBezTo>
                  <a:pt x="2994" y="2781"/>
                  <a:pt x="3221" y="2830"/>
                  <a:pt x="3335" y="2859"/>
                </a:cubicBezTo>
                <a:cubicBezTo>
                  <a:pt x="3414" y="2879"/>
                  <a:pt x="3481" y="2888"/>
                  <a:pt x="3535" y="2888"/>
                </a:cubicBezTo>
                <a:cubicBezTo>
                  <a:pt x="3727" y="2888"/>
                  <a:pt x="3758" y="2772"/>
                  <a:pt x="3572" y="2602"/>
                </a:cubicBezTo>
                <a:cubicBezTo>
                  <a:pt x="3354" y="2405"/>
                  <a:pt x="2936" y="1957"/>
                  <a:pt x="2951" y="1937"/>
                </a:cubicBezTo>
                <a:cubicBezTo>
                  <a:pt x="2958" y="1927"/>
                  <a:pt x="3181" y="1835"/>
                  <a:pt x="3442" y="1735"/>
                </a:cubicBezTo>
                <a:cubicBezTo>
                  <a:pt x="3703" y="1634"/>
                  <a:pt x="3925" y="1538"/>
                  <a:pt x="3933" y="1522"/>
                </a:cubicBezTo>
                <a:cubicBezTo>
                  <a:pt x="3940" y="1507"/>
                  <a:pt x="3936" y="1464"/>
                  <a:pt x="3923" y="1430"/>
                </a:cubicBezTo>
                <a:cubicBezTo>
                  <a:pt x="3893" y="1347"/>
                  <a:pt x="3653" y="1255"/>
                  <a:pt x="3292" y="1189"/>
                </a:cubicBezTo>
                <a:cubicBezTo>
                  <a:pt x="3144" y="1161"/>
                  <a:pt x="2965" y="1125"/>
                  <a:pt x="2887" y="1106"/>
                </a:cubicBezTo>
                <a:lnTo>
                  <a:pt x="2747" y="1072"/>
                </a:lnTo>
                <a:lnTo>
                  <a:pt x="2767" y="875"/>
                </a:lnTo>
                <a:cubicBezTo>
                  <a:pt x="2778" y="768"/>
                  <a:pt x="2787" y="604"/>
                  <a:pt x="2787" y="514"/>
                </a:cubicBezTo>
                <a:cubicBezTo>
                  <a:pt x="2789" y="425"/>
                  <a:pt x="2795" y="347"/>
                  <a:pt x="2803" y="345"/>
                </a:cubicBezTo>
                <a:cubicBezTo>
                  <a:pt x="2828" y="336"/>
                  <a:pt x="2836" y="101"/>
                  <a:pt x="2812" y="62"/>
                </a:cubicBezTo>
                <a:cubicBezTo>
                  <a:pt x="2787" y="21"/>
                  <a:pt x="2751" y="0"/>
                  <a:pt x="270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401" name="Google Shape;401;p16"/>
          <p:cNvGrpSpPr/>
          <p:nvPr/>
        </p:nvGrpSpPr>
        <p:grpSpPr>
          <a:xfrm>
            <a:off x="8028956" y="4262978"/>
            <a:ext cx="394966" cy="325088"/>
            <a:chOff x="6815683" y="2849752"/>
            <a:chExt cx="186975" cy="153895"/>
          </a:xfrm>
        </p:grpSpPr>
        <p:sp>
          <p:nvSpPr>
            <p:cNvPr id="402" name="Google Shape;402;p16"/>
            <p:cNvSpPr/>
            <p:nvPr/>
          </p:nvSpPr>
          <p:spPr>
            <a:xfrm>
              <a:off x="6822044" y="2861043"/>
              <a:ext cx="172556" cy="131365"/>
            </a:xfrm>
            <a:custGeom>
              <a:avLst/>
              <a:gdLst/>
              <a:ahLst/>
              <a:cxnLst/>
              <a:rect l="l" t="t" r="r" b="b"/>
              <a:pathLst>
                <a:path w="3255" h="2478" extrusionOk="0">
                  <a:moveTo>
                    <a:pt x="1618" y="0"/>
                  </a:moveTo>
                  <a:cubicBezTo>
                    <a:pt x="1601" y="0"/>
                    <a:pt x="1578" y="4"/>
                    <a:pt x="1546" y="13"/>
                  </a:cubicBezTo>
                  <a:cubicBezTo>
                    <a:pt x="1346" y="66"/>
                    <a:pt x="1211" y="447"/>
                    <a:pt x="1130" y="664"/>
                  </a:cubicBezTo>
                  <a:cubicBezTo>
                    <a:pt x="1153" y="691"/>
                    <a:pt x="1138" y="741"/>
                    <a:pt x="1100" y="756"/>
                  </a:cubicBezTo>
                  <a:lnTo>
                    <a:pt x="1101" y="759"/>
                  </a:lnTo>
                  <a:cubicBezTo>
                    <a:pt x="1081" y="762"/>
                    <a:pt x="1061" y="763"/>
                    <a:pt x="1041" y="766"/>
                  </a:cubicBezTo>
                  <a:cubicBezTo>
                    <a:pt x="1017" y="773"/>
                    <a:pt x="993" y="779"/>
                    <a:pt x="969" y="786"/>
                  </a:cubicBezTo>
                  <a:cubicBezTo>
                    <a:pt x="964" y="789"/>
                    <a:pt x="958" y="791"/>
                    <a:pt x="953" y="791"/>
                  </a:cubicBezTo>
                  <a:cubicBezTo>
                    <a:pt x="944" y="791"/>
                    <a:pt x="935" y="786"/>
                    <a:pt x="929" y="778"/>
                  </a:cubicBezTo>
                  <a:cubicBezTo>
                    <a:pt x="811" y="787"/>
                    <a:pt x="694" y="788"/>
                    <a:pt x="576" y="789"/>
                  </a:cubicBezTo>
                  <a:cubicBezTo>
                    <a:pt x="574" y="789"/>
                    <a:pt x="572" y="789"/>
                    <a:pt x="569" y="789"/>
                  </a:cubicBezTo>
                  <a:cubicBezTo>
                    <a:pt x="520" y="789"/>
                    <a:pt x="433" y="779"/>
                    <a:pt x="348" y="779"/>
                  </a:cubicBezTo>
                  <a:cubicBezTo>
                    <a:pt x="255" y="779"/>
                    <a:pt x="164" y="791"/>
                    <a:pt x="127" y="840"/>
                  </a:cubicBezTo>
                  <a:cubicBezTo>
                    <a:pt x="0" y="1010"/>
                    <a:pt x="768" y="1374"/>
                    <a:pt x="889" y="1439"/>
                  </a:cubicBezTo>
                  <a:cubicBezTo>
                    <a:pt x="898" y="1445"/>
                    <a:pt x="905" y="1451"/>
                    <a:pt x="911" y="1458"/>
                  </a:cubicBezTo>
                  <a:cubicBezTo>
                    <a:pt x="932" y="1464"/>
                    <a:pt x="949" y="1483"/>
                    <a:pt x="940" y="1509"/>
                  </a:cubicBezTo>
                  <a:cubicBezTo>
                    <a:pt x="887" y="1667"/>
                    <a:pt x="837" y="1826"/>
                    <a:pt x="797" y="1989"/>
                  </a:cubicBezTo>
                  <a:cubicBezTo>
                    <a:pt x="777" y="2073"/>
                    <a:pt x="761" y="2157"/>
                    <a:pt x="751" y="2244"/>
                  </a:cubicBezTo>
                  <a:cubicBezTo>
                    <a:pt x="739" y="2338"/>
                    <a:pt x="693" y="2446"/>
                    <a:pt x="790" y="2474"/>
                  </a:cubicBezTo>
                  <a:cubicBezTo>
                    <a:pt x="798" y="2476"/>
                    <a:pt x="806" y="2477"/>
                    <a:pt x="815" y="2477"/>
                  </a:cubicBezTo>
                  <a:cubicBezTo>
                    <a:pt x="943" y="2477"/>
                    <a:pt x="1158" y="2240"/>
                    <a:pt x="1251" y="2158"/>
                  </a:cubicBezTo>
                  <a:cubicBezTo>
                    <a:pt x="1369" y="2056"/>
                    <a:pt x="1478" y="1947"/>
                    <a:pt x="1590" y="1840"/>
                  </a:cubicBezTo>
                  <a:cubicBezTo>
                    <a:pt x="1607" y="1824"/>
                    <a:pt x="1625" y="1817"/>
                    <a:pt x="1642" y="1817"/>
                  </a:cubicBezTo>
                  <a:cubicBezTo>
                    <a:pt x="1675" y="1817"/>
                    <a:pt x="1706" y="1842"/>
                    <a:pt x="1717" y="1873"/>
                  </a:cubicBezTo>
                  <a:cubicBezTo>
                    <a:pt x="1996" y="2112"/>
                    <a:pt x="2307" y="2289"/>
                    <a:pt x="2658" y="2391"/>
                  </a:cubicBezTo>
                  <a:cubicBezTo>
                    <a:pt x="2643" y="2234"/>
                    <a:pt x="2618" y="2080"/>
                    <a:pt x="2573" y="1928"/>
                  </a:cubicBezTo>
                  <a:cubicBezTo>
                    <a:pt x="2525" y="1760"/>
                    <a:pt x="2432" y="1607"/>
                    <a:pt x="2392" y="1438"/>
                  </a:cubicBezTo>
                  <a:cubicBezTo>
                    <a:pt x="2384" y="1403"/>
                    <a:pt x="2409" y="1369"/>
                    <a:pt x="2440" y="1359"/>
                  </a:cubicBezTo>
                  <a:cubicBezTo>
                    <a:pt x="2440" y="1342"/>
                    <a:pt x="2449" y="1325"/>
                    <a:pt x="2469" y="1313"/>
                  </a:cubicBezTo>
                  <a:cubicBezTo>
                    <a:pt x="2566" y="1251"/>
                    <a:pt x="3254" y="784"/>
                    <a:pt x="3174" y="661"/>
                  </a:cubicBezTo>
                  <a:cubicBezTo>
                    <a:pt x="3156" y="633"/>
                    <a:pt x="3089" y="624"/>
                    <a:pt x="3008" y="624"/>
                  </a:cubicBezTo>
                  <a:cubicBezTo>
                    <a:pt x="2877" y="624"/>
                    <a:pt x="2710" y="647"/>
                    <a:pt x="2652" y="651"/>
                  </a:cubicBezTo>
                  <a:cubicBezTo>
                    <a:pt x="2482" y="663"/>
                    <a:pt x="2314" y="691"/>
                    <a:pt x="2145" y="695"/>
                  </a:cubicBezTo>
                  <a:cubicBezTo>
                    <a:pt x="2144" y="695"/>
                    <a:pt x="2143" y="695"/>
                    <a:pt x="2141" y="695"/>
                  </a:cubicBezTo>
                  <a:cubicBezTo>
                    <a:pt x="2106" y="695"/>
                    <a:pt x="2084" y="670"/>
                    <a:pt x="2076" y="641"/>
                  </a:cubicBezTo>
                  <a:cubicBezTo>
                    <a:pt x="2062" y="637"/>
                    <a:pt x="2049" y="631"/>
                    <a:pt x="2041" y="618"/>
                  </a:cubicBezTo>
                  <a:cubicBezTo>
                    <a:pt x="1967" y="512"/>
                    <a:pt x="1928" y="388"/>
                    <a:pt x="1860" y="278"/>
                  </a:cubicBezTo>
                  <a:cubicBezTo>
                    <a:pt x="1821" y="214"/>
                    <a:pt x="1777" y="151"/>
                    <a:pt x="1730" y="94"/>
                  </a:cubicBezTo>
                  <a:cubicBezTo>
                    <a:pt x="1678" y="31"/>
                    <a:pt x="1665" y="0"/>
                    <a:pt x="16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6815683" y="2849752"/>
              <a:ext cx="186975" cy="153895"/>
            </a:xfrm>
            <a:custGeom>
              <a:avLst/>
              <a:gdLst/>
              <a:ahLst/>
              <a:cxnLst/>
              <a:rect l="l" t="t" r="r" b="b"/>
              <a:pathLst>
                <a:path w="3527" h="2903" extrusionOk="0">
                  <a:moveTo>
                    <a:pt x="1738" y="213"/>
                  </a:moveTo>
                  <a:cubicBezTo>
                    <a:pt x="1785" y="213"/>
                    <a:pt x="1798" y="244"/>
                    <a:pt x="1850" y="307"/>
                  </a:cubicBezTo>
                  <a:cubicBezTo>
                    <a:pt x="1897" y="365"/>
                    <a:pt x="1941" y="427"/>
                    <a:pt x="1980" y="491"/>
                  </a:cubicBezTo>
                  <a:cubicBezTo>
                    <a:pt x="2048" y="601"/>
                    <a:pt x="2087" y="725"/>
                    <a:pt x="2161" y="831"/>
                  </a:cubicBezTo>
                  <a:cubicBezTo>
                    <a:pt x="2169" y="844"/>
                    <a:pt x="2182" y="850"/>
                    <a:pt x="2196" y="854"/>
                  </a:cubicBezTo>
                  <a:cubicBezTo>
                    <a:pt x="2204" y="883"/>
                    <a:pt x="2226" y="908"/>
                    <a:pt x="2261" y="908"/>
                  </a:cubicBezTo>
                  <a:cubicBezTo>
                    <a:pt x="2263" y="908"/>
                    <a:pt x="2264" y="908"/>
                    <a:pt x="2265" y="908"/>
                  </a:cubicBezTo>
                  <a:cubicBezTo>
                    <a:pt x="2434" y="904"/>
                    <a:pt x="2602" y="876"/>
                    <a:pt x="2772" y="864"/>
                  </a:cubicBezTo>
                  <a:cubicBezTo>
                    <a:pt x="2830" y="860"/>
                    <a:pt x="2997" y="837"/>
                    <a:pt x="3128" y="837"/>
                  </a:cubicBezTo>
                  <a:cubicBezTo>
                    <a:pt x="3209" y="837"/>
                    <a:pt x="3276" y="846"/>
                    <a:pt x="3294" y="874"/>
                  </a:cubicBezTo>
                  <a:cubicBezTo>
                    <a:pt x="3374" y="997"/>
                    <a:pt x="2686" y="1464"/>
                    <a:pt x="2589" y="1526"/>
                  </a:cubicBezTo>
                  <a:cubicBezTo>
                    <a:pt x="2569" y="1538"/>
                    <a:pt x="2560" y="1555"/>
                    <a:pt x="2560" y="1572"/>
                  </a:cubicBezTo>
                  <a:cubicBezTo>
                    <a:pt x="2529" y="1582"/>
                    <a:pt x="2504" y="1616"/>
                    <a:pt x="2512" y="1651"/>
                  </a:cubicBezTo>
                  <a:cubicBezTo>
                    <a:pt x="2552" y="1820"/>
                    <a:pt x="2645" y="1974"/>
                    <a:pt x="2693" y="2141"/>
                  </a:cubicBezTo>
                  <a:cubicBezTo>
                    <a:pt x="2738" y="2293"/>
                    <a:pt x="2763" y="2447"/>
                    <a:pt x="2778" y="2604"/>
                  </a:cubicBezTo>
                  <a:cubicBezTo>
                    <a:pt x="2427" y="2502"/>
                    <a:pt x="2116" y="2325"/>
                    <a:pt x="1837" y="2086"/>
                  </a:cubicBezTo>
                  <a:cubicBezTo>
                    <a:pt x="1826" y="2055"/>
                    <a:pt x="1795" y="2030"/>
                    <a:pt x="1762" y="2030"/>
                  </a:cubicBezTo>
                  <a:cubicBezTo>
                    <a:pt x="1745" y="2030"/>
                    <a:pt x="1727" y="2037"/>
                    <a:pt x="1710" y="2053"/>
                  </a:cubicBezTo>
                  <a:cubicBezTo>
                    <a:pt x="1599" y="2160"/>
                    <a:pt x="1489" y="2269"/>
                    <a:pt x="1371" y="2371"/>
                  </a:cubicBezTo>
                  <a:cubicBezTo>
                    <a:pt x="1278" y="2453"/>
                    <a:pt x="1062" y="2691"/>
                    <a:pt x="935" y="2691"/>
                  </a:cubicBezTo>
                  <a:cubicBezTo>
                    <a:pt x="926" y="2691"/>
                    <a:pt x="918" y="2690"/>
                    <a:pt x="910" y="2688"/>
                  </a:cubicBezTo>
                  <a:cubicBezTo>
                    <a:pt x="813" y="2659"/>
                    <a:pt x="859" y="2551"/>
                    <a:pt x="871" y="2457"/>
                  </a:cubicBezTo>
                  <a:cubicBezTo>
                    <a:pt x="881" y="2370"/>
                    <a:pt x="897" y="2286"/>
                    <a:pt x="917" y="2202"/>
                  </a:cubicBezTo>
                  <a:cubicBezTo>
                    <a:pt x="957" y="2039"/>
                    <a:pt x="1007" y="1880"/>
                    <a:pt x="1060" y="1722"/>
                  </a:cubicBezTo>
                  <a:cubicBezTo>
                    <a:pt x="1069" y="1696"/>
                    <a:pt x="1052" y="1677"/>
                    <a:pt x="1031" y="1671"/>
                  </a:cubicBezTo>
                  <a:cubicBezTo>
                    <a:pt x="1025" y="1664"/>
                    <a:pt x="1018" y="1658"/>
                    <a:pt x="1009" y="1652"/>
                  </a:cubicBezTo>
                  <a:cubicBezTo>
                    <a:pt x="888" y="1587"/>
                    <a:pt x="120" y="1223"/>
                    <a:pt x="247" y="1053"/>
                  </a:cubicBezTo>
                  <a:cubicBezTo>
                    <a:pt x="284" y="1004"/>
                    <a:pt x="375" y="992"/>
                    <a:pt x="468" y="992"/>
                  </a:cubicBezTo>
                  <a:cubicBezTo>
                    <a:pt x="553" y="992"/>
                    <a:pt x="640" y="1002"/>
                    <a:pt x="689" y="1002"/>
                  </a:cubicBezTo>
                  <a:cubicBezTo>
                    <a:pt x="692" y="1002"/>
                    <a:pt x="694" y="1002"/>
                    <a:pt x="696" y="1002"/>
                  </a:cubicBezTo>
                  <a:cubicBezTo>
                    <a:pt x="814" y="1001"/>
                    <a:pt x="931" y="1000"/>
                    <a:pt x="1049" y="991"/>
                  </a:cubicBezTo>
                  <a:cubicBezTo>
                    <a:pt x="1055" y="999"/>
                    <a:pt x="1064" y="1004"/>
                    <a:pt x="1073" y="1004"/>
                  </a:cubicBezTo>
                  <a:cubicBezTo>
                    <a:pt x="1078" y="1004"/>
                    <a:pt x="1084" y="1002"/>
                    <a:pt x="1089" y="999"/>
                  </a:cubicBezTo>
                  <a:cubicBezTo>
                    <a:pt x="1113" y="992"/>
                    <a:pt x="1137" y="986"/>
                    <a:pt x="1161" y="979"/>
                  </a:cubicBezTo>
                  <a:cubicBezTo>
                    <a:pt x="1181" y="976"/>
                    <a:pt x="1201" y="975"/>
                    <a:pt x="1221" y="972"/>
                  </a:cubicBezTo>
                  <a:lnTo>
                    <a:pt x="1220" y="969"/>
                  </a:lnTo>
                  <a:cubicBezTo>
                    <a:pt x="1258" y="954"/>
                    <a:pt x="1273" y="904"/>
                    <a:pt x="1250" y="877"/>
                  </a:cubicBezTo>
                  <a:cubicBezTo>
                    <a:pt x="1331" y="660"/>
                    <a:pt x="1466" y="279"/>
                    <a:pt x="1666" y="226"/>
                  </a:cubicBezTo>
                  <a:cubicBezTo>
                    <a:pt x="1698" y="217"/>
                    <a:pt x="1721" y="213"/>
                    <a:pt x="1738" y="213"/>
                  </a:cubicBezTo>
                  <a:close/>
                  <a:moveTo>
                    <a:pt x="1677" y="1"/>
                  </a:moveTo>
                  <a:cubicBezTo>
                    <a:pt x="1675" y="1"/>
                    <a:pt x="1673" y="1"/>
                    <a:pt x="1672" y="1"/>
                  </a:cubicBezTo>
                  <a:cubicBezTo>
                    <a:pt x="1521" y="5"/>
                    <a:pt x="1445" y="190"/>
                    <a:pt x="1383" y="303"/>
                  </a:cubicBezTo>
                  <a:cubicBezTo>
                    <a:pt x="1285" y="478"/>
                    <a:pt x="1207" y="663"/>
                    <a:pt x="1141" y="853"/>
                  </a:cubicBezTo>
                  <a:cubicBezTo>
                    <a:pt x="1005" y="836"/>
                    <a:pt x="861" y="828"/>
                    <a:pt x="719" y="828"/>
                  </a:cubicBezTo>
                  <a:cubicBezTo>
                    <a:pt x="608" y="828"/>
                    <a:pt x="498" y="833"/>
                    <a:pt x="393" y="843"/>
                  </a:cubicBezTo>
                  <a:cubicBezTo>
                    <a:pt x="265" y="854"/>
                    <a:pt x="101" y="898"/>
                    <a:pt x="55" y="1035"/>
                  </a:cubicBezTo>
                  <a:cubicBezTo>
                    <a:pt x="1" y="1201"/>
                    <a:pt x="159" y="1311"/>
                    <a:pt x="273" y="1398"/>
                  </a:cubicBezTo>
                  <a:cubicBezTo>
                    <a:pt x="473" y="1551"/>
                    <a:pt x="692" y="1686"/>
                    <a:pt x="926" y="1779"/>
                  </a:cubicBezTo>
                  <a:cubicBezTo>
                    <a:pt x="812" y="1978"/>
                    <a:pt x="746" y="2194"/>
                    <a:pt x="714" y="2425"/>
                  </a:cubicBezTo>
                  <a:cubicBezTo>
                    <a:pt x="697" y="2550"/>
                    <a:pt x="643" y="2776"/>
                    <a:pt x="766" y="2868"/>
                  </a:cubicBezTo>
                  <a:cubicBezTo>
                    <a:pt x="798" y="2893"/>
                    <a:pt x="832" y="2903"/>
                    <a:pt x="867" y="2903"/>
                  </a:cubicBezTo>
                  <a:cubicBezTo>
                    <a:pt x="984" y="2903"/>
                    <a:pt x="1106" y="2791"/>
                    <a:pt x="1185" y="2729"/>
                  </a:cubicBezTo>
                  <a:cubicBezTo>
                    <a:pt x="1395" y="2567"/>
                    <a:pt x="1596" y="2392"/>
                    <a:pt x="1780" y="2203"/>
                  </a:cubicBezTo>
                  <a:cubicBezTo>
                    <a:pt x="2077" y="2491"/>
                    <a:pt x="2442" y="2686"/>
                    <a:pt x="2843" y="2786"/>
                  </a:cubicBezTo>
                  <a:cubicBezTo>
                    <a:pt x="2850" y="2787"/>
                    <a:pt x="2856" y="2788"/>
                    <a:pt x="2862" y="2788"/>
                  </a:cubicBezTo>
                  <a:cubicBezTo>
                    <a:pt x="2905" y="2788"/>
                    <a:pt x="2946" y="2756"/>
                    <a:pt x="2944" y="2710"/>
                  </a:cubicBezTo>
                  <a:cubicBezTo>
                    <a:pt x="2928" y="2368"/>
                    <a:pt x="2872" y="1913"/>
                    <a:pt x="2652" y="1630"/>
                  </a:cubicBezTo>
                  <a:cubicBezTo>
                    <a:pt x="2863" y="1522"/>
                    <a:pt x="3059" y="1389"/>
                    <a:pt x="3233" y="1227"/>
                  </a:cubicBezTo>
                  <a:cubicBezTo>
                    <a:pt x="3329" y="1136"/>
                    <a:pt x="3526" y="977"/>
                    <a:pt x="3492" y="819"/>
                  </a:cubicBezTo>
                  <a:cubicBezTo>
                    <a:pt x="3466" y="697"/>
                    <a:pt x="3343" y="678"/>
                    <a:pt x="3230" y="678"/>
                  </a:cubicBezTo>
                  <a:cubicBezTo>
                    <a:pt x="3187" y="678"/>
                    <a:pt x="3145" y="681"/>
                    <a:pt x="3110" y="681"/>
                  </a:cubicBezTo>
                  <a:cubicBezTo>
                    <a:pt x="2833" y="686"/>
                    <a:pt x="2538" y="691"/>
                    <a:pt x="2267" y="755"/>
                  </a:cubicBezTo>
                  <a:cubicBezTo>
                    <a:pt x="2232" y="578"/>
                    <a:pt x="2121" y="412"/>
                    <a:pt x="2013" y="270"/>
                  </a:cubicBezTo>
                  <a:cubicBezTo>
                    <a:pt x="1935" y="167"/>
                    <a:pt x="1823" y="1"/>
                    <a:pt x="16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4" name="Google Shape;404;p16"/>
          <p:cNvGrpSpPr/>
          <p:nvPr/>
        </p:nvGrpSpPr>
        <p:grpSpPr>
          <a:xfrm rot="-8100037">
            <a:off x="377992" y="990483"/>
            <a:ext cx="359745" cy="325869"/>
            <a:chOff x="1640475" y="1197075"/>
            <a:chExt cx="55475" cy="50250"/>
          </a:xfrm>
        </p:grpSpPr>
        <p:sp>
          <p:nvSpPr>
            <p:cNvPr id="405" name="Google Shape;405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8" name="Google Shape;408;p16"/>
          <p:cNvSpPr/>
          <p:nvPr/>
        </p:nvSpPr>
        <p:spPr>
          <a:xfrm rot="9000131" flipH="1">
            <a:off x="5085747" y="4796850"/>
            <a:ext cx="434381" cy="10175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9" name="Google Shape;409;p16"/>
          <p:cNvGrpSpPr/>
          <p:nvPr/>
        </p:nvGrpSpPr>
        <p:grpSpPr>
          <a:xfrm rot="-5399917">
            <a:off x="8489168" y="3937169"/>
            <a:ext cx="228601" cy="207085"/>
            <a:chOff x="1640475" y="1197075"/>
            <a:chExt cx="55475" cy="50250"/>
          </a:xfrm>
        </p:grpSpPr>
        <p:sp>
          <p:nvSpPr>
            <p:cNvPr id="410" name="Google Shape;410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3" name="Google Shape;413;p16"/>
          <p:cNvGrpSpPr/>
          <p:nvPr/>
        </p:nvGrpSpPr>
        <p:grpSpPr>
          <a:xfrm rot="-3093441">
            <a:off x="1083129" y="4589721"/>
            <a:ext cx="296714" cy="268777"/>
            <a:chOff x="1640475" y="1197075"/>
            <a:chExt cx="55475" cy="50250"/>
          </a:xfrm>
        </p:grpSpPr>
        <p:sp>
          <p:nvSpPr>
            <p:cNvPr id="414" name="Google Shape;414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7" name="Google Shape;417;p16"/>
          <p:cNvSpPr/>
          <p:nvPr/>
        </p:nvSpPr>
        <p:spPr>
          <a:xfrm rot="5622773">
            <a:off x="8074813" y="1511033"/>
            <a:ext cx="1057311" cy="823824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6"/>
          <p:cNvSpPr/>
          <p:nvPr/>
        </p:nvSpPr>
        <p:spPr>
          <a:xfrm rot="-9039069" flipH="1">
            <a:off x="368821" y="216302"/>
            <a:ext cx="434387" cy="10175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9" name="Google Shape;419;p16"/>
          <p:cNvGrpSpPr/>
          <p:nvPr/>
        </p:nvGrpSpPr>
        <p:grpSpPr>
          <a:xfrm rot="9899945">
            <a:off x="7791376" y="534461"/>
            <a:ext cx="215934" cy="195605"/>
            <a:chOff x="1640475" y="1197075"/>
            <a:chExt cx="55475" cy="50250"/>
          </a:xfrm>
        </p:grpSpPr>
        <p:sp>
          <p:nvSpPr>
            <p:cNvPr id="420" name="Google Shape;420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3" name="Google Shape;423;p16"/>
          <p:cNvSpPr/>
          <p:nvPr/>
        </p:nvSpPr>
        <p:spPr>
          <a:xfrm rot="-9899901" flipH="1">
            <a:off x="3598835" y="407494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4" name="Google Shape;424;p16"/>
          <p:cNvGrpSpPr/>
          <p:nvPr/>
        </p:nvGrpSpPr>
        <p:grpSpPr>
          <a:xfrm rot="9253860">
            <a:off x="1598068" y="239310"/>
            <a:ext cx="272677" cy="246999"/>
            <a:chOff x="1640475" y="1197075"/>
            <a:chExt cx="55475" cy="50250"/>
          </a:xfrm>
        </p:grpSpPr>
        <p:sp>
          <p:nvSpPr>
            <p:cNvPr id="425" name="Google Shape;425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8" name="Google Shape;428;p16"/>
          <p:cNvSpPr txBox="1">
            <a:spLocks noGrp="1"/>
          </p:cNvSpPr>
          <p:nvPr>
            <p:ph type="ctrTitle"/>
          </p:nvPr>
        </p:nvSpPr>
        <p:spPr>
          <a:xfrm flipH="1">
            <a:off x="2270875" y="1057400"/>
            <a:ext cx="4602300" cy="14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429" name="Google Shape;429;p16"/>
          <p:cNvGrpSpPr/>
          <p:nvPr/>
        </p:nvGrpSpPr>
        <p:grpSpPr>
          <a:xfrm rot="1533267">
            <a:off x="8169499" y="354341"/>
            <a:ext cx="259193" cy="555838"/>
            <a:chOff x="2867487" y="2990073"/>
            <a:chExt cx="141189" cy="302795"/>
          </a:xfrm>
        </p:grpSpPr>
        <p:sp>
          <p:nvSpPr>
            <p:cNvPr id="430" name="Google Shape;430;p16"/>
            <p:cNvSpPr/>
            <p:nvPr/>
          </p:nvSpPr>
          <p:spPr>
            <a:xfrm>
              <a:off x="2884095" y="2999752"/>
              <a:ext cx="109700" cy="254958"/>
            </a:xfrm>
            <a:custGeom>
              <a:avLst/>
              <a:gdLst/>
              <a:ahLst/>
              <a:cxnLst/>
              <a:rect l="l" t="t" r="r" b="b"/>
              <a:pathLst>
                <a:path w="5905" h="13724" extrusionOk="0">
                  <a:moveTo>
                    <a:pt x="3588" y="1"/>
                  </a:moveTo>
                  <a:cubicBezTo>
                    <a:pt x="3305" y="1"/>
                    <a:pt x="3022" y="5"/>
                    <a:pt x="2736" y="14"/>
                  </a:cubicBezTo>
                  <a:cubicBezTo>
                    <a:pt x="2836" y="47"/>
                    <a:pt x="2902" y="180"/>
                    <a:pt x="2869" y="347"/>
                  </a:cubicBezTo>
                  <a:cubicBezTo>
                    <a:pt x="2135" y="3149"/>
                    <a:pt x="1168" y="5851"/>
                    <a:pt x="0" y="8520"/>
                  </a:cubicBezTo>
                  <a:cubicBezTo>
                    <a:pt x="343" y="8472"/>
                    <a:pt x="686" y="8450"/>
                    <a:pt x="1030" y="8450"/>
                  </a:cubicBezTo>
                  <a:cubicBezTo>
                    <a:pt x="1657" y="8450"/>
                    <a:pt x="2290" y="8524"/>
                    <a:pt x="2936" y="8653"/>
                  </a:cubicBezTo>
                  <a:cubicBezTo>
                    <a:pt x="3103" y="8687"/>
                    <a:pt x="3203" y="8887"/>
                    <a:pt x="3136" y="9020"/>
                  </a:cubicBezTo>
                  <a:cubicBezTo>
                    <a:pt x="2636" y="10555"/>
                    <a:pt x="2235" y="12122"/>
                    <a:pt x="1968" y="13723"/>
                  </a:cubicBezTo>
                  <a:cubicBezTo>
                    <a:pt x="3136" y="11555"/>
                    <a:pt x="4303" y="9387"/>
                    <a:pt x="5504" y="7219"/>
                  </a:cubicBezTo>
                  <a:cubicBezTo>
                    <a:pt x="4570" y="7219"/>
                    <a:pt x="3703" y="7052"/>
                    <a:pt x="2836" y="6818"/>
                  </a:cubicBezTo>
                  <a:cubicBezTo>
                    <a:pt x="2636" y="6752"/>
                    <a:pt x="2536" y="6518"/>
                    <a:pt x="2636" y="6351"/>
                  </a:cubicBezTo>
                  <a:cubicBezTo>
                    <a:pt x="3970" y="4383"/>
                    <a:pt x="5037" y="2282"/>
                    <a:pt x="5905" y="80"/>
                  </a:cubicBezTo>
                  <a:cubicBezTo>
                    <a:pt x="5123" y="32"/>
                    <a:pt x="4360" y="1"/>
                    <a:pt x="3588" y="1"/>
                  </a:cubicBezTo>
                  <a:close/>
                </a:path>
              </a:pathLst>
            </a:custGeom>
            <a:solidFill>
              <a:srgbClr val="8C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6"/>
            <p:cNvSpPr/>
            <p:nvPr/>
          </p:nvSpPr>
          <p:spPr>
            <a:xfrm>
              <a:off x="2867487" y="2990073"/>
              <a:ext cx="141189" cy="302795"/>
            </a:xfrm>
            <a:custGeom>
              <a:avLst/>
              <a:gdLst/>
              <a:ahLst/>
              <a:cxnLst/>
              <a:rect l="l" t="t" r="r" b="b"/>
              <a:pathLst>
                <a:path w="7600" h="16299" extrusionOk="0">
                  <a:moveTo>
                    <a:pt x="4482" y="522"/>
                  </a:moveTo>
                  <a:cubicBezTo>
                    <a:pt x="5254" y="522"/>
                    <a:pt x="6017" y="553"/>
                    <a:pt x="6799" y="601"/>
                  </a:cubicBezTo>
                  <a:cubicBezTo>
                    <a:pt x="5931" y="2803"/>
                    <a:pt x="4864" y="4904"/>
                    <a:pt x="3530" y="6872"/>
                  </a:cubicBezTo>
                  <a:cubicBezTo>
                    <a:pt x="3430" y="7039"/>
                    <a:pt x="3530" y="7273"/>
                    <a:pt x="3730" y="7339"/>
                  </a:cubicBezTo>
                  <a:cubicBezTo>
                    <a:pt x="4597" y="7606"/>
                    <a:pt x="5464" y="7740"/>
                    <a:pt x="6398" y="7740"/>
                  </a:cubicBezTo>
                  <a:cubicBezTo>
                    <a:pt x="5197" y="9908"/>
                    <a:pt x="4030" y="12076"/>
                    <a:pt x="2862" y="14244"/>
                  </a:cubicBezTo>
                  <a:cubicBezTo>
                    <a:pt x="3129" y="12677"/>
                    <a:pt x="3530" y="11109"/>
                    <a:pt x="4030" y="9541"/>
                  </a:cubicBezTo>
                  <a:cubicBezTo>
                    <a:pt x="4097" y="9408"/>
                    <a:pt x="3997" y="9208"/>
                    <a:pt x="3830" y="9174"/>
                  </a:cubicBezTo>
                  <a:cubicBezTo>
                    <a:pt x="3184" y="9045"/>
                    <a:pt x="2551" y="8971"/>
                    <a:pt x="1924" y="8971"/>
                  </a:cubicBezTo>
                  <a:cubicBezTo>
                    <a:pt x="1580" y="8971"/>
                    <a:pt x="1237" y="8993"/>
                    <a:pt x="894" y="9041"/>
                  </a:cubicBezTo>
                  <a:cubicBezTo>
                    <a:pt x="2062" y="6372"/>
                    <a:pt x="3029" y="3670"/>
                    <a:pt x="3763" y="868"/>
                  </a:cubicBezTo>
                  <a:cubicBezTo>
                    <a:pt x="3796" y="701"/>
                    <a:pt x="3730" y="601"/>
                    <a:pt x="3630" y="535"/>
                  </a:cubicBezTo>
                  <a:cubicBezTo>
                    <a:pt x="3916" y="526"/>
                    <a:pt x="4199" y="522"/>
                    <a:pt x="4482" y="522"/>
                  </a:cubicBezTo>
                  <a:close/>
                  <a:moveTo>
                    <a:pt x="5989" y="1"/>
                  </a:moveTo>
                  <a:cubicBezTo>
                    <a:pt x="5157" y="1"/>
                    <a:pt x="4319" y="45"/>
                    <a:pt x="3496" y="134"/>
                  </a:cubicBezTo>
                  <a:cubicBezTo>
                    <a:pt x="3296" y="134"/>
                    <a:pt x="3229" y="368"/>
                    <a:pt x="3363" y="468"/>
                  </a:cubicBezTo>
                  <a:cubicBezTo>
                    <a:pt x="3263" y="501"/>
                    <a:pt x="3196" y="568"/>
                    <a:pt x="3163" y="701"/>
                  </a:cubicBezTo>
                  <a:cubicBezTo>
                    <a:pt x="2395" y="3637"/>
                    <a:pt x="1395" y="6506"/>
                    <a:pt x="94" y="9241"/>
                  </a:cubicBezTo>
                  <a:cubicBezTo>
                    <a:pt x="0" y="9491"/>
                    <a:pt x="169" y="9711"/>
                    <a:pt x="410" y="9711"/>
                  </a:cubicBezTo>
                  <a:cubicBezTo>
                    <a:pt x="427" y="9711"/>
                    <a:pt x="444" y="9710"/>
                    <a:pt x="461" y="9708"/>
                  </a:cubicBezTo>
                  <a:cubicBezTo>
                    <a:pt x="944" y="9624"/>
                    <a:pt x="1420" y="9583"/>
                    <a:pt x="1895" y="9583"/>
                  </a:cubicBezTo>
                  <a:cubicBezTo>
                    <a:pt x="2370" y="9583"/>
                    <a:pt x="2846" y="9624"/>
                    <a:pt x="3329" y="9708"/>
                  </a:cubicBezTo>
                  <a:cubicBezTo>
                    <a:pt x="2696" y="11776"/>
                    <a:pt x="2229" y="13844"/>
                    <a:pt x="1995" y="15979"/>
                  </a:cubicBezTo>
                  <a:cubicBezTo>
                    <a:pt x="1975" y="16182"/>
                    <a:pt x="2140" y="16299"/>
                    <a:pt x="2302" y="16299"/>
                  </a:cubicBezTo>
                  <a:cubicBezTo>
                    <a:pt x="2407" y="16299"/>
                    <a:pt x="2510" y="16250"/>
                    <a:pt x="2562" y="16146"/>
                  </a:cubicBezTo>
                  <a:cubicBezTo>
                    <a:pt x="4063" y="13277"/>
                    <a:pt x="5598" y="10442"/>
                    <a:pt x="7166" y="7606"/>
                  </a:cubicBezTo>
                  <a:cubicBezTo>
                    <a:pt x="7299" y="7406"/>
                    <a:pt x="7132" y="7139"/>
                    <a:pt x="6899" y="7139"/>
                  </a:cubicBezTo>
                  <a:cubicBezTo>
                    <a:pt x="6806" y="7143"/>
                    <a:pt x="6713" y="7144"/>
                    <a:pt x="6622" y="7144"/>
                  </a:cubicBezTo>
                  <a:cubicBezTo>
                    <a:pt x="5826" y="7144"/>
                    <a:pt x="5075" y="7019"/>
                    <a:pt x="4297" y="6839"/>
                  </a:cubicBezTo>
                  <a:cubicBezTo>
                    <a:pt x="5598" y="4838"/>
                    <a:pt x="6699" y="2669"/>
                    <a:pt x="7532" y="401"/>
                  </a:cubicBezTo>
                  <a:cubicBezTo>
                    <a:pt x="7599" y="234"/>
                    <a:pt x="7432" y="34"/>
                    <a:pt x="7232" y="34"/>
                  </a:cubicBezTo>
                  <a:cubicBezTo>
                    <a:pt x="6821" y="12"/>
                    <a:pt x="6406" y="1"/>
                    <a:pt x="59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_1"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21"/>
          <p:cNvSpPr/>
          <p:nvPr/>
        </p:nvSpPr>
        <p:spPr>
          <a:xfrm>
            <a:off x="-451160" y="2901368"/>
            <a:ext cx="2586138" cy="2694993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21"/>
          <p:cNvSpPr/>
          <p:nvPr/>
        </p:nvSpPr>
        <p:spPr>
          <a:xfrm>
            <a:off x="6473120" y="4156765"/>
            <a:ext cx="2931030" cy="1208150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21"/>
          <p:cNvSpPr/>
          <p:nvPr/>
        </p:nvSpPr>
        <p:spPr>
          <a:xfrm>
            <a:off x="-294591" y="-80130"/>
            <a:ext cx="4055287" cy="1093449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21"/>
          <p:cNvSpPr/>
          <p:nvPr/>
        </p:nvSpPr>
        <p:spPr>
          <a:xfrm>
            <a:off x="5925049" y="-221800"/>
            <a:ext cx="3504060" cy="2795475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21"/>
          <p:cNvSpPr txBox="1">
            <a:spLocks noGrp="1"/>
          </p:cNvSpPr>
          <p:nvPr>
            <p:ph type="title"/>
          </p:nvPr>
        </p:nvSpPr>
        <p:spPr>
          <a:xfrm>
            <a:off x="2715675" y="758952"/>
            <a:ext cx="3712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7" name="Google Shape;537;p21"/>
          <p:cNvSpPr txBox="1">
            <a:spLocks noGrp="1"/>
          </p:cNvSpPr>
          <p:nvPr>
            <p:ph type="title" idx="2"/>
          </p:nvPr>
        </p:nvSpPr>
        <p:spPr>
          <a:xfrm>
            <a:off x="704200" y="2533250"/>
            <a:ext cx="24963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38" name="Google Shape;538;p21"/>
          <p:cNvSpPr txBox="1">
            <a:spLocks noGrp="1"/>
          </p:cNvSpPr>
          <p:nvPr>
            <p:ph type="subTitle" idx="1"/>
          </p:nvPr>
        </p:nvSpPr>
        <p:spPr>
          <a:xfrm>
            <a:off x="704875" y="3013800"/>
            <a:ext cx="2496300" cy="11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539" name="Google Shape;539;p21"/>
          <p:cNvSpPr txBox="1">
            <a:spLocks noGrp="1"/>
          </p:cNvSpPr>
          <p:nvPr>
            <p:ph type="title" idx="3"/>
          </p:nvPr>
        </p:nvSpPr>
        <p:spPr>
          <a:xfrm>
            <a:off x="3323851" y="2533250"/>
            <a:ext cx="24963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40" name="Google Shape;540;p21"/>
          <p:cNvSpPr txBox="1">
            <a:spLocks noGrp="1"/>
          </p:cNvSpPr>
          <p:nvPr>
            <p:ph type="subTitle" idx="4"/>
          </p:nvPr>
        </p:nvSpPr>
        <p:spPr>
          <a:xfrm>
            <a:off x="3324977" y="3013800"/>
            <a:ext cx="2496000" cy="11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541" name="Google Shape;541;p21"/>
          <p:cNvSpPr txBox="1">
            <a:spLocks noGrp="1"/>
          </p:cNvSpPr>
          <p:nvPr>
            <p:ph type="title" idx="5"/>
          </p:nvPr>
        </p:nvSpPr>
        <p:spPr>
          <a:xfrm>
            <a:off x="5943502" y="2533250"/>
            <a:ext cx="24963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42" name="Google Shape;542;p21"/>
          <p:cNvSpPr txBox="1">
            <a:spLocks noGrp="1"/>
          </p:cNvSpPr>
          <p:nvPr>
            <p:ph type="subTitle" idx="6"/>
          </p:nvPr>
        </p:nvSpPr>
        <p:spPr>
          <a:xfrm>
            <a:off x="5944778" y="3013800"/>
            <a:ext cx="2493900" cy="11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grpSp>
        <p:nvGrpSpPr>
          <p:cNvPr id="543" name="Google Shape;543;p21"/>
          <p:cNvGrpSpPr/>
          <p:nvPr/>
        </p:nvGrpSpPr>
        <p:grpSpPr>
          <a:xfrm rot="899970">
            <a:off x="8560376" y="4071912"/>
            <a:ext cx="215932" cy="195605"/>
            <a:chOff x="1640475" y="1197075"/>
            <a:chExt cx="55475" cy="50250"/>
          </a:xfrm>
        </p:grpSpPr>
        <p:sp>
          <p:nvSpPr>
            <p:cNvPr id="544" name="Google Shape;544;p2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7" name="Google Shape;547;p21"/>
          <p:cNvGrpSpPr/>
          <p:nvPr/>
        </p:nvGrpSpPr>
        <p:grpSpPr>
          <a:xfrm rot="-4275570">
            <a:off x="8418220" y="2480799"/>
            <a:ext cx="279618" cy="253294"/>
            <a:chOff x="1640475" y="1197075"/>
            <a:chExt cx="55475" cy="50250"/>
          </a:xfrm>
        </p:grpSpPr>
        <p:sp>
          <p:nvSpPr>
            <p:cNvPr id="548" name="Google Shape;548;p2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1" name="Google Shape;551;p21"/>
          <p:cNvSpPr/>
          <p:nvPr/>
        </p:nvSpPr>
        <p:spPr>
          <a:xfrm rot="8678282" flipH="1">
            <a:off x="1420977" y="4678346"/>
            <a:ext cx="888103" cy="20804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21"/>
          <p:cNvSpPr/>
          <p:nvPr/>
        </p:nvSpPr>
        <p:spPr>
          <a:xfrm rot="117" flipH="1">
            <a:off x="8285430" y="187427"/>
            <a:ext cx="545177" cy="12771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3" name="Google Shape;553;p21"/>
          <p:cNvGrpSpPr/>
          <p:nvPr/>
        </p:nvGrpSpPr>
        <p:grpSpPr>
          <a:xfrm rot="-4499988">
            <a:off x="179832" y="923857"/>
            <a:ext cx="290790" cy="263412"/>
            <a:chOff x="1640475" y="1197075"/>
            <a:chExt cx="55475" cy="50250"/>
          </a:xfrm>
        </p:grpSpPr>
        <p:sp>
          <p:nvSpPr>
            <p:cNvPr id="554" name="Google Shape;554;p2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7" name="Google Shape;557;p21"/>
          <p:cNvSpPr/>
          <p:nvPr/>
        </p:nvSpPr>
        <p:spPr>
          <a:xfrm>
            <a:off x="2052118" y="235569"/>
            <a:ext cx="1167574" cy="854200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21"/>
          <p:cNvSpPr/>
          <p:nvPr/>
        </p:nvSpPr>
        <p:spPr>
          <a:xfrm rot="368157">
            <a:off x="8580874" y="4415057"/>
            <a:ext cx="520982" cy="81628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_AND_TWO_COLUMNS_1"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22"/>
          <p:cNvSpPr/>
          <p:nvPr/>
        </p:nvSpPr>
        <p:spPr>
          <a:xfrm rot="10800000">
            <a:off x="5446235" y="-106113"/>
            <a:ext cx="3782139" cy="1779867"/>
          </a:xfrm>
          <a:custGeom>
            <a:avLst/>
            <a:gdLst/>
            <a:ahLst/>
            <a:cxnLst/>
            <a:rect l="l" t="t" r="r" b="b"/>
            <a:pathLst>
              <a:path w="23808" h="11204" extrusionOk="0">
                <a:moveTo>
                  <a:pt x="1601" y="1"/>
                </a:moveTo>
                <a:cubicBezTo>
                  <a:pt x="1055" y="1"/>
                  <a:pt x="506" y="115"/>
                  <a:pt x="0" y="332"/>
                </a:cubicBezTo>
                <a:lnTo>
                  <a:pt x="0" y="11204"/>
                </a:lnTo>
                <a:lnTo>
                  <a:pt x="23808" y="11204"/>
                </a:lnTo>
                <a:cubicBezTo>
                  <a:pt x="23725" y="11045"/>
                  <a:pt x="23628" y="10895"/>
                  <a:pt x="23519" y="10757"/>
                </a:cubicBezTo>
                <a:cubicBezTo>
                  <a:pt x="23017" y="10126"/>
                  <a:pt x="22249" y="9748"/>
                  <a:pt x="21476" y="9748"/>
                </a:cubicBezTo>
                <a:cubicBezTo>
                  <a:pt x="21442" y="9748"/>
                  <a:pt x="21408" y="9749"/>
                  <a:pt x="21374" y="9751"/>
                </a:cubicBezTo>
                <a:cubicBezTo>
                  <a:pt x="20787" y="9776"/>
                  <a:pt x="20207" y="10007"/>
                  <a:pt x="19629" y="10007"/>
                </a:cubicBezTo>
                <a:cubicBezTo>
                  <a:pt x="19512" y="10007"/>
                  <a:pt x="19395" y="9998"/>
                  <a:pt x="19278" y="9975"/>
                </a:cubicBezTo>
                <a:cubicBezTo>
                  <a:pt x="19140" y="9948"/>
                  <a:pt x="19009" y="9906"/>
                  <a:pt x="18886" y="9850"/>
                </a:cubicBezTo>
                <a:cubicBezTo>
                  <a:pt x="18859" y="9838"/>
                  <a:pt x="18832" y="9826"/>
                  <a:pt x="18806" y="9811"/>
                </a:cubicBezTo>
                <a:cubicBezTo>
                  <a:pt x="17861" y="9333"/>
                  <a:pt x="17298" y="8089"/>
                  <a:pt x="16410" y="7398"/>
                </a:cubicBezTo>
                <a:cubicBezTo>
                  <a:pt x="15787" y="6913"/>
                  <a:pt x="15050" y="6730"/>
                  <a:pt x="14282" y="6730"/>
                </a:cubicBezTo>
                <a:cubicBezTo>
                  <a:pt x="13407" y="6730"/>
                  <a:pt x="12492" y="6967"/>
                  <a:pt x="11660" y="7265"/>
                </a:cubicBezTo>
                <a:cubicBezTo>
                  <a:pt x="10916" y="7531"/>
                  <a:pt x="10145" y="7839"/>
                  <a:pt x="9375" y="7839"/>
                </a:cubicBezTo>
                <a:cubicBezTo>
                  <a:pt x="9193" y="7839"/>
                  <a:pt x="9011" y="7822"/>
                  <a:pt x="8830" y="7783"/>
                </a:cubicBezTo>
                <a:cubicBezTo>
                  <a:pt x="7417" y="7481"/>
                  <a:pt x="6534" y="5988"/>
                  <a:pt x="5961" y="4572"/>
                </a:cubicBezTo>
                <a:cubicBezTo>
                  <a:pt x="5388" y="3156"/>
                  <a:pt x="4892" y="1585"/>
                  <a:pt x="3719" y="690"/>
                </a:cubicBezTo>
                <a:cubicBezTo>
                  <a:pt x="3105" y="220"/>
                  <a:pt x="2357" y="1"/>
                  <a:pt x="1601" y="1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22"/>
          <p:cNvSpPr/>
          <p:nvPr/>
        </p:nvSpPr>
        <p:spPr>
          <a:xfrm rot="10800000">
            <a:off x="6095615" y="3584390"/>
            <a:ext cx="3260760" cy="1799884"/>
          </a:xfrm>
          <a:custGeom>
            <a:avLst/>
            <a:gdLst/>
            <a:ahLst/>
            <a:cxnLst/>
            <a:rect l="l" t="t" r="r" b="b"/>
            <a:pathLst>
              <a:path w="20526" h="11330" extrusionOk="0">
                <a:moveTo>
                  <a:pt x="12939" y="1"/>
                </a:moveTo>
                <a:cubicBezTo>
                  <a:pt x="11999" y="1"/>
                  <a:pt x="11086" y="167"/>
                  <a:pt x="10169" y="370"/>
                </a:cubicBezTo>
                <a:cubicBezTo>
                  <a:pt x="9691" y="476"/>
                  <a:pt x="9213" y="584"/>
                  <a:pt x="8731" y="667"/>
                </a:cubicBezTo>
                <a:cubicBezTo>
                  <a:pt x="8234" y="750"/>
                  <a:pt x="7732" y="802"/>
                  <a:pt x="7229" y="839"/>
                </a:cubicBezTo>
                <a:cubicBezTo>
                  <a:pt x="6231" y="913"/>
                  <a:pt x="5230" y="935"/>
                  <a:pt x="4235" y="1052"/>
                </a:cubicBezTo>
                <a:cubicBezTo>
                  <a:pt x="3806" y="1102"/>
                  <a:pt x="3380" y="1184"/>
                  <a:pt x="2951" y="1235"/>
                </a:cubicBezTo>
                <a:cubicBezTo>
                  <a:pt x="2746" y="1260"/>
                  <a:pt x="2537" y="1279"/>
                  <a:pt x="2328" y="1279"/>
                </a:cubicBezTo>
                <a:cubicBezTo>
                  <a:pt x="2138" y="1279"/>
                  <a:pt x="1948" y="1263"/>
                  <a:pt x="1762" y="1222"/>
                </a:cubicBezTo>
                <a:cubicBezTo>
                  <a:pt x="1578" y="1180"/>
                  <a:pt x="1402" y="1113"/>
                  <a:pt x="1242" y="1012"/>
                </a:cubicBezTo>
                <a:cubicBezTo>
                  <a:pt x="1161" y="960"/>
                  <a:pt x="1089" y="870"/>
                  <a:pt x="988" y="868"/>
                </a:cubicBezTo>
                <a:cubicBezTo>
                  <a:pt x="985" y="868"/>
                  <a:pt x="983" y="868"/>
                  <a:pt x="981" y="868"/>
                </a:cubicBezTo>
                <a:cubicBezTo>
                  <a:pt x="897" y="868"/>
                  <a:pt x="810" y="887"/>
                  <a:pt x="732" y="917"/>
                </a:cubicBezTo>
                <a:cubicBezTo>
                  <a:pt x="360" y="1060"/>
                  <a:pt x="147" y="1435"/>
                  <a:pt x="79" y="1816"/>
                </a:cubicBezTo>
                <a:cubicBezTo>
                  <a:pt x="38" y="2046"/>
                  <a:pt x="37" y="2279"/>
                  <a:pt x="38" y="2512"/>
                </a:cubicBezTo>
                <a:cubicBezTo>
                  <a:pt x="38" y="2767"/>
                  <a:pt x="39" y="3024"/>
                  <a:pt x="40" y="3279"/>
                </a:cubicBezTo>
                <a:cubicBezTo>
                  <a:pt x="42" y="3797"/>
                  <a:pt x="44" y="4315"/>
                  <a:pt x="46" y="4833"/>
                </a:cubicBezTo>
                <a:cubicBezTo>
                  <a:pt x="50" y="5817"/>
                  <a:pt x="54" y="6803"/>
                  <a:pt x="57" y="7787"/>
                </a:cubicBezTo>
                <a:cubicBezTo>
                  <a:pt x="55" y="7786"/>
                  <a:pt x="54" y="7785"/>
                  <a:pt x="52" y="7785"/>
                </a:cubicBezTo>
                <a:cubicBezTo>
                  <a:pt x="0" y="7785"/>
                  <a:pt x="101" y="8649"/>
                  <a:pt x="628" y="8724"/>
                </a:cubicBezTo>
                <a:cubicBezTo>
                  <a:pt x="1441" y="8840"/>
                  <a:pt x="1514" y="10145"/>
                  <a:pt x="2146" y="10693"/>
                </a:cubicBezTo>
                <a:cubicBezTo>
                  <a:pt x="2452" y="10957"/>
                  <a:pt x="2805" y="11167"/>
                  <a:pt x="3199" y="11261"/>
                </a:cubicBezTo>
                <a:cubicBezTo>
                  <a:pt x="3402" y="11310"/>
                  <a:pt x="3609" y="11330"/>
                  <a:pt x="3816" y="11330"/>
                </a:cubicBezTo>
                <a:cubicBezTo>
                  <a:pt x="4077" y="11330"/>
                  <a:pt x="4340" y="11298"/>
                  <a:pt x="4597" y="11251"/>
                </a:cubicBezTo>
                <a:cubicBezTo>
                  <a:pt x="5367" y="11113"/>
                  <a:pt x="6207" y="10865"/>
                  <a:pt x="6645" y="10152"/>
                </a:cubicBezTo>
                <a:cubicBezTo>
                  <a:pt x="6859" y="9801"/>
                  <a:pt x="6970" y="9395"/>
                  <a:pt x="7203" y="9055"/>
                </a:cubicBezTo>
                <a:cubicBezTo>
                  <a:pt x="7421" y="8736"/>
                  <a:pt x="7758" y="8532"/>
                  <a:pt x="8120" y="8419"/>
                </a:cubicBezTo>
                <a:cubicBezTo>
                  <a:pt x="8559" y="8282"/>
                  <a:pt x="9011" y="8265"/>
                  <a:pt x="9465" y="8265"/>
                </a:cubicBezTo>
                <a:cubicBezTo>
                  <a:pt x="9615" y="8265"/>
                  <a:pt x="9765" y="8267"/>
                  <a:pt x="9915" y="8267"/>
                </a:cubicBezTo>
                <a:cubicBezTo>
                  <a:pt x="10115" y="8267"/>
                  <a:pt x="10316" y="8264"/>
                  <a:pt x="10515" y="8248"/>
                </a:cubicBezTo>
                <a:cubicBezTo>
                  <a:pt x="10927" y="8216"/>
                  <a:pt x="11342" y="8132"/>
                  <a:pt x="11707" y="7927"/>
                </a:cubicBezTo>
                <a:cubicBezTo>
                  <a:pt x="12074" y="7718"/>
                  <a:pt x="12352" y="7394"/>
                  <a:pt x="12600" y="7055"/>
                </a:cubicBezTo>
                <a:cubicBezTo>
                  <a:pt x="13089" y="6385"/>
                  <a:pt x="13543" y="5673"/>
                  <a:pt x="14244" y="5207"/>
                </a:cubicBezTo>
                <a:cubicBezTo>
                  <a:pt x="14594" y="4972"/>
                  <a:pt x="14986" y="4825"/>
                  <a:pt x="15405" y="4792"/>
                </a:cubicBezTo>
                <a:cubicBezTo>
                  <a:pt x="15494" y="4785"/>
                  <a:pt x="15582" y="4782"/>
                  <a:pt x="15670" y="4782"/>
                </a:cubicBezTo>
                <a:cubicBezTo>
                  <a:pt x="16070" y="4782"/>
                  <a:pt x="16469" y="4843"/>
                  <a:pt x="16866" y="4877"/>
                </a:cubicBezTo>
                <a:cubicBezTo>
                  <a:pt x="17302" y="4915"/>
                  <a:pt x="17740" y="4933"/>
                  <a:pt x="18178" y="4933"/>
                </a:cubicBezTo>
                <a:cubicBezTo>
                  <a:pt x="18243" y="4933"/>
                  <a:pt x="18309" y="4933"/>
                  <a:pt x="18374" y="4932"/>
                </a:cubicBezTo>
                <a:cubicBezTo>
                  <a:pt x="18585" y="4929"/>
                  <a:pt x="18814" y="4941"/>
                  <a:pt x="19012" y="4857"/>
                </a:cubicBezTo>
                <a:cubicBezTo>
                  <a:pt x="19193" y="4780"/>
                  <a:pt x="19305" y="4623"/>
                  <a:pt x="19390" y="4450"/>
                </a:cubicBezTo>
                <a:cubicBezTo>
                  <a:pt x="19618" y="3989"/>
                  <a:pt x="19825" y="3515"/>
                  <a:pt x="20041" y="3049"/>
                </a:cubicBezTo>
                <a:cubicBezTo>
                  <a:pt x="20147" y="2821"/>
                  <a:pt x="20256" y="2595"/>
                  <a:pt x="20357" y="2365"/>
                </a:cubicBezTo>
                <a:cubicBezTo>
                  <a:pt x="20444" y="2165"/>
                  <a:pt x="20525" y="1951"/>
                  <a:pt x="20518" y="1728"/>
                </a:cubicBezTo>
                <a:cubicBezTo>
                  <a:pt x="20505" y="1297"/>
                  <a:pt x="20161" y="1008"/>
                  <a:pt x="19822" y="810"/>
                </a:cubicBezTo>
                <a:cubicBezTo>
                  <a:pt x="19463" y="601"/>
                  <a:pt x="19065" y="469"/>
                  <a:pt x="18660" y="392"/>
                </a:cubicBezTo>
                <a:cubicBezTo>
                  <a:pt x="17815" y="229"/>
                  <a:pt x="16950" y="272"/>
                  <a:pt x="16095" y="224"/>
                </a:cubicBezTo>
                <a:cubicBezTo>
                  <a:pt x="15084" y="168"/>
                  <a:pt x="14079" y="19"/>
                  <a:pt x="13065" y="2"/>
                </a:cubicBezTo>
                <a:cubicBezTo>
                  <a:pt x="13023" y="1"/>
                  <a:pt x="12981" y="1"/>
                  <a:pt x="12939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22"/>
          <p:cNvSpPr/>
          <p:nvPr/>
        </p:nvSpPr>
        <p:spPr>
          <a:xfrm rot="10800000">
            <a:off x="-390198" y="3241570"/>
            <a:ext cx="2066292" cy="2072329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2515" y="1"/>
                </a:moveTo>
                <a:cubicBezTo>
                  <a:pt x="12505" y="1"/>
                  <a:pt x="12495" y="2"/>
                  <a:pt x="12485" y="4"/>
                </a:cubicBezTo>
                <a:cubicBezTo>
                  <a:pt x="11568" y="214"/>
                  <a:pt x="10641" y="375"/>
                  <a:pt x="9706" y="481"/>
                </a:cubicBezTo>
                <a:cubicBezTo>
                  <a:pt x="8769" y="587"/>
                  <a:pt x="7827" y="639"/>
                  <a:pt x="6885" y="639"/>
                </a:cubicBezTo>
                <a:cubicBezTo>
                  <a:pt x="6168" y="639"/>
                  <a:pt x="5450" y="609"/>
                  <a:pt x="4735" y="550"/>
                </a:cubicBezTo>
                <a:cubicBezTo>
                  <a:pt x="4277" y="512"/>
                  <a:pt x="3796" y="469"/>
                  <a:pt x="3318" y="469"/>
                </a:cubicBezTo>
                <a:cubicBezTo>
                  <a:pt x="2513" y="469"/>
                  <a:pt x="1717" y="591"/>
                  <a:pt x="1058" y="1068"/>
                </a:cubicBezTo>
                <a:cubicBezTo>
                  <a:pt x="1059" y="1057"/>
                  <a:pt x="1057" y="1052"/>
                  <a:pt x="1050" y="1052"/>
                </a:cubicBezTo>
                <a:cubicBezTo>
                  <a:pt x="989" y="1052"/>
                  <a:pt x="597" y="1511"/>
                  <a:pt x="509" y="1745"/>
                </a:cubicBezTo>
                <a:cubicBezTo>
                  <a:pt x="139" y="2725"/>
                  <a:pt x="1" y="3837"/>
                  <a:pt x="329" y="4850"/>
                </a:cubicBezTo>
                <a:cubicBezTo>
                  <a:pt x="602" y="5696"/>
                  <a:pt x="1186" y="6475"/>
                  <a:pt x="2005" y="6858"/>
                </a:cubicBezTo>
                <a:cubicBezTo>
                  <a:pt x="2923" y="7286"/>
                  <a:pt x="3974" y="7122"/>
                  <a:pt x="4914" y="7465"/>
                </a:cubicBezTo>
                <a:cubicBezTo>
                  <a:pt x="5846" y="7805"/>
                  <a:pt x="6269" y="8720"/>
                  <a:pt x="6690" y="9546"/>
                </a:cubicBezTo>
                <a:cubicBezTo>
                  <a:pt x="7147" y="10442"/>
                  <a:pt x="7734" y="11244"/>
                  <a:pt x="8514" y="11886"/>
                </a:cubicBezTo>
                <a:cubicBezTo>
                  <a:pt x="9220" y="12466"/>
                  <a:pt x="10135" y="13045"/>
                  <a:pt x="11084" y="13045"/>
                </a:cubicBezTo>
                <a:cubicBezTo>
                  <a:pt x="11157" y="13045"/>
                  <a:pt x="11229" y="13041"/>
                  <a:pt x="11303" y="13034"/>
                </a:cubicBezTo>
                <a:cubicBezTo>
                  <a:pt x="11746" y="12991"/>
                  <a:pt x="12188" y="12817"/>
                  <a:pt x="12502" y="12494"/>
                </a:cubicBezTo>
                <a:cubicBezTo>
                  <a:pt x="12856" y="12131"/>
                  <a:pt x="12967" y="11633"/>
                  <a:pt x="12985" y="11143"/>
                </a:cubicBezTo>
                <a:cubicBezTo>
                  <a:pt x="13006" y="10560"/>
                  <a:pt x="12960" y="9972"/>
                  <a:pt x="12940" y="9391"/>
                </a:cubicBezTo>
                <a:cubicBezTo>
                  <a:pt x="12920" y="8773"/>
                  <a:pt x="12900" y="8155"/>
                  <a:pt x="12879" y="7536"/>
                </a:cubicBezTo>
                <a:lnTo>
                  <a:pt x="12632" y="116"/>
                </a:lnTo>
                <a:cubicBezTo>
                  <a:pt x="12630" y="48"/>
                  <a:pt x="12578" y="1"/>
                  <a:pt x="12515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22"/>
          <p:cNvSpPr/>
          <p:nvPr/>
        </p:nvSpPr>
        <p:spPr>
          <a:xfrm rot="10800000">
            <a:off x="-258336" y="-384598"/>
            <a:ext cx="3872371" cy="1368261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2572" y="1"/>
                </a:moveTo>
                <a:cubicBezTo>
                  <a:pt x="11930" y="1"/>
                  <a:pt x="11305" y="137"/>
                  <a:pt x="10778" y="460"/>
                </a:cubicBezTo>
                <a:cubicBezTo>
                  <a:pt x="10193" y="818"/>
                  <a:pt x="9818" y="1341"/>
                  <a:pt x="9503" y="1852"/>
                </a:cubicBezTo>
                <a:cubicBezTo>
                  <a:pt x="9167" y="2398"/>
                  <a:pt x="8889" y="2969"/>
                  <a:pt x="8475" y="3485"/>
                </a:cubicBezTo>
                <a:cubicBezTo>
                  <a:pt x="8044" y="4023"/>
                  <a:pt x="7451" y="4445"/>
                  <a:pt x="6633" y="4599"/>
                </a:cubicBezTo>
                <a:cubicBezTo>
                  <a:pt x="6259" y="4669"/>
                  <a:pt x="5879" y="4690"/>
                  <a:pt x="5496" y="4690"/>
                </a:cubicBezTo>
                <a:cubicBezTo>
                  <a:pt x="4945" y="4690"/>
                  <a:pt x="4388" y="4646"/>
                  <a:pt x="3837" y="4646"/>
                </a:cubicBezTo>
                <a:cubicBezTo>
                  <a:pt x="3701" y="4646"/>
                  <a:pt x="3564" y="4649"/>
                  <a:pt x="3429" y="4656"/>
                </a:cubicBezTo>
                <a:cubicBezTo>
                  <a:pt x="2927" y="4680"/>
                  <a:pt x="2424" y="4755"/>
                  <a:pt x="1974" y="4934"/>
                </a:cubicBezTo>
                <a:cubicBezTo>
                  <a:pt x="1568" y="5095"/>
                  <a:pt x="1218" y="5332"/>
                  <a:pt x="943" y="5611"/>
                </a:cubicBezTo>
                <a:cubicBezTo>
                  <a:pt x="425" y="6133"/>
                  <a:pt x="179" y="6806"/>
                  <a:pt x="311" y="7456"/>
                </a:cubicBezTo>
                <a:cubicBezTo>
                  <a:pt x="309" y="7456"/>
                  <a:pt x="307" y="7456"/>
                  <a:pt x="305" y="7456"/>
                </a:cubicBezTo>
                <a:cubicBezTo>
                  <a:pt x="282" y="7456"/>
                  <a:pt x="258" y="7461"/>
                  <a:pt x="234" y="7475"/>
                </a:cubicBezTo>
                <a:cubicBezTo>
                  <a:pt x="83" y="7556"/>
                  <a:pt x="1" y="7677"/>
                  <a:pt x="4" y="7821"/>
                </a:cubicBezTo>
                <a:cubicBezTo>
                  <a:pt x="12" y="8172"/>
                  <a:pt x="404" y="8373"/>
                  <a:pt x="826" y="8396"/>
                </a:cubicBezTo>
                <a:cubicBezTo>
                  <a:pt x="860" y="8398"/>
                  <a:pt x="894" y="8399"/>
                  <a:pt x="929" y="8399"/>
                </a:cubicBezTo>
                <a:cubicBezTo>
                  <a:pt x="1162" y="8399"/>
                  <a:pt x="1397" y="8361"/>
                  <a:pt x="1626" y="8334"/>
                </a:cubicBezTo>
                <a:cubicBezTo>
                  <a:pt x="1931" y="8297"/>
                  <a:pt x="2238" y="8262"/>
                  <a:pt x="2544" y="8230"/>
                </a:cubicBezTo>
                <a:cubicBezTo>
                  <a:pt x="3747" y="8107"/>
                  <a:pt x="4958" y="8023"/>
                  <a:pt x="6170" y="7965"/>
                </a:cubicBezTo>
                <a:cubicBezTo>
                  <a:pt x="8591" y="7850"/>
                  <a:pt x="11019" y="7838"/>
                  <a:pt x="13445" y="7824"/>
                </a:cubicBezTo>
                <a:cubicBezTo>
                  <a:pt x="13813" y="7822"/>
                  <a:pt x="14182" y="7820"/>
                  <a:pt x="14552" y="7820"/>
                </a:cubicBezTo>
                <a:cubicBezTo>
                  <a:pt x="16507" y="7820"/>
                  <a:pt x="18472" y="7870"/>
                  <a:pt x="20390" y="8174"/>
                </a:cubicBezTo>
                <a:cubicBezTo>
                  <a:pt x="20952" y="8264"/>
                  <a:pt x="21511" y="8375"/>
                  <a:pt x="22057" y="8512"/>
                </a:cubicBezTo>
                <a:cubicBezTo>
                  <a:pt x="22240" y="8558"/>
                  <a:pt x="22430" y="8612"/>
                  <a:pt x="22625" y="8612"/>
                </a:cubicBezTo>
                <a:cubicBezTo>
                  <a:pt x="22665" y="8612"/>
                  <a:pt x="22706" y="8610"/>
                  <a:pt x="22747" y="8605"/>
                </a:cubicBezTo>
                <a:cubicBezTo>
                  <a:pt x="22986" y="8575"/>
                  <a:pt x="23126" y="8437"/>
                  <a:pt x="23188" y="8265"/>
                </a:cubicBezTo>
                <a:cubicBezTo>
                  <a:pt x="23342" y="7840"/>
                  <a:pt x="23440" y="7396"/>
                  <a:pt x="23556" y="6963"/>
                </a:cubicBezTo>
                <a:cubicBezTo>
                  <a:pt x="23675" y="6520"/>
                  <a:pt x="23785" y="6077"/>
                  <a:pt x="23879" y="5631"/>
                </a:cubicBezTo>
                <a:cubicBezTo>
                  <a:pt x="24251" y="3879"/>
                  <a:pt x="24375" y="2063"/>
                  <a:pt x="23717" y="343"/>
                </a:cubicBezTo>
                <a:cubicBezTo>
                  <a:pt x="23697" y="293"/>
                  <a:pt x="23642" y="267"/>
                  <a:pt x="23586" y="267"/>
                </a:cubicBezTo>
                <a:cubicBezTo>
                  <a:pt x="23541" y="267"/>
                  <a:pt x="23495" y="284"/>
                  <a:pt x="23467" y="317"/>
                </a:cubicBezTo>
                <a:cubicBezTo>
                  <a:pt x="23327" y="480"/>
                  <a:pt x="23169" y="631"/>
                  <a:pt x="22991" y="769"/>
                </a:cubicBezTo>
                <a:cubicBezTo>
                  <a:pt x="22274" y="1328"/>
                  <a:pt x="21289" y="1670"/>
                  <a:pt x="20281" y="1764"/>
                </a:cubicBezTo>
                <a:cubicBezTo>
                  <a:pt x="20062" y="1784"/>
                  <a:pt x="19841" y="1794"/>
                  <a:pt x="19620" y="1794"/>
                </a:cubicBezTo>
                <a:cubicBezTo>
                  <a:pt x="18644" y="1794"/>
                  <a:pt x="17671" y="1601"/>
                  <a:pt x="16789" y="1286"/>
                </a:cubicBezTo>
                <a:cubicBezTo>
                  <a:pt x="15722" y="905"/>
                  <a:pt x="14754" y="349"/>
                  <a:pt x="13607" y="110"/>
                </a:cubicBezTo>
                <a:cubicBezTo>
                  <a:pt x="13266" y="40"/>
                  <a:pt x="12917" y="1"/>
                  <a:pt x="12572" y="1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22"/>
          <p:cNvSpPr txBox="1">
            <a:spLocks noGrp="1"/>
          </p:cNvSpPr>
          <p:nvPr>
            <p:ph type="title"/>
          </p:nvPr>
        </p:nvSpPr>
        <p:spPr>
          <a:xfrm>
            <a:off x="2820300" y="759404"/>
            <a:ext cx="35037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5" name="Google Shape;565;p22"/>
          <p:cNvSpPr txBox="1">
            <a:spLocks noGrp="1"/>
          </p:cNvSpPr>
          <p:nvPr>
            <p:ph type="title" idx="2"/>
          </p:nvPr>
        </p:nvSpPr>
        <p:spPr>
          <a:xfrm>
            <a:off x="1611274" y="1803075"/>
            <a:ext cx="2188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6" name="Google Shape;566;p22"/>
          <p:cNvSpPr txBox="1">
            <a:spLocks noGrp="1"/>
          </p:cNvSpPr>
          <p:nvPr>
            <p:ph type="subTitle" idx="1"/>
          </p:nvPr>
        </p:nvSpPr>
        <p:spPr>
          <a:xfrm>
            <a:off x="1272075" y="2274175"/>
            <a:ext cx="2867100" cy="7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567" name="Google Shape;567;p22"/>
          <p:cNvSpPr txBox="1">
            <a:spLocks noGrp="1"/>
          </p:cNvSpPr>
          <p:nvPr>
            <p:ph type="title" idx="3"/>
          </p:nvPr>
        </p:nvSpPr>
        <p:spPr>
          <a:xfrm>
            <a:off x="5345648" y="1803075"/>
            <a:ext cx="218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8" name="Google Shape;568;p22"/>
          <p:cNvSpPr txBox="1">
            <a:spLocks noGrp="1"/>
          </p:cNvSpPr>
          <p:nvPr>
            <p:ph type="subTitle" idx="4"/>
          </p:nvPr>
        </p:nvSpPr>
        <p:spPr>
          <a:xfrm>
            <a:off x="5004852" y="2274175"/>
            <a:ext cx="2867100" cy="7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569" name="Google Shape;569;p22"/>
          <p:cNvSpPr txBox="1">
            <a:spLocks noGrp="1"/>
          </p:cNvSpPr>
          <p:nvPr>
            <p:ph type="title" idx="5"/>
          </p:nvPr>
        </p:nvSpPr>
        <p:spPr>
          <a:xfrm>
            <a:off x="1611274" y="3247725"/>
            <a:ext cx="2188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0" name="Google Shape;570;p22"/>
          <p:cNvSpPr txBox="1">
            <a:spLocks noGrp="1"/>
          </p:cNvSpPr>
          <p:nvPr>
            <p:ph type="subTitle" idx="6"/>
          </p:nvPr>
        </p:nvSpPr>
        <p:spPr>
          <a:xfrm>
            <a:off x="1272069" y="3714976"/>
            <a:ext cx="2867100" cy="7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571" name="Google Shape;571;p22"/>
          <p:cNvSpPr txBox="1">
            <a:spLocks noGrp="1"/>
          </p:cNvSpPr>
          <p:nvPr>
            <p:ph type="title" idx="7"/>
          </p:nvPr>
        </p:nvSpPr>
        <p:spPr>
          <a:xfrm>
            <a:off x="5345648" y="3247725"/>
            <a:ext cx="218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2" name="Google Shape;572;p22"/>
          <p:cNvSpPr txBox="1">
            <a:spLocks noGrp="1"/>
          </p:cNvSpPr>
          <p:nvPr>
            <p:ph type="subTitle" idx="8"/>
          </p:nvPr>
        </p:nvSpPr>
        <p:spPr>
          <a:xfrm>
            <a:off x="5004848" y="3714976"/>
            <a:ext cx="2867100" cy="7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grpSp>
        <p:nvGrpSpPr>
          <p:cNvPr id="573" name="Google Shape;573;p22"/>
          <p:cNvGrpSpPr/>
          <p:nvPr/>
        </p:nvGrpSpPr>
        <p:grpSpPr>
          <a:xfrm rot="9300375">
            <a:off x="1127031" y="4402137"/>
            <a:ext cx="226551" cy="205211"/>
            <a:chOff x="1640475" y="1197075"/>
            <a:chExt cx="55475" cy="50250"/>
          </a:xfrm>
        </p:grpSpPr>
        <p:sp>
          <p:nvSpPr>
            <p:cNvPr id="574" name="Google Shape;574;p2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7" name="Google Shape;577;p22"/>
          <p:cNvSpPr/>
          <p:nvPr/>
        </p:nvSpPr>
        <p:spPr>
          <a:xfrm rot="-510326" flipH="1">
            <a:off x="375317" y="272405"/>
            <a:ext cx="574893" cy="13467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22"/>
          <p:cNvSpPr/>
          <p:nvPr/>
        </p:nvSpPr>
        <p:spPr>
          <a:xfrm rot="-9899901" flipH="1">
            <a:off x="4951535" y="4570194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9" name="Google Shape;579;p22"/>
          <p:cNvGrpSpPr/>
          <p:nvPr/>
        </p:nvGrpSpPr>
        <p:grpSpPr>
          <a:xfrm rot="2217042">
            <a:off x="7251693" y="4647997"/>
            <a:ext cx="365864" cy="331431"/>
            <a:chOff x="1640475" y="1197075"/>
            <a:chExt cx="55475" cy="50250"/>
          </a:xfrm>
        </p:grpSpPr>
        <p:sp>
          <p:nvSpPr>
            <p:cNvPr id="580" name="Google Shape;580;p2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3" name="Google Shape;583;p22"/>
          <p:cNvGrpSpPr/>
          <p:nvPr/>
        </p:nvGrpSpPr>
        <p:grpSpPr>
          <a:xfrm rot="-7117196">
            <a:off x="7733082" y="352399"/>
            <a:ext cx="324154" cy="293632"/>
            <a:chOff x="1640475" y="1197075"/>
            <a:chExt cx="55475" cy="50250"/>
          </a:xfrm>
        </p:grpSpPr>
        <p:sp>
          <p:nvSpPr>
            <p:cNvPr id="584" name="Google Shape;584;p2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7" name="Google Shape;587;p22"/>
          <p:cNvGrpSpPr/>
          <p:nvPr/>
        </p:nvGrpSpPr>
        <p:grpSpPr>
          <a:xfrm rot="-7256213">
            <a:off x="430054" y="976951"/>
            <a:ext cx="225183" cy="266962"/>
            <a:chOff x="1640475" y="1197075"/>
            <a:chExt cx="55475" cy="50250"/>
          </a:xfrm>
        </p:grpSpPr>
        <p:sp>
          <p:nvSpPr>
            <p:cNvPr id="588" name="Google Shape;588;p2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1" name="Google Shape;591;p22"/>
          <p:cNvSpPr/>
          <p:nvPr/>
        </p:nvSpPr>
        <p:spPr>
          <a:xfrm rot="-5211900">
            <a:off x="-17670" y="2640499"/>
            <a:ext cx="988852" cy="900801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4"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29"/>
          <p:cNvSpPr/>
          <p:nvPr/>
        </p:nvSpPr>
        <p:spPr>
          <a:xfrm flipH="1">
            <a:off x="5463834" y="-171500"/>
            <a:ext cx="3715991" cy="1895529"/>
          </a:xfrm>
          <a:custGeom>
            <a:avLst/>
            <a:gdLst/>
            <a:ahLst/>
            <a:cxnLst/>
            <a:rect l="l" t="t" r="r" b="b"/>
            <a:pathLst>
              <a:path w="14457" h="6348" extrusionOk="0">
                <a:moveTo>
                  <a:pt x="0" y="1"/>
                </a:moveTo>
                <a:lnTo>
                  <a:pt x="0" y="6160"/>
                </a:lnTo>
                <a:cubicBezTo>
                  <a:pt x="307" y="6283"/>
                  <a:pt x="641" y="6348"/>
                  <a:pt x="972" y="6348"/>
                </a:cubicBezTo>
                <a:cubicBezTo>
                  <a:pt x="1431" y="6348"/>
                  <a:pt x="1886" y="6223"/>
                  <a:pt x="2259" y="5957"/>
                </a:cubicBezTo>
                <a:cubicBezTo>
                  <a:pt x="2971" y="5450"/>
                  <a:pt x="3272" y="4560"/>
                  <a:pt x="3620" y="3758"/>
                </a:cubicBezTo>
                <a:cubicBezTo>
                  <a:pt x="3967" y="2955"/>
                  <a:pt x="4504" y="2110"/>
                  <a:pt x="5362" y="1938"/>
                </a:cubicBezTo>
                <a:cubicBezTo>
                  <a:pt x="5472" y="1916"/>
                  <a:pt x="5582" y="1906"/>
                  <a:pt x="5692" y="1906"/>
                </a:cubicBezTo>
                <a:cubicBezTo>
                  <a:pt x="6160" y="1906"/>
                  <a:pt x="6628" y="2081"/>
                  <a:pt x="7080" y="2232"/>
                </a:cubicBezTo>
                <a:cubicBezTo>
                  <a:pt x="7585" y="2401"/>
                  <a:pt x="8141" y="2535"/>
                  <a:pt x="8672" y="2535"/>
                </a:cubicBezTo>
                <a:cubicBezTo>
                  <a:pt x="9138" y="2535"/>
                  <a:pt x="9586" y="2431"/>
                  <a:pt x="9965" y="2156"/>
                </a:cubicBezTo>
                <a:cubicBezTo>
                  <a:pt x="10504" y="1765"/>
                  <a:pt x="10846" y="1060"/>
                  <a:pt x="11419" y="789"/>
                </a:cubicBezTo>
                <a:lnTo>
                  <a:pt x="11420" y="789"/>
                </a:lnTo>
                <a:cubicBezTo>
                  <a:pt x="11436" y="781"/>
                  <a:pt x="11452" y="774"/>
                  <a:pt x="11469" y="767"/>
                </a:cubicBezTo>
                <a:cubicBezTo>
                  <a:pt x="11544" y="736"/>
                  <a:pt x="11623" y="712"/>
                  <a:pt x="11706" y="696"/>
                </a:cubicBezTo>
                <a:cubicBezTo>
                  <a:pt x="11777" y="683"/>
                  <a:pt x="11848" y="678"/>
                  <a:pt x="11919" y="678"/>
                </a:cubicBezTo>
                <a:cubicBezTo>
                  <a:pt x="12271" y="678"/>
                  <a:pt x="12623" y="809"/>
                  <a:pt x="12978" y="824"/>
                </a:cubicBezTo>
                <a:cubicBezTo>
                  <a:pt x="12999" y="824"/>
                  <a:pt x="13020" y="825"/>
                  <a:pt x="13041" y="825"/>
                </a:cubicBezTo>
                <a:cubicBezTo>
                  <a:pt x="13511" y="825"/>
                  <a:pt x="13977" y="611"/>
                  <a:pt x="14281" y="253"/>
                </a:cubicBezTo>
                <a:cubicBezTo>
                  <a:pt x="14348" y="175"/>
                  <a:pt x="14407" y="90"/>
                  <a:pt x="14457" y="1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29"/>
          <p:cNvSpPr/>
          <p:nvPr/>
        </p:nvSpPr>
        <p:spPr>
          <a:xfrm flipH="1">
            <a:off x="6310157" y="3340499"/>
            <a:ext cx="3132243" cy="2074976"/>
          </a:xfrm>
          <a:custGeom>
            <a:avLst/>
            <a:gdLst/>
            <a:ahLst/>
            <a:cxnLst/>
            <a:rect l="l" t="t" r="r" b="b"/>
            <a:pathLst>
              <a:path w="26174" h="14261" extrusionOk="0">
                <a:moveTo>
                  <a:pt x="4863" y="0"/>
                </a:moveTo>
                <a:cubicBezTo>
                  <a:pt x="4600" y="0"/>
                  <a:pt x="4337" y="25"/>
                  <a:pt x="4079" y="86"/>
                </a:cubicBezTo>
                <a:cubicBezTo>
                  <a:pt x="3577" y="206"/>
                  <a:pt x="3127" y="469"/>
                  <a:pt x="2736" y="803"/>
                </a:cubicBezTo>
                <a:cubicBezTo>
                  <a:pt x="1930" y="1492"/>
                  <a:pt x="1836" y="3135"/>
                  <a:pt x="799" y="3280"/>
                </a:cubicBezTo>
                <a:cubicBezTo>
                  <a:pt x="128" y="3374"/>
                  <a:pt x="0" y="4462"/>
                  <a:pt x="66" y="4462"/>
                </a:cubicBezTo>
                <a:cubicBezTo>
                  <a:pt x="68" y="4462"/>
                  <a:pt x="70" y="4461"/>
                  <a:pt x="72" y="4459"/>
                </a:cubicBezTo>
                <a:lnTo>
                  <a:pt x="72" y="4459"/>
                </a:lnTo>
                <a:cubicBezTo>
                  <a:pt x="67" y="5698"/>
                  <a:pt x="63" y="6939"/>
                  <a:pt x="59" y="8179"/>
                </a:cubicBezTo>
                <a:cubicBezTo>
                  <a:pt x="56" y="8831"/>
                  <a:pt x="53" y="9483"/>
                  <a:pt x="51" y="10135"/>
                </a:cubicBezTo>
                <a:cubicBezTo>
                  <a:pt x="50" y="10457"/>
                  <a:pt x="49" y="10777"/>
                  <a:pt x="48" y="11099"/>
                </a:cubicBezTo>
                <a:cubicBezTo>
                  <a:pt x="47" y="11393"/>
                  <a:pt x="48" y="11687"/>
                  <a:pt x="100" y="11976"/>
                </a:cubicBezTo>
                <a:cubicBezTo>
                  <a:pt x="186" y="12456"/>
                  <a:pt x="458" y="12928"/>
                  <a:pt x="933" y="13108"/>
                </a:cubicBezTo>
                <a:cubicBezTo>
                  <a:pt x="1033" y="13146"/>
                  <a:pt x="1145" y="13169"/>
                  <a:pt x="1252" y="13169"/>
                </a:cubicBezTo>
                <a:cubicBezTo>
                  <a:pt x="1254" y="13169"/>
                  <a:pt x="1257" y="13169"/>
                  <a:pt x="1259" y="13169"/>
                </a:cubicBezTo>
                <a:cubicBezTo>
                  <a:pt x="1388" y="13167"/>
                  <a:pt x="1479" y="13054"/>
                  <a:pt x="1583" y="12989"/>
                </a:cubicBezTo>
                <a:cubicBezTo>
                  <a:pt x="1788" y="12861"/>
                  <a:pt x="2013" y="12777"/>
                  <a:pt x="2247" y="12724"/>
                </a:cubicBezTo>
                <a:cubicBezTo>
                  <a:pt x="2483" y="12671"/>
                  <a:pt x="2724" y="12651"/>
                  <a:pt x="2966" y="12651"/>
                </a:cubicBezTo>
                <a:cubicBezTo>
                  <a:pt x="3233" y="12651"/>
                  <a:pt x="3501" y="12676"/>
                  <a:pt x="3763" y="12707"/>
                </a:cubicBezTo>
                <a:cubicBezTo>
                  <a:pt x="4310" y="12772"/>
                  <a:pt x="4853" y="12875"/>
                  <a:pt x="5400" y="12938"/>
                </a:cubicBezTo>
                <a:cubicBezTo>
                  <a:pt x="6669" y="13085"/>
                  <a:pt x="7946" y="13111"/>
                  <a:pt x="9219" y="13205"/>
                </a:cubicBezTo>
                <a:cubicBezTo>
                  <a:pt x="9860" y="13253"/>
                  <a:pt x="10500" y="13317"/>
                  <a:pt x="11134" y="13424"/>
                </a:cubicBezTo>
                <a:cubicBezTo>
                  <a:pt x="11749" y="13526"/>
                  <a:pt x="12358" y="13663"/>
                  <a:pt x="12967" y="13796"/>
                </a:cubicBezTo>
                <a:cubicBezTo>
                  <a:pt x="14136" y="14051"/>
                  <a:pt x="15300" y="14261"/>
                  <a:pt x="16498" y="14261"/>
                </a:cubicBezTo>
                <a:cubicBezTo>
                  <a:pt x="16552" y="14261"/>
                  <a:pt x="16606" y="14260"/>
                  <a:pt x="16660" y="14259"/>
                </a:cubicBezTo>
                <a:cubicBezTo>
                  <a:pt x="17953" y="14238"/>
                  <a:pt x="19236" y="14050"/>
                  <a:pt x="20525" y="13980"/>
                </a:cubicBezTo>
                <a:cubicBezTo>
                  <a:pt x="21615" y="13919"/>
                  <a:pt x="22718" y="13973"/>
                  <a:pt x="23796" y="13769"/>
                </a:cubicBezTo>
                <a:cubicBezTo>
                  <a:pt x="24313" y="13670"/>
                  <a:pt x="24820" y="13506"/>
                  <a:pt x="25277" y="13242"/>
                </a:cubicBezTo>
                <a:cubicBezTo>
                  <a:pt x="25711" y="12992"/>
                  <a:pt x="26148" y="12628"/>
                  <a:pt x="26165" y="12087"/>
                </a:cubicBezTo>
                <a:cubicBezTo>
                  <a:pt x="26174" y="11806"/>
                  <a:pt x="26071" y="11536"/>
                  <a:pt x="25960" y="11284"/>
                </a:cubicBezTo>
                <a:cubicBezTo>
                  <a:pt x="25831" y="10995"/>
                  <a:pt x="25692" y="10711"/>
                  <a:pt x="25556" y="10424"/>
                </a:cubicBezTo>
                <a:cubicBezTo>
                  <a:pt x="25280" y="9836"/>
                  <a:pt x="25017" y="9241"/>
                  <a:pt x="24726" y="8660"/>
                </a:cubicBezTo>
                <a:cubicBezTo>
                  <a:pt x="24617" y="8443"/>
                  <a:pt x="24475" y="8244"/>
                  <a:pt x="24244" y="8148"/>
                </a:cubicBezTo>
                <a:cubicBezTo>
                  <a:pt x="23992" y="8043"/>
                  <a:pt x="23700" y="8056"/>
                  <a:pt x="23431" y="8053"/>
                </a:cubicBezTo>
                <a:cubicBezTo>
                  <a:pt x="23345" y="8052"/>
                  <a:pt x="23259" y="8052"/>
                  <a:pt x="23173" y="8052"/>
                </a:cubicBezTo>
                <a:cubicBezTo>
                  <a:pt x="22618" y="8052"/>
                  <a:pt x="22062" y="8075"/>
                  <a:pt x="21508" y="8122"/>
                </a:cubicBezTo>
                <a:cubicBezTo>
                  <a:pt x="20999" y="8165"/>
                  <a:pt x="20489" y="8243"/>
                  <a:pt x="19978" y="8243"/>
                </a:cubicBezTo>
                <a:cubicBezTo>
                  <a:pt x="19867" y="8243"/>
                  <a:pt x="19756" y="8239"/>
                  <a:pt x="19645" y="8231"/>
                </a:cubicBezTo>
                <a:cubicBezTo>
                  <a:pt x="19110" y="8189"/>
                  <a:pt x="18609" y="8002"/>
                  <a:pt x="18163" y="7708"/>
                </a:cubicBezTo>
                <a:cubicBezTo>
                  <a:pt x="17269" y="7121"/>
                  <a:pt x="16691" y="6224"/>
                  <a:pt x="16067" y="5381"/>
                </a:cubicBezTo>
                <a:cubicBezTo>
                  <a:pt x="15751" y="4955"/>
                  <a:pt x="15397" y="4546"/>
                  <a:pt x="14929" y="4285"/>
                </a:cubicBezTo>
                <a:cubicBezTo>
                  <a:pt x="14463" y="4025"/>
                  <a:pt x="13935" y="3920"/>
                  <a:pt x="13408" y="3879"/>
                </a:cubicBezTo>
                <a:cubicBezTo>
                  <a:pt x="13154" y="3860"/>
                  <a:pt x="12899" y="3855"/>
                  <a:pt x="12643" y="3855"/>
                </a:cubicBezTo>
                <a:cubicBezTo>
                  <a:pt x="12450" y="3855"/>
                  <a:pt x="12257" y="3858"/>
                  <a:pt x="12064" y="3858"/>
                </a:cubicBezTo>
                <a:cubicBezTo>
                  <a:pt x="11487" y="3858"/>
                  <a:pt x="10912" y="3836"/>
                  <a:pt x="10354" y="3664"/>
                </a:cubicBezTo>
                <a:cubicBezTo>
                  <a:pt x="9893" y="3522"/>
                  <a:pt x="9465" y="3265"/>
                  <a:pt x="9185" y="2863"/>
                </a:cubicBezTo>
                <a:cubicBezTo>
                  <a:pt x="8887" y="2436"/>
                  <a:pt x="8747" y="1924"/>
                  <a:pt x="8473" y="1483"/>
                </a:cubicBezTo>
                <a:cubicBezTo>
                  <a:pt x="7915" y="585"/>
                  <a:pt x="6844" y="273"/>
                  <a:pt x="5861" y="99"/>
                </a:cubicBezTo>
                <a:cubicBezTo>
                  <a:pt x="5533" y="41"/>
                  <a:pt x="5197" y="0"/>
                  <a:pt x="4863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29"/>
          <p:cNvSpPr/>
          <p:nvPr/>
        </p:nvSpPr>
        <p:spPr>
          <a:xfrm flipH="1">
            <a:off x="-305030" y="3501099"/>
            <a:ext cx="3502005" cy="1817658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1086" y="1"/>
                </a:moveTo>
                <a:cubicBezTo>
                  <a:pt x="10136" y="1"/>
                  <a:pt x="9220" y="578"/>
                  <a:pt x="8514" y="1160"/>
                </a:cubicBezTo>
                <a:cubicBezTo>
                  <a:pt x="7734" y="1801"/>
                  <a:pt x="7147" y="2603"/>
                  <a:pt x="6690" y="3499"/>
                </a:cubicBezTo>
                <a:cubicBezTo>
                  <a:pt x="6269" y="4325"/>
                  <a:pt x="5846" y="5241"/>
                  <a:pt x="4914" y="5581"/>
                </a:cubicBezTo>
                <a:cubicBezTo>
                  <a:pt x="3974" y="5923"/>
                  <a:pt x="2923" y="5759"/>
                  <a:pt x="2005" y="6187"/>
                </a:cubicBezTo>
                <a:cubicBezTo>
                  <a:pt x="1188" y="6570"/>
                  <a:pt x="602" y="7349"/>
                  <a:pt x="329" y="8196"/>
                </a:cubicBezTo>
                <a:cubicBezTo>
                  <a:pt x="1" y="9208"/>
                  <a:pt x="140" y="10320"/>
                  <a:pt x="509" y="11301"/>
                </a:cubicBezTo>
                <a:cubicBezTo>
                  <a:pt x="597" y="11534"/>
                  <a:pt x="989" y="11993"/>
                  <a:pt x="1051" y="11993"/>
                </a:cubicBezTo>
                <a:cubicBezTo>
                  <a:pt x="1057" y="11993"/>
                  <a:pt x="1060" y="11988"/>
                  <a:pt x="1059" y="11977"/>
                </a:cubicBezTo>
                <a:lnTo>
                  <a:pt x="1059" y="11977"/>
                </a:lnTo>
                <a:cubicBezTo>
                  <a:pt x="1717" y="12454"/>
                  <a:pt x="2513" y="12576"/>
                  <a:pt x="3318" y="12576"/>
                </a:cubicBezTo>
                <a:cubicBezTo>
                  <a:pt x="3796" y="12576"/>
                  <a:pt x="4277" y="12533"/>
                  <a:pt x="4735" y="12495"/>
                </a:cubicBezTo>
                <a:cubicBezTo>
                  <a:pt x="5450" y="12436"/>
                  <a:pt x="6168" y="12406"/>
                  <a:pt x="6885" y="12406"/>
                </a:cubicBezTo>
                <a:cubicBezTo>
                  <a:pt x="7827" y="12406"/>
                  <a:pt x="8769" y="12458"/>
                  <a:pt x="9706" y="12564"/>
                </a:cubicBezTo>
                <a:cubicBezTo>
                  <a:pt x="10641" y="12670"/>
                  <a:pt x="11568" y="12831"/>
                  <a:pt x="12485" y="13041"/>
                </a:cubicBezTo>
                <a:cubicBezTo>
                  <a:pt x="12495" y="13043"/>
                  <a:pt x="12505" y="13045"/>
                  <a:pt x="12515" y="13045"/>
                </a:cubicBezTo>
                <a:cubicBezTo>
                  <a:pt x="12578" y="13045"/>
                  <a:pt x="12630" y="12997"/>
                  <a:pt x="12632" y="12929"/>
                </a:cubicBezTo>
                <a:lnTo>
                  <a:pt x="12879" y="5509"/>
                </a:lnTo>
                <a:cubicBezTo>
                  <a:pt x="12900" y="4891"/>
                  <a:pt x="12920" y="4272"/>
                  <a:pt x="12940" y="3654"/>
                </a:cubicBezTo>
                <a:cubicBezTo>
                  <a:pt x="12960" y="3073"/>
                  <a:pt x="13006" y="2485"/>
                  <a:pt x="12985" y="1903"/>
                </a:cubicBezTo>
                <a:cubicBezTo>
                  <a:pt x="12967" y="1412"/>
                  <a:pt x="12856" y="914"/>
                  <a:pt x="12502" y="551"/>
                </a:cubicBezTo>
                <a:cubicBezTo>
                  <a:pt x="12188" y="228"/>
                  <a:pt x="11746" y="54"/>
                  <a:pt x="11303" y="11"/>
                </a:cubicBezTo>
                <a:cubicBezTo>
                  <a:pt x="11230" y="4"/>
                  <a:pt x="11158" y="1"/>
                  <a:pt x="11086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29"/>
          <p:cNvSpPr/>
          <p:nvPr/>
        </p:nvSpPr>
        <p:spPr>
          <a:xfrm flipH="1">
            <a:off x="-172967" y="-346475"/>
            <a:ext cx="3877467" cy="2004202"/>
          </a:xfrm>
          <a:custGeom>
            <a:avLst/>
            <a:gdLst/>
            <a:ahLst/>
            <a:cxnLst/>
            <a:rect l="l" t="t" r="r" b="b"/>
            <a:pathLst>
              <a:path w="24377" h="8613" extrusionOk="0">
                <a:moveTo>
                  <a:pt x="22626" y="1"/>
                </a:moveTo>
                <a:cubicBezTo>
                  <a:pt x="22431" y="1"/>
                  <a:pt x="22241" y="55"/>
                  <a:pt x="22058" y="101"/>
                </a:cubicBezTo>
                <a:cubicBezTo>
                  <a:pt x="21511" y="238"/>
                  <a:pt x="20953" y="349"/>
                  <a:pt x="20391" y="439"/>
                </a:cubicBezTo>
                <a:cubicBezTo>
                  <a:pt x="18472" y="743"/>
                  <a:pt x="16508" y="793"/>
                  <a:pt x="14552" y="793"/>
                </a:cubicBezTo>
                <a:cubicBezTo>
                  <a:pt x="14183" y="793"/>
                  <a:pt x="13813" y="791"/>
                  <a:pt x="13445" y="789"/>
                </a:cubicBezTo>
                <a:cubicBezTo>
                  <a:pt x="11020" y="775"/>
                  <a:pt x="8592" y="763"/>
                  <a:pt x="6170" y="648"/>
                </a:cubicBezTo>
                <a:cubicBezTo>
                  <a:pt x="4959" y="590"/>
                  <a:pt x="3748" y="506"/>
                  <a:pt x="2545" y="383"/>
                </a:cubicBezTo>
                <a:cubicBezTo>
                  <a:pt x="2238" y="351"/>
                  <a:pt x="1932" y="316"/>
                  <a:pt x="1627" y="279"/>
                </a:cubicBezTo>
                <a:cubicBezTo>
                  <a:pt x="1398" y="252"/>
                  <a:pt x="1163" y="215"/>
                  <a:pt x="930" y="215"/>
                </a:cubicBezTo>
                <a:cubicBezTo>
                  <a:pt x="895" y="215"/>
                  <a:pt x="861" y="215"/>
                  <a:pt x="827" y="217"/>
                </a:cubicBezTo>
                <a:cubicBezTo>
                  <a:pt x="405" y="240"/>
                  <a:pt x="13" y="441"/>
                  <a:pt x="5" y="792"/>
                </a:cubicBezTo>
                <a:cubicBezTo>
                  <a:pt x="1" y="936"/>
                  <a:pt x="84" y="1057"/>
                  <a:pt x="235" y="1138"/>
                </a:cubicBezTo>
                <a:cubicBezTo>
                  <a:pt x="259" y="1152"/>
                  <a:pt x="283" y="1157"/>
                  <a:pt x="305" y="1157"/>
                </a:cubicBezTo>
                <a:cubicBezTo>
                  <a:pt x="307" y="1157"/>
                  <a:pt x="309" y="1157"/>
                  <a:pt x="311" y="1157"/>
                </a:cubicBezTo>
                <a:lnTo>
                  <a:pt x="311" y="1157"/>
                </a:lnTo>
                <a:cubicBezTo>
                  <a:pt x="180" y="1807"/>
                  <a:pt x="426" y="2480"/>
                  <a:pt x="944" y="3003"/>
                </a:cubicBezTo>
                <a:cubicBezTo>
                  <a:pt x="1219" y="3281"/>
                  <a:pt x="1569" y="3518"/>
                  <a:pt x="1974" y="3679"/>
                </a:cubicBezTo>
                <a:cubicBezTo>
                  <a:pt x="2424" y="3858"/>
                  <a:pt x="2928" y="3933"/>
                  <a:pt x="3430" y="3957"/>
                </a:cubicBezTo>
                <a:cubicBezTo>
                  <a:pt x="3565" y="3964"/>
                  <a:pt x="3702" y="3967"/>
                  <a:pt x="3838" y="3967"/>
                </a:cubicBezTo>
                <a:cubicBezTo>
                  <a:pt x="4389" y="3967"/>
                  <a:pt x="4946" y="3924"/>
                  <a:pt x="5497" y="3924"/>
                </a:cubicBezTo>
                <a:cubicBezTo>
                  <a:pt x="5880" y="3924"/>
                  <a:pt x="6260" y="3944"/>
                  <a:pt x="6634" y="4014"/>
                </a:cubicBezTo>
                <a:cubicBezTo>
                  <a:pt x="7452" y="4167"/>
                  <a:pt x="8044" y="4590"/>
                  <a:pt x="8476" y="5128"/>
                </a:cubicBezTo>
                <a:cubicBezTo>
                  <a:pt x="8889" y="5644"/>
                  <a:pt x="9168" y="6215"/>
                  <a:pt x="9504" y="6761"/>
                </a:cubicBezTo>
                <a:cubicBezTo>
                  <a:pt x="9818" y="7272"/>
                  <a:pt x="10194" y="7795"/>
                  <a:pt x="10779" y="8153"/>
                </a:cubicBezTo>
                <a:cubicBezTo>
                  <a:pt x="11306" y="8477"/>
                  <a:pt x="11931" y="8612"/>
                  <a:pt x="12573" y="8612"/>
                </a:cubicBezTo>
                <a:cubicBezTo>
                  <a:pt x="12917" y="8612"/>
                  <a:pt x="13266" y="8573"/>
                  <a:pt x="13607" y="8503"/>
                </a:cubicBezTo>
                <a:cubicBezTo>
                  <a:pt x="14755" y="8264"/>
                  <a:pt x="15723" y="7708"/>
                  <a:pt x="16790" y="7327"/>
                </a:cubicBezTo>
                <a:cubicBezTo>
                  <a:pt x="17672" y="7012"/>
                  <a:pt x="18645" y="6819"/>
                  <a:pt x="19621" y="6819"/>
                </a:cubicBezTo>
                <a:cubicBezTo>
                  <a:pt x="19841" y="6819"/>
                  <a:pt x="20062" y="6829"/>
                  <a:pt x="20281" y="6849"/>
                </a:cubicBezTo>
                <a:cubicBezTo>
                  <a:pt x="21290" y="6943"/>
                  <a:pt x="22275" y="7285"/>
                  <a:pt x="22992" y="7844"/>
                </a:cubicBezTo>
                <a:cubicBezTo>
                  <a:pt x="23170" y="7982"/>
                  <a:pt x="23328" y="8133"/>
                  <a:pt x="23467" y="8296"/>
                </a:cubicBezTo>
                <a:cubicBezTo>
                  <a:pt x="23495" y="8329"/>
                  <a:pt x="23541" y="8346"/>
                  <a:pt x="23587" y="8346"/>
                </a:cubicBezTo>
                <a:cubicBezTo>
                  <a:pt x="23643" y="8346"/>
                  <a:pt x="23698" y="8320"/>
                  <a:pt x="23718" y="8271"/>
                </a:cubicBezTo>
                <a:cubicBezTo>
                  <a:pt x="24376" y="6550"/>
                  <a:pt x="24252" y="4734"/>
                  <a:pt x="23880" y="2982"/>
                </a:cubicBezTo>
                <a:cubicBezTo>
                  <a:pt x="23786" y="2536"/>
                  <a:pt x="23676" y="2093"/>
                  <a:pt x="23557" y="1650"/>
                </a:cubicBezTo>
                <a:cubicBezTo>
                  <a:pt x="23441" y="1217"/>
                  <a:pt x="23343" y="773"/>
                  <a:pt x="23189" y="348"/>
                </a:cubicBezTo>
                <a:cubicBezTo>
                  <a:pt x="23127" y="176"/>
                  <a:pt x="22987" y="38"/>
                  <a:pt x="22748" y="8"/>
                </a:cubicBezTo>
                <a:cubicBezTo>
                  <a:pt x="22707" y="3"/>
                  <a:pt x="22666" y="1"/>
                  <a:pt x="22626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8" name="Google Shape;778;p29"/>
          <p:cNvGrpSpPr/>
          <p:nvPr/>
        </p:nvGrpSpPr>
        <p:grpSpPr>
          <a:xfrm rot="899994">
            <a:off x="1016472" y="201882"/>
            <a:ext cx="454166" cy="411416"/>
            <a:chOff x="1640475" y="1197075"/>
            <a:chExt cx="55475" cy="50250"/>
          </a:xfrm>
        </p:grpSpPr>
        <p:sp>
          <p:nvSpPr>
            <p:cNvPr id="779" name="Google Shape;779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2" name="Google Shape;782;p29"/>
          <p:cNvGrpSpPr/>
          <p:nvPr/>
        </p:nvGrpSpPr>
        <p:grpSpPr>
          <a:xfrm rot="-765977">
            <a:off x="8251989" y="1521724"/>
            <a:ext cx="279616" cy="253294"/>
            <a:chOff x="1640475" y="1197075"/>
            <a:chExt cx="55475" cy="50250"/>
          </a:xfrm>
        </p:grpSpPr>
        <p:sp>
          <p:nvSpPr>
            <p:cNvPr id="783" name="Google Shape;783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6" name="Google Shape;786;p29"/>
          <p:cNvSpPr/>
          <p:nvPr/>
        </p:nvSpPr>
        <p:spPr>
          <a:xfrm rot="-1686808" flipH="1">
            <a:off x="3194336" y="4571863"/>
            <a:ext cx="695049" cy="16282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29"/>
          <p:cNvSpPr/>
          <p:nvPr/>
        </p:nvSpPr>
        <p:spPr>
          <a:xfrm rot="117" flipH="1">
            <a:off x="7874199" y="150134"/>
            <a:ext cx="545177" cy="12771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8" name="Google Shape;788;p29"/>
          <p:cNvGrpSpPr/>
          <p:nvPr/>
        </p:nvGrpSpPr>
        <p:grpSpPr>
          <a:xfrm rot="-4475517">
            <a:off x="7432742" y="4442182"/>
            <a:ext cx="197770" cy="213810"/>
            <a:chOff x="1640475" y="1197075"/>
            <a:chExt cx="55475" cy="50250"/>
          </a:xfrm>
        </p:grpSpPr>
        <p:sp>
          <p:nvSpPr>
            <p:cNvPr id="789" name="Google Shape;789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2" name="Google Shape;792;p29"/>
          <p:cNvSpPr/>
          <p:nvPr/>
        </p:nvSpPr>
        <p:spPr>
          <a:xfrm>
            <a:off x="891612" y="4121988"/>
            <a:ext cx="1167574" cy="854200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29"/>
          <p:cNvSpPr/>
          <p:nvPr/>
        </p:nvSpPr>
        <p:spPr>
          <a:xfrm rot="368157">
            <a:off x="8269118" y="4245138"/>
            <a:ext cx="520982" cy="81628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4" name="Google Shape;794;p29"/>
          <p:cNvGrpSpPr/>
          <p:nvPr/>
        </p:nvGrpSpPr>
        <p:grpSpPr>
          <a:xfrm rot="-765935">
            <a:off x="274629" y="3048883"/>
            <a:ext cx="221762" cy="200885"/>
            <a:chOff x="1640475" y="1197075"/>
            <a:chExt cx="55475" cy="50250"/>
          </a:xfrm>
        </p:grpSpPr>
        <p:sp>
          <p:nvSpPr>
            <p:cNvPr id="795" name="Google Shape;795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4_1"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30"/>
          <p:cNvSpPr/>
          <p:nvPr/>
        </p:nvSpPr>
        <p:spPr>
          <a:xfrm>
            <a:off x="-128824" y="4059063"/>
            <a:ext cx="3566130" cy="1156248"/>
          </a:xfrm>
          <a:custGeom>
            <a:avLst/>
            <a:gdLst/>
            <a:ahLst/>
            <a:cxnLst/>
            <a:rect l="l" t="t" r="r" b="b"/>
            <a:pathLst>
              <a:path w="21861" h="7088" extrusionOk="0">
                <a:moveTo>
                  <a:pt x="1470" y="1"/>
                </a:moveTo>
                <a:cubicBezTo>
                  <a:pt x="969" y="1"/>
                  <a:pt x="465" y="73"/>
                  <a:pt x="0" y="211"/>
                </a:cubicBezTo>
                <a:lnTo>
                  <a:pt x="0" y="7087"/>
                </a:lnTo>
                <a:lnTo>
                  <a:pt x="21860" y="7087"/>
                </a:lnTo>
                <a:cubicBezTo>
                  <a:pt x="21784" y="6987"/>
                  <a:pt x="21696" y="6892"/>
                  <a:pt x="21596" y="6806"/>
                </a:cubicBezTo>
                <a:cubicBezTo>
                  <a:pt x="21135" y="6406"/>
                  <a:pt x="20429" y="6167"/>
                  <a:pt x="19720" y="6167"/>
                </a:cubicBezTo>
                <a:cubicBezTo>
                  <a:pt x="19688" y="6167"/>
                  <a:pt x="19657" y="6168"/>
                  <a:pt x="19626" y="6169"/>
                </a:cubicBezTo>
                <a:cubicBezTo>
                  <a:pt x="19086" y="6184"/>
                  <a:pt x="18553" y="6331"/>
                  <a:pt x="18022" y="6331"/>
                </a:cubicBezTo>
                <a:cubicBezTo>
                  <a:pt x="17915" y="6331"/>
                  <a:pt x="17808" y="6325"/>
                  <a:pt x="17701" y="6311"/>
                </a:cubicBezTo>
                <a:cubicBezTo>
                  <a:pt x="17575" y="6294"/>
                  <a:pt x="17455" y="6267"/>
                  <a:pt x="17341" y="6232"/>
                </a:cubicBezTo>
                <a:cubicBezTo>
                  <a:pt x="17316" y="6223"/>
                  <a:pt x="17292" y="6216"/>
                  <a:pt x="17268" y="6207"/>
                </a:cubicBezTo>
                <a:cubicBezTo>
                  <a:pt x="16400" y="5904"/>
                  <a:pt x="15883" y="5118"/>
                  <a:pt x="15068" y="4680"/>
                </a:cubicBezTo>
                <a:cubicBezTo>
                  <a:pt x="14496" y="4373"/>
                  <a:pt x="13820" y="4258"/>
                  <a:pt x="13115" y="4258"/>
                </a:cubicBezTo>
                <a:cubicBezTo>
                  <a:pt x="12312" y="4258"/>
                  <a:pt x="11471" y="4408"/>
                  <a:pt x="10706" y="4596"/>
                </a:cubicBezTo>
                <a:cubicBezTo>
                  <a:pt x="10023" y="4765"/>
                  <a:pt x="9316" y="4959"/>
                  <a:pt x="8608" y="4959"/>
                </a:cubicBezTo>
                <a:cubicBezTo>
                  <a:pt x="8441" y="4959"/>
                  <a:pt x="8274" y="4948"/>
                  <a:pt x="8107" y="4924"/>
                </a:cubicBezTo>
                <a:cubicBezTo>
                  <a:pt x="6811" y="4733"/>
                  <a:pt x="5999" y="3788"/>
                  <a:pt x="5474" y="2893"/>
                </a:cubicBezTo>
                <a:cubicBezTo>
                  <a:pt x="4948" y="1997"/>
                  <a:pt x="4493" y="1003"/>
                  <a:pt x="3416" y="436"/>
                </a:cubicBezTo>
                <a:cubicBezTo>
                  <a:pt x="2851" y="140"/>
                  <a:pt x="2164" y="1"/>
                  <a:pt x="1470" y="1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30"/>
          <p:cNvSpPr/>
          <p:nvPr/>
        </p:nvSpPr>
        <p:spPr>
          <a:xfrm>
            <a:off x="7070064" y="-128785"/>
            <a:ext cx="2145942" cy="1053151"/>
          </a:xfrm>
          <a:custGeom>
            <a:avLst/>
            <a:gdLst/>
            <a:ahLst/>
            <a:cxnLst/>
            <a:rect l="l" t="t" r="r" b="b"/>
            <a:pathLst>
              <a:path w="13155" h="6456" extrusionOk="0">
                <a:moveTo>
                  <a:pt x="11275" y="1"/>
                </a:moveTo>
                <a:lnTo>
                  <a:pt x="11275" y="4"/>
                </a:lnTo>
                <a:lnTo>
                  <a:pt x="209" y="2"/>
                </a:lnTo>
                <a:cubicBezTo>
                  <a:pt x="185" y="57"/>
                  <a:pt x="164" y="111"/>
                  <a:pt x="145" y="167"/>
                </a:cubicBezTo>
                <a:cubicBezTo>
                  <a:pt x="138" y="184"/>
                  <a:pt x="132" y="203"/>
                  <a:pt x="127" y="221"/>
                </a:cubicBezTo>
                <a:cubicBezTo>
                  <a:pt x="59" y="429"/>
                  <a:pt x="18" y="643"/>
                  <a:pt x="6" y="860"/>
                </a:cubicBezTo>
                <a:cubicBezTo>
                  <a:pt x="0" y="984"/>
                  <a:pt x="3" y="1110"/>
                  <a:pt x="14" y="1233"/>
                </a:cubicBezTo>
                <a:cubicBezTo>
                  <a:pt x="16" y="1251"/>
                  <a:pt x="18" y="1270"/>
                  <a:pt x="20" y="1288"/>
                </a:cubicBezTo>
                <a:cubicBezTo>
                  <a:pt x="60" y="1638"/>
                  <a:pt x="172" y="1982"/>
                  <a:pt x="341" y="2300"/>
                </a:cubicBezTo>
                <a:cubicBezTo>
                  <a:pt x="351" y="2319"/>
                  <a:pt x="361" y="2337"/>
                  <a:pt x="371" y="2355"/>
                </a:cubicBezTo>
                <a:cubicBezTo>
                  <a:pt x="531" y="2642"/>
                  <a:pt x="740" y="2905"/>
                  <a:pt x="987" y="3134"/>
                </a:cubicBezTo>
                <a:cubicBezTo>
                  <a:pt x="1075" y="3217"/>
                  <a:pt x="1169" y="3295"/>
                  <a:pt x="1269" y="3368"/>
                </a:cubicBezTo>
                <a:cubicBezTo>
                  <a:pt x="1295" y="3387"/>
                  <a:pt x="1320" y="3405"/>
                  <a:pt x="1345" y="3422"/>
                </a:cubicBezTo>
                <a:cubicBezTo>
                  <a:pt x="1608" y="3604"/>
                  <a:pt x="1902" y="3745"/>
                  <a:pt x="2218" y="3827"/>
                </a:cubicBezTo>
                <a:cubicBezTo>
                  <a:pt x="2441" y="3883"/>
                  <a:pt x="2668" y="3908"/>
                  <a:pt x="2896" y="3908"/>
                </a:cubicBezTo>
                <a:cubicBezTo>
                  <a:pt x="3496" y="3908"/>
                  <a:pt x="4103" y="3734"/>
                  <a:pt x="4654" y="3501"/>
                </a:cubicBezTo>
                <a:cubicBezTo>
                  <a:pt x="4713" y="3476"/>
                  <a:pt x="4773" y="3450"/>
                  <a:pt x="4833" y="3424"/>
                </a:cubicBezTo>
                <a:cubicBezTo>
                  <a:pt x="4873" y="3406"/>
                  <a:pt x="4915" y="3387"/>
                  <a:pt x="4955" y="3369"/>
                </a:cubicBezTo>
                <a:cubicBezTo>
                  <a:pt x="5539" y="3105"/>
                  <a:pt x="6130" y="2820"/>
                  <a:pt x="6764" y="2820"/>
                </a:cubicBezTo>
                <a:cubicBezTo>
                  <a:pt x="6811" y="2820"/>
                  <a:pt x="6859" y="2822"/>
                  <a:pt x="6907" y="2825"/>
                </a:cubicBezTo>
                <a:cubicBezTo>
                  <a:pt x="7405" y="2860"/>
                  <a:pt x="7836" y="3071"/>
                  <a:pt x="8213" y="3369"/>
                </a:cubicBezTo>
                <a:cubicBezTo>
                  <a:pt x="8237" y="3387"/>
                  <a:pt x="8259" y="3405"/>
                  <a:pt x="8281" y="3424"/>
                </a:cubicBezTo>
                <a:cubicBezTo>
                  <a:pt x="8634" y="3715"/>
                  <a:pt x="8939" y="4078"/>
                  <a:pt x="9207" y="4436"/>
                </a:cubicBezTo>
                <a:cubicBezTo>
                  <a:pt x="9219" y="4454"/>
                  <a:pt x="9233" y="4472"/>
                  <a:pt x="9246" y="4490"/>
                </a:cubicBezTo>
                <a:cubicBezTo>
                  <a:pt x="9246" y="4490"/>
                  <a:pt x="9247" y="4490"/>
                  <a:pt x="9247" y="4491"/>
                </a:cubicBezTo>
                <a:cubicBezTo>
                  <a:pt x="9498" y="4831"/>
                  <a:pt x="9757" y="5189"/>
                  <a:pt x="10053" y="5504"/>
                </a:cubicBezTo>
                <a:cubicBezTo>
                  <a:pt x="10070" y="5523"/>
                  <a:pt x="10087" y="5541"/>
                  <a:pt x="10104" y="5559"/>
                </a:cubicBezTo>
                <a:cubicBezTo>
                  <a:pt x="10436" y="5901"/>
                  <a:pt x="10812" y="6189"/>
                  <a:pt x="11272" y="6342"/>
                </a:cubicBezTo>
                <a:cubicBezTo>
                  <a:pt x="11292" y="6348"/>
                  <a:pt x="11311" y="6355"/>
                  <a:pt x="11333" y="6361"/>
                </a:cubicBezTo>
                <a:cubicBezTo>
                  <a:pt x="11361" y="6370"/>
                  <a:pt x="11391" y="6378"/>
                  <a:pt x="11420" y="6386"/>
                </a:cubicBezTo>
                <a:cubicBezTo>
                  <a:pt x="11605" y="6434"/>
                  <a:pt x="11791" y="6456"/>
                  <a:pt x="11976" y="6456"/>
                </a:cubicBezTo>
                <a:cubicBezTo>
                  <a:pt x="12384" y="6456"/>
                  <a:pt x="12786" y="6349"/>
                  <a:pt x="13154" y="6177"/>
                </a:cubicBezTo>
                <a:lnTo>
                  <a:pt x="13154" y="5505"/>
                </a:lnTo>
                <a:lnTo>
                  <a:pt x="13154" y="4492"/>
                </a:lnTo>
                <a:lnTo>
                  <a:pt x="13154" y="3371"/>
                </a:lnTo>
                <a:lnTo>
                  <a:pt x="13155" y="2358"/>
                </a:lnTo>
                <a:lnTo>
                  <a:pt x="13155" y="1236"/>
                </a:lnTo>
                <a:lnTo>
                  <a:pt x="13155" y="221"/>
                </a:lnTo>
                <a:lnTo>
                  <a:pt x="13155" y="5"/>
                </a:lnTo>
                <a:lnTo>
                  <a:pt x="11334" y="4"/>
                </a:lnTo>
                <a:lnTo>
                  <a:pt x="11334" y="1"/>
                </a:ln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30"/>
          <p:cNvSpPr/>
          <p:nvPr/>
        </p:nvSpPr>
        <p:spPr>
          <a:xfrm>
            <a:off x="-445550" y="-291750"/>
            <a:ext cx="4706555" cy="1587067"/>
          </a:xfrm>
          <a:custGeom>
            <a:avLst/>
            <a:gdLst/>
            <a:ahLst/>
            <a:cxnLst/>
            <a:rect l="l" t="t" r="r" b="b"/>
            <a:pathLst>
              <a:path w="28852" h="9729" extrusionOk="0">
                <a:moveTo>
                  <a:pt x="27909" y="1"/>
                </a:moveTo>
                <a:cubicBezTo>
                  <a:pt x="27641" y="1"/>
                  <a:pt x="27359" y="65"/>
                  <a:pt x="27138" y="117"/>
                </a:cubicBezTo>
                <a:cubicBezTo>
                  <a:pt x="26393" y="292"/>
                  <a:pt x="25642" y="438"/>
                  <a:pt x="24886" y="556"/>
                </a:cubicBezTo>
                <a:cubicBezTo>
                  <a:pt x="23384" y="791"/>
                  <a:pt x="21867" y="918"/>
                  <a:pt x="20347" y="969"/>
                </a:cubicBezTo>
                <a:cubicBezTo>
                  <a:pt x="19779" y="988"/>
                  <a:pt x="19211" y="997"/>
                  <a:pt x="18643" y="997"/>
                </a:cubicBezTo>
                <a:cubicBezTo>
                  <a:pt x="16156" y="997"/>
                  <a:pt x="13669" y="829"/>
                  <a:pt x="11190" y="628"/>
                </a:cubicBezTo>
                <a:cubicBezTo>
                  <a:pt x="9660" y="504"/>
                  <a:pt x="8132" y="368"/>
                  <a:pt x="6601" y="249"/>
                </a:cubicBezTo>
                <a:cubicBezTo>
                  <a:pt x="5839" y="189"/>
                  <a:pt x="5076" y="132"/>
                  <a:pt x="4312" y="87"/>
                </a:cubicBezTo>
                <a:cubicBezTo>
                  <a:pt x="4099" y="75"/>
                  <a:pt x="3881" y="64"/>
                  <a:pt x="3664" y="64"/>
                </a:cubicBezTo>
                <a:cubicBezTo>
                  <a:pt x="3221" y="64"/>
                  <a:pt x="2777" y="107"/>
                  <a:pt x="2362" y="261"/>
                </a:cubicBezTo>
                <a:cubicBezTo>
                  <a:pt x="1198" y="695"/>
                  <a:pt x="625" y="1959"/>
                  <a:pt x="327" y="3085"/>
                </a:cubicBezTo>
                <a:cubicBezTo>
                  <a:pt x="51" y="4125"/>
                  <a:pt x="0" y="5240"/>
                  <a:pt x="241" y="6293"/>
                </a:cubicBezTo>
                <a:cubicBezTo>
                  <a:pt x="475" y="7320"/>
                  <a:pt x="1013" y="8271"/>
                  <a:pt x="1861" y="8911"/>
                </a:cubicBezTo>
                <a:cubicBezTo>
                  <a:pt x="2297" y="9241"/>
                  <a:pt x="2827" y="9490"/>
                  <a:pt x="3378" y="9490"/>
                </a:cubicBezTo>
                <a:cubicBezTo>
                  <a:pt x="3472" y="9490"/>
                  <a:pt x="3567" y="9482"/>
                  <a:pt x="3662" y="9467"/>
                </a:cubicBezTo>
                <a:cubicBezTo>
                  <a:pt x="4312" y="9361"/>
                  <a:pt x="4799" y="8877"/>
                  <a:pt x="5302" y="8495"/>
                </a:cubicBezTo>
                <a:cubicBezTo>
                  <a:pt x="5837" y="8088"/>
                  <a:pt x="6442" y="7738"/>
                  <a:pt x="7106" y="7594"/>
                </a:cubicBezTo>
                <a:cubicBezTo>
                  <a:pt x="7279" y="7557"/>
                  <a:pt x="7450" y="7538"/>
                  <a:pt x="7618" y="7538"/>
                </a:cubicBezTo>
                <a:cubicBezTo>
                  <a:pt x="8095" y="7538"/>
                  <a:pt x="8551" y="7686"/>
                  <a:pt x="8965" y="7966"/>
                </a:cubicBezTo>
                <a:cubicBezTo>
                  <a:pt x="9884" y="8588"/>
                  <a:pt x="10692" y="9729"/>
                  <a:pt x="11891" y="9729"/>
                </a:cubicBezTo>
                <a:cubicBezTo>
                  <a:pt x="11980" y="9729"/>
                  <a:pt x="12071" y="9723"/>
                  <a:pt x="12164" y="9709"/>
                </a:cubicBezTo>
                <a:cubicBezTo>
                  <a:pt x="13260" y="9554"/>
                  <a:pt x="13511" y="8401"/>
                  <a:pt x="13804" y="7521"/>
                </a:cubicBezTo>
                <a:cubicBezTo>
                  <a:pt x="13945" y="7099"/>
                  <a:pt x="14127" y="6643"/>
                  <a:pt x="14504" y="6377"/>
                </a:cubicBezTo>
                <a:cubicBezTo>
                  <a:pt x="14738" y="6212"/>
                  <a:pt x="15003" y="6142"/>
                  <a:pt x="15276" y="6142"/>
                </a:cubicBezTo>
                <a:cubicBezTo>
                  <a:pt x="15402" y="6142"/>
                  <a:pt x="15530" y="6157"/>
                  <a:pt x="15656" y="6184"/>
                </a:cubicBezTo>
                <a:cubicBezTo>
                  <a:pt x="16572" y="6381"/>
                  <a:pt x="17354" y="6961"/>
                  <a:pt x="18244" y="7232"/>
                </a:cubicBezTo>
                <a:cubicBezTo>
                  <a:pt x="18502" y="7311"/>
                  <a:pt x="18774" y="7363"/>
                  <a:pt x="19044" y="7363"/>
                </a:cubicBezTo>
                <a:cubicBezTo>
                  <a:pt x="19207" y="7363"/>
                  <a:pt x="19369" y="7344"/>
                  <a:pt x="19529" y="7301"/>
                </a:cubicBezTo>
                <a:cubicBezTo>
                  <a:pt x="19978" y="7178"/>
                  <a:pt x="20331" y="6877"/>
                  <a:pt x="20595" y="6501"/>
                </a:cubicBezTo>
                <a:cubicBezTo>
                  <a:pt x="21130" y="5738"/>
                  <a:pt x="21292" y="4712"/>
                  <a:pt x="21999" y="4070"/>
                </a:cubicBezTo>
                <a:cubicBezTo>
                  <a:pt x="22362" y="3741"/>
                  <a:pt x="22807" y="3634"/>
                  <a:pt x="23269" y="3634"/>
                </a:cubicBezTo>
                <a:cubicBezTo>
                  <a:pt x="23739" y="3634"/>
                  <a:pt x="24227" y="3745"/>
                  <a:pt x="24664" y="3849"/>
                </a:cubicBezTo>
                <a:cubicBezTo>
                  <a:pt x="25227" y="3981"/>
                  <a:pt x="25851" y="4166"/>
                  <a:pt x="26455" y="4166"/>
                </a:cubicBezTo>
                <a:cubicBezTo>
                  <a:pt x="26763" y="4166"/>
                  <a:pt x="27066" y="4118"/>
                  <a:pt x="27353" y="3990"/>
                </a:cubicBezTo>
                <a:cubicBezTo>
                  <a:pt x="28400" y="3523"/>
                  <a:pt x="28496" y="2313"/>
                  <a:pt x="28400" y="1304"/>
                </a:cubicBezTo>
                <a:cubicBezTo>
                  <a:pt x="28773" y="1190"/>
                  <a:pt x="28851" y="712"/>
                  <a:pt x="28673" y="381"/>
                </a:cubicBezTo>
                <a:cubicBezTo>
                  <a:pt x="28515" y="88"/>
                  <a:pt x="28221" y="1"/>
                  <a:pt x="27909" y="1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30"/>
          <p:cNvSpPr/>
          <p:nvPr/>
        </p:nvSpPr>
        <p:spPr>
          <a:xfrm>
            <a:off x="7237760" y="3032148"/>
            <a:ext cx="2387697" cy="2484758"/>
          </a:xfrm>
          <a:custGeom>
            <a:avLst/>
            <a:gdLst/>
            <a:ahLst/>
            <a:cxnLst/>
            <a:rect l="l" t="t" r="r" b="b"/>
            <a:pathLst>
              <a:path w="14637" h="15232" extrusionOk="0">
                <a:moveTo>
                  <a:pt x="11445" y="0"/>
                </a:moveTo>
                <a:cubicBezTo>
                  <a:pt x="11308" y="0"/>
                  <a:pt x="11172" y="12"/>
                  <a:pt x="11039" y="38"/>
                </a:cubicBezTo>
                <a:cubicBezTo>
                  <a:pt x="10644" y="116"/>
                  <a:pt x="10316" y="327"/>
                  <a:pt x="10145" y="596"/>
                </a:cubicBezTo>
                <a:cubicBezTo>
                  <a:pt x="9794" y="1152"/>
                  <a:pt x="10018" y="1791"/>
                  <a:pt x="9781" y="2367"/>
                </a:cubicBezTo>
                <a:cubicBezTo>
                  <a:pt x="9296" y="3551"/>
                  <a:pt x="6867" y="3019"/>
                  <a:pt x="6220" y="4123"/>
                </a:cubicBezTo>
                <a:cubicBezTo>
                  <a:pt x="6016" y="4474"/>
                  <a:pt x="6063" y="4867"/>
                  <a:pt x="6119" y="5237"/>
                </a:cubicBezTo>
                <a:cubicBezTo>
                  <a:pt x="6188" y="5684"/>
                  <a:pt x="6293" y="6128"/>
                  <a:pt x="6331" y="6578"/>
                </a:cubicBezTo>
                <a:cubicBezTo>
                  <a:pt x="6392" y="7292"/>
                  <a:pt x="6256" y="8099"/>
                  <a:pt x="5518" y="8624"/>
                </a:cubicBezTo>
                <a:cubicBezTo>
                  <a:pt x="4829" y="9115"/>
                  <a:pt x="3797" y="9174"/>
                  <a:pt x="2910" y="9343"/>
                </a:cubicBezTo>
                <a:cubicBezTo>
                  <a:pt x="2462" y="9427"/>
                  <a:pt x="2020" y="9543"/>
                  <a:pt x="1637" y="9735"/>
                </a:cubicBezTo>
                <a:cubicBezTo>
                  <a:pt x="1309" y="9901"/>
                  <a:pt x="1030" y="10112"/>
                  <a:pt x="810" y="10355"/>
                </a:cubicBezTo>
                <a:cubicBezTo>
                  <a:pt x="347" y="10864"/>
                  <a:pt x="157" y="11482"/>
                  <a:pt x="81" y="12082"/>
                </a:cubicBezTo>
                <a:cubicBezTo>
                  <a:pt x="1" y="12715"/>
                  <a:pt x="23" y="13379"/>
                  <a:pt x="158" y="14007"/>
                </a:cubicBezTo>
                <a:cubicBezTo>
                  <a:pt x="228" y="14329"/>
                  <a:pt x="371" y="14667"/>
                  <a:pt x="709" y="14896"/>
                </a:cubicBezTo>
                <a:cubicBezTo>
                  <a:pt x="1077" y="15146"/>
                  <a:pt x="1583" y="15204"/>
                  <a:pt x="2068" y="15214"/>
                </a:cubicBezTo>
                <a:cubicBezTo>
                  <a:pt x="2549" y="15226"/>
                  <a:pt x="3032" y="15229"/>
                  <a:pt x="3515" y="15229"/>
                </a:cubicBezTo>
                <a:cubicBezTo>
                  <a:pt x="4226" y="15229"/>
                  <a:pt x="4937" y="15222"/>
                  <a:pt x="5646" y="15222"/>
                </a:cubicBezTo>
                <a:cubicBezTo>
                  <a:pt x="5675" y="15222"/>
                  <a:pt x="5704" y="15222"/>
                  <a:pt x="5733" y="15222"/>
                </a:cubicBezTo>
                <a:lnTo>
                  <a:pt x="9469" y="15227"/>
                </a:lnTo>
                <a:cubicBezTo>
                  <a:pt x="10086" y="15228"/>
                  <a:pt x="10704" y="15228"/>
                  <a:pt x="11322" y="15229"/>
                </a:cubicBezTo>
                <a:cubicBezTo>
                  <a:pt x="11640" y="15230"/>
                  <a:pt x="11959" y="15231"/>
                  <a:pt x="12278" y="15231"/>
                </a:cubicBezTo>
                <a:cubicBezTo>
                  <a:pt x="12529" y="15231"/>
                  <a:pt x="12784" y="15225"/>
                  <a:pt x="13014" y="15145"/>
                </a:cubicBezTo>
                <a:cubicBezTo>
                  <a:pt x="13410" y="15008"/>
                  <a:pt x="13574" y="14685"/>
                  <a:pt x="13640" y="14388"/>
                </a:cubicBezTo>
                <a:cubicBezTo>
                  <a:pt x="13728" y="13988"/>
                  <a:pt x="13742" y="13577"/>
                  <a:pt x="13785" y="13173"/>
                </a:cubicBezTo>
                <a:cubicBezTo>
                  <a:pt x="13882" y="12264"/>
                  <a:pt x="13977" y="11357"/>
                  <a:pt x="14072" y="10449"/>
                </a:cubicBezTo>
                <a:cubicBezTo>
                  <a:pt x="14166" y="9541"/>
                  <a:pt x="14259" y="8633"/>
                  <a:pt x="14352" y="7724"/>
                </a:cubicBezTo>
                <a:cubicBezTo>
                  <a:pt x="14437" y="6875"/>
                  <a:pt x="14530" y="6026"/>
                  <a:pt x="14567" y="5174"/>
                </a:cubicBezTo>
                <a:cubicBezTo>
                  <a:pt x="14637" y="3541"/>
                  <a:pt x="14491" y="1869"/>
                  <a:pt x="13640" y="340"/>
                </a:cubicBezTo>
                <a:cubicBezTo>
                  <a:pt x="13611" y="289"/>
                  <a:pt x="13548" y="267"/>
                  <a:pt x="13488" y="267"/>
                </a:cubicBezTo>
                <a:cubicBezTo>
                  <a:pt x="13394" y="267"/>
                  <a:pt x="13305" y="319"/>
                  <a:pt x="13349" y="398"/>
                </a:cubicBezTo>
                <a:cubicBezTo>
                  <a:pt x="13385" y="461"/>
                  <a:pt x="13419" y="526"/>
                  <a:pt x="13452" y="589"/>
                </a:cubicBezTo>
                <a:cubicBezTo>
                  <a:pt x="13105" y="411"/>
                  <a:pt x="12738" y="253"/>
                  <a:pt x="12342" y="140"/>
                </a:cubicBezTo>
                <a:cubicBezTo>
                  <a:pt x="12060" y="59"/>
                  <a:pt x="11751" y="0"/>
                  <a:pt x="11445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30"/>
          <p:cNvSpPr/>
          <p:nvPr/>
        </p:nvSpPr>
        <p:spPr>
          <a:xfrm rot="10800000">
            <a:off x="7573482" y="3136804"/>
            <a:ext cx="12575" cy="4050"/>
          </a:xfrm>
          <a:custGeom>
            <a:avLst/>
            <a:gdLst/>
            <a:ahLst/>
            <a:cxnLst/>
            <a:rect l="l" t="t" r="r" b="b"/>
            <a:pathLst>
              <a:path w="503" h="162" extrusionOk="0">
                <a:moveTo>
                  <a:pt x="61" y="0"/>
                </a:moveTo>
                <a:cubicBezTo>
                  <a:pt x="37" y="0"/>
                  <a:pt x="16" y="17"/>
                  <a:pt x="9" y="40"/>
                </a:cubicBezTo>
                <a:cubicBezTo>
                  <a:pt x="1" y="70"/>
                  <a:pt x="18" y="101"/>
                  <a:pt x="47" y="110"/>
                </a:cubicBezTo>
                <a:cubicBezTo>
                  <a:pt x="170" y="145"/>
                  <a:pt x="298" y="162"/>
                  <a:pt x="429" y="162"/>
                </a:cubicBezTo>
                <a:lnTo>
                  <a:pt x="447" y="162"/>
                </a:lnTo>
                <a:cubicBezTo>
                  <a:pt x="478" y="162"/>
                  <a:pt x="503" y="136"/>
                  <a:pt x="502" y="105"/>
                </a:cubicBezTo>
                <a:cubicBezTo>
                  <a:pt x="502" y="78"/>
                  <a:pt x="483" y="50"/>
                  <a:pt x="454" y="50"/>
                </a:cubicBezTo>
                <a:cubicBezTo>
                  <a:pt x="451" y="50"/>
                  <a:pt x="449" y="50"/>
                  <a:pt x="446" y="51"/>
                </a:cubicBezTo>
                <a:cubicBezTo>
                  <a:pt x="442" y="51"/>
                  <a:pt x="438" y="51"/>
                  <a:pt x="435" y="51"/>
                </a:cubicBezTo>
                <a:cubicBezTo>
                  <a:pt x="312" y="51"/>
                  <a:pt x="192" y="35"/>
                  <a:pt x="78" y="3"/>
                </a:cubicBezTo>
                <a:cubicBezTo>
                  <a:pt x="72" y="1"/>
                  <a:pt x="67" y="0"/>
                  <a:pt x="6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30"/>
          <p:cNvSpPr/>
          <p:nvPr/>
        </p:nvSpPr>
        <p:spPr>
          <a:xfrm rot="10800000">
            <a:off x="7341532" y="3544979"/>
            <a:ext cx="10925" cy="8600"/>
          </a:xfrm>
          <a:custGeom>
            <a:avLst/>
            <a:gdLst/>
            <a:ahLst/>
            <a:cxnLst/>
            <a:rect l="l" t="t" r="r" b="b"/>
            <a:pathLst>
              <a:path w="437" h="344" extrusionOk="0">
                <a:moveTo>
                  <a:pt x="63" y="0"/>
                </a:moveTo>
                <a:cubicBezTo>
                  <a:pt x="45" y="0"/>
                  <a:pt x="28" y="9"/>
                  <a:pt x="17" y="25"/>
                </a:cubicBezTo>
                <a:cubicBezTo>
                  <a:pt x="0" y="49"/>
                  <a:pt x="6" y="85"/>
                  <a:pt x="32" y="102"/>
                </a:cubicBezTo>
                <a:cubicBezTo>
                  <a:pt x="137" y="173"/>
                  <a:pt x="240" y="250"/>
                  <a:pt x="340" y="332"/>
                </a:cubicBezTo>
                <a:cubicBezTo>
                  <a:pt x="350" y="340"/>
                  <a:pt x="362" y="343"/>
                  <a:pt x="375" y="343"/>
                </a:cubicBezTo>
                <a:cubicBezTo>
                  <a:pt x="391" y="343"/>
                  <a:pt x="407" y="337"/>
                  <a:pt x="418" y="323"/>
                </a:cubicBezTo>
                <a:cubicBezTo>
                  <a:pt x="437" y="299"/>
                  <a:pt x="434" y="264"/>
                  <a:pt x="410" y="245"/>
                </a:cubicBezTo>
                <a:cubicBezTo>
                  <a:pt x="308" y="162"/>
                  <a:pt x="202" y="83"/>
                  <a:pt x="94" y="10"/>
                </a:cubicBezTo>
                <a:cubicBezTo>
                  <a:pt x="84" y="4"/>
                  <a:pt x="74" y="0"/>
                  <a:pt x="6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30"/>
          <p:cNvSpPr/>
          <p:nvPr/>
        </p:nvSpPr>
        <p:spPr>
          <a:xfrm rot="10800000">
            <a:off x="7022857" y="2140429"/>
            <a:ext cx="738550" cy="540325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30"/>
          <p:cNvSpPr/>
          <p:nvPr/>
        </p:nvSpPr>
        <p:spPr>
          <a:xfrm rot="9893225">
            <a:off x="1777086" y="371868"/>
            <a:ext cx="605796" cy="1419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7" name="Google Shape;807;p30"/>
          <p:cNvGrpSpPr/>
          <p:nvPr/>
        </p:nvGrpSpPr>
        <p:grpSpPr>
          <a:xfrm rot="5400000">
            <a:off x="278835" y="4536755"/>
            <a:ext cx="221772" cy="200884"/>
            <a:chOff x="1640475" y="1197075"/>
            <a:chExt cx="55475" cy="50250"/>
          </a:xfrm>
        </p:grpSpPr>
        <p:sp>
          <p:nvSpPr>
            <p:cNvPr id="808" name="Google Shape;808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1" name="Google Shape;811;p30"/>
          <p:cNvSpPr/>
          <p:nvPr/>
        </p:nvSpPr>
        <p:spPr>
          <a:xfrm rot="-834203">
            <a:off x="8546511" y="363435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2" name="Google Shape;812;p30"/>
          <p:cNvGrpSpPr/>
          <p:nvPr/>
        </p:nvGrpSpPr>
        <p:grpSpPr>
          <a:xfrm rot="4654902">
            <a:off x="7263554" y="408293"/>
            <a:ext cx="433642" cy="392824"/>
            <a:chOff x="1640475" y="1197075"/>
            <a:chExt cx="55475" cy="50250"/>
          </a:xfrm>
        </p:grpSpPr>
        <p:sp>
          <p:nvSpPr>
            <p:cNvPr id="813" name="Google Shape;813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6" name="Google Shape;816;p30"/>
          <p:cNvGrpSpPr/>
          <p:nvPr/>
        </p:nvGrpSpPr>
        <p:grpSpPr>
          <a:xfrm rot="5400000">
            <a:off x="571217" y="1059896"/>
            <a:ext cx="244822" cy="221773"/>
            <a:chOff x="1640475" y="1197075"/>
            <a:chExt cx="55475" cy="50250"/>
          </a:xfrm>
        </p:grpSpPr>
        <p:sp>
          <p:nvSpPr>
            <p:cNvPr id="817" name="Google Shape;817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" name="Google Shape;820;p30"/>
          <p:cNvSpPr/>
          <p:nvPr/>
        </p:nvSpPr>
        <p:spPr>
          <a:xfrm rot="6477717">
            <a:off x="8298149" y="4511777"/>
            <a:ext cx="580167" cy="13591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1" name="Google Shape;821;p30"/>
          <p:cNvGrpSpPr/>
          <p:nvPr/>
        </p:nvGrpSpPr>
        <p:grpSpPr>
          <a:xfrm rot="5400000">
            <a:off x="7550086" y="4483922"/>
            <a:ext cx="221772" cy="200884"/>
            <a:chOff x="1640475" y="1197075"/>
            <a:chExt cx="55475" cy="50250"/>
          </a:xfrm>
        </p:grpSpPr>
        <p:sp>
          <p:nvSpPr>
            <p:cNvPr id="822" name="Google Shape;822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4_1_1"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31"/>
          <p:cNvSpPr/>
          <p:nvPr/>
        </p:nvSpPr>
        <p:spPr>
          <a:xfrm flipH="1">
            <a:off x="6975401" y="2798485"/>
            <a:ext cx="2665937" cy="2778151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31"/>
          <p:cNvSpPr/>
          <p:nvPr/>
        </p:nvSpPr>
        <p:spPr>
          <a:xfrm flipH="1">
            <a:off x="-517990" y="4092608"/>
            <a:ext cx="3021471" cy="1245429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31"/>
          <p:cNvSpPr/>
          <p:nvPr/>
        </p:nvSpPr>
        <p:spPr>
          <a:xfrm flipH="1">
            <a:off x="5299521" y="-196435"/>
            <a:ext cx="4180419" cy="1127189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31"/>
          <p:cNvSpPr/>
          <p:nvPr/>
        </p:nvSpPr>
        <p:spPr>
          <a:xfrm flipH="1">
            <a:off x="-543725" y="-421026"/>
            <a:ext cx="3612183" cy="2881733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31"/>
          <p:cNvSpPr/>
          <p:nvPr/>
        </p:nvSpPr>
        <p:spPr>
          <a:xfrm>
            <a:off x="1945325" y="2102150"/>
            <a:ext cx="12575" cy="4050"/>
          </a:xfrm>
          <a:custGeom>
            <a:avLst/>
            <a:gdLst/>
            <a:ahLst/>
            <a:cxnLst/>
            <a:rect l="l" t="t" r="r" b="b"/>
            <a:pathLst>
              <a:path w="503" h="162" extrusionOk="0">
                <a:moveTo>
                  <a:pt x="61" y="0"/>
                </a:moveTo>
                <a:cubicBezTo>
                  <a:pt x="37" y="0"/>
                  <a:pt x="16" y="17"/>
                  <a:pt x="9" y="40"/>
                </a:cubicBezTo>
                <a:cubicBezTo>
                  <a:pt x="1" y="70"/>
                  <a:pt x="18" y="101"/>
                  <a:pt x="47" y="110"/>
                </a:cubicBezTo>
                <a:cubicBezTo>
                  <a:pt x="170" y="145"/>
                  <a:pt x="298" y="162"/>
                  <a:pt x="429" y="162"/>
                </a:cubicBezTo>
                <a:lnTo>
                  <a:pt x="447" y="162"/>
                </a:lnTo>
                <a:cubicBezTo>
                  <a:pt x="478" y="162"/>
                  <a:pt x="503" y="136"/>
                  <a:pt x="502" y="105"/>
                </a:cubicBezTo>
                <a:cubicBezTo>
                  <a:pt x="502" y="78"/>
                  <a:pt x="483" y="50"/>
                  <a:pt x="454" y="50"/>
                </a:cubicBezTo>
                <a:cubicBezTo>
                  <a:pt x="451" y="50"/>
                  <a:pt x="449" y="50"/>
                  <a:pt x="446" y="51"/>
                </a:cubicBezTo>
                <a:cubicBezTo>
                  <a:pt x="442" y="51"/>
                  <a:pt x="438" y="51"/>
                  <a:pt x="435" y="51"/>
                </a:cubicBezTo>
                <a:cubicBezTo>
                  <a:pt x="312" y="51"/>
                  <a:pt x="192" y="35"/>
                  <a:pt x="78" y="3"/>
                </a:cubicBezTo>
                <a:cubicBezTo>
                  <a:pt x="72" y="1"/>
                  <a:pt x="67" y="0"/>
                  <a:pt x="6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31"/>
          <p:cNvSpPr/>
          <p:nvPr/>
        </p:nvSpPr>
        <p:spPr>
          <a:xfrm>
            <a:off x="2178925" y="1689425"/>
            <a:ext cx="10925" cy="8600"/>
          </a:xfrm>
          <a:custGeom>
            <a:avLst/>
            <a:gdLst/>
            <a:ahLst/>
            <a:cxnLst/>
            <a:rect l="l" t="t" r="r" b="b"/>
            <a:pathLst>
              <a:path w="437" h="344" extrusionOk="0">
                <a:moveTo>
                  <a:pt x="63" y="0"/>
                </a:moveTo>
                <a:cubicBezTo>
                  <a:pt x="45" y="0"/>
                  <a:pt x="28" y="9"/>
                  <a:pt x="17" y="25"/>
                </a:cubicBezTo>
                <a:cubicBezTo>
                  <a:pt x="0" y="49"/>
                  <a:pt x="6" y="85"/>
                  <a:pt x="32" y="102"/>
                </a:cubicBezTo>
                <a:cubicBezTo>
                  <a:pt x="137" y="173"/>
                  <a:pt x="240" y="250"/>
                  <a:pt x="340" y="332"/>
                </a:cubicBezTo>
                <a:cubicBezTo>
                  <a:pt x="350" y="340"/>
                  <a:pt x="362" y="343"/>
                  <a:pt x="375" y="343"/>
                </a:cubicBezTo>
                <a:cubicBezTo>
                  <a:pt x="391" y="343"/>
                  <a:pt x="407" y="337"/>
                  <a:pt x="418" y="323"/>
                </a:cubicBezTo>
                <a:cubicBezTo>
                  <a:pt x="437" y="299"/>
                  <a:pt x="434" y="264"/>
                  <a:pt x="410" y="245"/>
                </a:cubicBezTo>
                <a:cubicBezTo>
                  <a:pt x="308" y="162"/>
                  <a:pt x="202" y="83"/>
                  <a:pt x="94" y="10"/>
                </a:cubicBezTo>
                <a:cubicBezTo>
                  <a:pt x="84" y="4"/>
                  <a:pt x="74" y="0"/>
                  <a:pt x="6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31"/>
          <p:cNvSpPr/>
          <p:nvPr/>
        </p:nvSpPr>
        <p:spPr>
          <a:xfrm>
            <a:off x="1769975" y="2562250"/>
            <a:ext cx="738550" cy="540325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31"/>
          <p:cNvSpPr/>
          <p:nvPr/>
        </p:nvSpPr>
        <p:spPr>
          <a:xfrm rot="-906775">
            <a:off x="7086838" y="296199"/>
            <a:ext cx="605796" cy="1419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4" name="Google Shape;834;p31"/>
          <p:cNvGrpSpPr/>
          <p:nvPr/>
        </p:nvGrpSpPr>
        <p:grpSpPr>
          <a:xfrm rot="-5400000">
            <a:off x="8646175" y="1002690"/>
            <a:ext cx="221772" cy="200884"/>
            <a:chOff x="1640475" y="1197075"/>
            <a:chExt cx="55475" cy="50250"/>
          </a:xfrm>
        </p:grpSpPr>
        <p:sp>
          <p:nvSpPr>
            <p:cNvPr id="835" name="Google Shape;835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8" name="Google Shape;838;p31"/>
          <p:cNvSpPr/>
          <p:nvPr/>
        </p:nvSpPr>
        <p:spPr>
          <a:xfrm rot="9965797">
            <a:off x="-506318" y="3859694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9" name="Google Shape;839;p31"/>
          <p:cNvGrpSpPr/>
          <p:nvPr/>
        </p:nvGrpSpPr>
        <p:grpSpPr>
          <a:xfrm rot="-6145098">
            <a:off x="376587" y="480362"/>
            <a:ext cx="433642" cy="392824"/>
            <a:chOff x="1640475" y="1197075"/>
            <a:chExt cx="55475" cy="50250"/>
          </a:xfrm>
        </p:grpSpPr>
        <p:sp>
          <p:nvSpPr>
            <p:cNvPr id="840" name="Google Shape;840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3" name="Google Shape;843;p31"/>
          <p:cNvGrpSpPr/>
          <p:nvPr/>
        </p:nvGrpSpPr>
        <p:grpSpPr>
          <a:xfrm rot="-5400000">
            <a:off x="1758442" y="4714359"/>
            <a:ext cx="244822" cy="221773"/>
            <a:chOff x="1640475" y="1197075"/>
            <a:chExt cx="55475" cy="50250"/>
          </a:xfrm>
        </p:grpSpPr>
        <p:sp>
          <p:nvSpPr>
            <p:cNvPr id="844" name="Google Shape;844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7" name="Google Shape;847;p31"/>
          <p:cNvSpPr/>
          <p:nvPr/>
        </p:nvSpPr>
        <p:spPr>
          <a:xfrm rot="-308323">
            <a:off x="1184892" y="245385"/>
            <a:ext cx="580167" cy="13591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8" name="Google Shape;848;p31"/>
          <p:cNvGrpSpPr/>
          <p:nvPr/>
        </p:nvGrpSpPr>
        <p:grpSpPr>
          <a:xfrm rot="-5400000">
            <a:off x="8191474" y="4616297"/>
            <a:ext cx="221772" cy="200884"/>
            <a:chOff x="1640475" y="1197075"/>
            <a:chExt cx="55475" cy="50250"/>
          </a:xfrm>
        </p:grpSpPr>
        <p:sp>
          <p:nvSpPr>
            <p:cNvPr id="849" name="Google Shape;849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/>
          <p:nvPr/>
        </p:nvSpPr>
        <p:spPr>
          <a:xfrm>
            <a:off x="6547784" y="-278499"/>
            <a:ext cx="2631130" cy="1290026"/>
          </a:xfrm>
          <a:custGeom>
            <a:avLst/>
            <a:gdLst/>
            <a:ahLst/>
            <a:cxnLst/>
            <a:rect l="l" t="t" r="r" b="b"/>
            <a:pathLst>
              <a:path w="16766" h="8220" extrusionOk="0">
                <a:moveTo>
                  <a:pt x="16619" y="0"/>
                </a:moveTo>
                <a:lnTo>
                  <a:pt x="1" y="306"/>
                </a:lnTo>
                <a:cubicBezTo>
                  <a:pt x="61" y="421"/>
                  <a:pt x="130" y="530"/>
                  <a:pt x="209" y="629"/>
                </a:cubicBezTo>
                <a:cubicBezTo>
                  <a:pt x="561" y="1077"/>
                  <a:pt x="1090" y="1341"/>
                  <a:pt x="1620" y="1341"/>
                </a:cubicBezTo>
                <a:cubicBezTo>
                  <a:pt x="1653" y="1341"/>
                  <a:pt x="1687" y="1340"/>
                  <a:pt x="1720" y="1338"/>
                </a:cubicBezTo>
                <a:cubicBezTo>
                  <a:pt x="2137" y="1311"/>
                  <a:pt x="2547" y="1128"/>
                  <a:pt x="2959" y="1128"/>
                </a:cubicBezTo>
                <a:cubicBezTo>
                  <a:pt x="3033" y="1128"/>
                  <a:pt x="3106" y="1133"/>
                  <a:pt x="3180" y="1147"/>
                </a:cubicBezTo>
                <a:cubicBezTo>
                  <a:pt x="3277" y="1165"/>
                  <a:pt x="3367" y="1194"/>
                  <a:pt x="3455" y="1233"/>
                </a:cubicBezTo>
                <a:cubicBezTo>
                  <a:pt x="3474" y="1242"/>
                  <a:pt x="3493" y="1250"/>
                  <a:pt x="3511" y="1261"/>
                </a:cubicBezTo>
                <a:lnTo>
                  <a:pt x="3512" y="1261"/>
                </a:lnTo>
                <a:cubicBezTo>
                  <a:pt x="4178" y="1599"/>
                  <a:pt x="4587" y="2502"/>
                  <a:pt x="5216" y="2997"/>
                </a:cubicBezTo>
                <a:cubicBezTo>
                  <a:pt x="5642" y="3331"/>
                  <a:pt x="6137" y="3458"/>
                  <a:pt x="6653" y="3458"/>
                </a:cubicBezTo>
                <a:cubicBezTo>
                  <a:pt x="7281" y="3458"/>
                  <a:pt x="7939" y="3268"/>
                  <a:pt x="8534" y="3032"/>
                </a:cubicBezTo>
                <a:cubicBezTo>
                  <a:pt x="9061" y="2823"/>
                  <a:pt x="9606" y="2582"/>
                  <a:pt x="10155" y="2582"/>
                </a:cubicBezTo>
                <a:cubicBezTo>
                  <a:pt x="10271" y="2582"/>
                  <a:pt x="10386" y="2593"/>
                  <a:pt x="10502" y="2617"/>
                </a:cubicBezTo>
                <a:cubicBezTo>
                  <a:pt x="11491" y="2819"/>
                  <a:pt x="12129" y="3901"/>
                  <a:pt x="12548" y="4929"/>
                </a:cubicBezTo>
                <a:cubicBezTo>
                  <a:pt x="12966" y="5958"/>
                  <a:pt x="13334" y="7102"/>
                  <a:pt x="14165" y="7742"/>
                </a:cubicBezTo>
                <a:cubicBezTo>
                  <a:pt x="14587" y="8068"/>
                  <a:pt x="15094" y="8220"/>
                  <a:pt x="15606" y="8220"/>
                </a:cubicBezTo>
                <a:cubicBezTo>
                  <a:pt x="16002" y="8220"/>
                  <a:pt x="16401" y="8129"/>
                  <a:pt x="16766" y="7956"/>
                </a:cubicBezTo>
                <a:lnTo>
                  <a:pt x="16619" y="0"/>
                </a:ln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"/>
          <p:cNvSpPr/>
          <p:nvPr/>
        </p:nvSpPr>
        <p:spPr>
          <a:xfrm>
            <a:off x="7408253" y="1455793"/>
            <a:ext cx="2249157" cy="4099051"/>
          </a:xfrm>
          <a:custGeom>
            <a:avLst/>
            <a:gdLst/>
            <a:ahLst/>
            <a:cxnLst/>
            <a:rect l="l" t="t" r="r" b="b"/>
            <a:pathLst>
              <a:path w="14332" h="26119" extrusionOk="0">
                <a:moveTo>
                  <a:pt x="12104" y="0"/>
                </a:moveTo>
                <a:cubicBezTo>
                  <a:pt x="11836" y="0"/>
                  <a:pt x="11579" y="100"/>
                  <a:pt x="11338" y="207"/>
                </a:cubicBezTo>
                <a:cubicBezTo>
                  <a:pt x="11049" y="335"/>
                  <a:pt x="10764" y="475"/>
                  <a:pt x="10478" y="610"/>
                </a:cubicBezTo>
                <a:cubicBezTo>
                  <a:pt x="9890" y="885"/>
                  <a:pt x="9294" y="1149"/>
                  <a:pt x="8713" y="1440"/>
                </a:cubicBezTo>
                <a:cubicBezTo>
                  <a:pt x="8495" y="1549"/>
                  <a:pt x="8298" y="1691"/>
                  <a:pt x="8201" y="1922"/>
                </a:cubicBezTo>
                <a:cubicBezTo>
                  <a:pt x="8095" y="2174"/>
                  <a:pt x="8110" y="2467"/>
                  <a:pt x="8106" y="2735"/>
                </a:cubicBezTo>
                <a:cubicBezTo>
                  <a:pt x="8097" y="3377"/>
                  <a:pt x="8121" y="4019"/>
                  <a:pt x="8176" y="4658"/>
                </a:cubicBezTo>
                <a:cubicBezTo>
                  <a:pt x="8228" y="5277"/>
                  <a:pt x="8331" y="5899"/>
                  <a:pt x="8283" y="6521"/>
                </a:cubicBezTo>
                <a:cubicBezTo>
                  <a:pt x="8242" y="7056"/>
                  <a:pt x="8055" y="7556"/>
                  <a:pt x="7761" y="8004"/>
                </a:cubicBezTo>
                <a:cubicBezTo>
                  <a:pt x="7173" y="8897"/>
                  <a:pt x="6276" y="9476"/>
                  <a:pt x="5434" y="10099"/>
                </a:cubicBezTo>
                <a:cubicBezTo>
                  <a:pt x="5008" y="10415"/>
                  <a:pt x="4600" y="10769"/>
                  <a:pt x="4338" y="11238"/>
                </a:cubicBezTo>
                <a:cubicBezTo>
                  <a:pt x="4078" y="11703"/>
                  <a:pt x="3973" y="12231"/>
                  <a:pt x="3932" y="12758"/>
                </a:cubicBezTo>
                <a:cubicBezTo>
                  <a:pt x="3854" y="13776"/>
                  <a:pt x="4023" y="14819"/>
                  <a:pt x="3717" y="15812"/>
                </a:cubicBezTo>
                <a:cubicBezTo>
                  <a:pt x="3574" y="16273"/>
                  <a:pt x="3319" y="16702"/>
                  <a:pt x="2917" y="16981"/>
                </a:cubicBezTo>
                <a:cubicBezTo>
                  <a:pt x="2489" y="17279"/>
                  <a:pt x="1977" y="17419"/>
                  <a:pt x="1536" y="17694"/>
                </a:cubicBezTo>
                <a:cubicBezTo>
                  <a:pt x="639" y="18252"/>
                  <a:pt x="327" y="19323"/>
                  <a:pt x="152" y="20304"/>
                </a:cubicBezTo>
                <a:cubicBezTo>
                  <a:pt x="48" y="20891"/>
                  <a:pt x="1" y="21500"/>
                  <a:pt x="140" y="22087"/>
                </a:cubicBezTo>
                <a:cubicBezTo>
                  <a:pt x="259" y="22589"/>
                  <a:pt x="523" y="23040"/>
                  <a:pt x="855" y="23429"/>
                </a:cubicBezTo>
                <a:cubicBezTo>
                  <a:pt x="1544" y="24236"/>
                  <a:pt x="3187" y="24329"/>
                  <a:pt x="3333" y="25366"/>
                </a:cubicBezTo>
                <a:cubicBezTo>
                  <a:pt x="3413" y="25937"/>
                  <a:pt x="4213" y="26116"/>
                  <a:pt x="4450" y="26116"/>
                </a:cubicBezTo>
                <a:cubicBezTo>
                  <a:pt x="4499" y="26116"/>
                  <a:pt x="4524" y="26108"/>
                  <a:pt x="4512" y="26094"/>
                </a:cubicBezTo>
                <a:lnTo>
                  <a:pt x="4512" y="26094"/>
                </a:lnTo>
                <a:cubicBezTo>
                  <a:pt x="5752" y="26098"/>
                  <a:pt x="6992" y="26103"/>
                  <a:pt x="8231" y="26108"/>
                </a:cubicBezTo>
                <a:cubicBezTo>
                  <a:pt x="8884" y="26110"/>
                  <a:pt x="9536" y="26113"/>
                  <a:pt x="10188" y="26115"/>
                </a:cubicBezTo>
                <a:cubicBezTo>
                  <a:pt x="10509" y="26116"/>
                  <a:pt x="10831" y="26117"/>
                  <a:pt x="11153" y="26118"/>
                </a:cubicBezTo>
                <a:cubicBezTo>
                  <a:pt x="11181" y="26118"/>
                  <a:pt x="11210" y="26118"/>
                  <a:pt x="11238" y="26118"/>
                </a:cubicBezTo>
                <a:cubicBezTo>
                  <a:pt x="11502" y="26118"/>
                  <a:pt x="11768" y="26112"/>
                  <a:pt x="12030" y="26066"/>
                </a:cubicBezTo>
                <a:cubicBezTo>
                  <a:pt x="12510" y="25980"/>
                  <a:pt x="12981" y="25708"/>
                  <a:pt x="13161" y="25232"/>
                </a:cubicBezTo>
                <a:cubicBezTo>
                  <a:pt x="13200" y="25130"/>
                  <a:pt x="13224" y="25017"/>
                  <a:pt x="13222" y="24907"/>
                </a:cubicBezTo>
                <a:cubicBezTo>
                  <a:pt x="13220" y="24778"/>
                  <a:pt x="13107" y="24687"/>
                  <a:pt x="13042" y="24582"/>
                </a:cubicBezTo>
                <a:cubicBezTo>
                  <a:pt x="12914" y="24378"/>
                  <a:pt x="12829" y="24154"/>
                  <a:pt x="12777" y="23918"/>
                </a:cubicBezTo>
                <a:cubicBezTo>
                  <a:pt x="12667" y="23424"/>
                  <a:pt x="12700" y="22903"/>
                  <a:pt x="12760" y="22402"/>
                </a:cubicBezTo>
                <a:cubicBezTo>
                  <a:pt x="12825" y="21856"/>
                  <a:pt x="12928" y="21313"/>
                  <a:pt x="12991" y="20766"/>
                </a:cubicBezTo>
                <a:cubicBezTo>
                  <a:pt x="13138" y="19498"/>
                  <a:pt x="13165" y="18220"/>
                  <a:pt x="13259" y="16947"/>
                </a:cubicBezTo>
                <a:cubicBezTo>
                  <a:pt x="13306" y="16306"/>
                  <a:pt x="13371" y="15667"/>
                  <a:pt x="13476" y="15033"/>
                </a:cubicBezTo>
                <a:cubicBezTo>
                  <a:pt x="13580" y="14418"/>
                  <a:pt x="13717" y="13809"/>
                  <a:pt x="13850" y="13199"/>
                </a:cubicBezTo>
                <a:cubicBezTo>
                  <a:pt x="14117" y="11977"/>
                  <a:pt x="14332" y="10761"/>
                  <a:pt x="14312" y="9506"/>
                </a:cubicBezTo>
                <a:cubicBezTo>
                  <a:pt x="14292" y="8213"/>
                  <a:pt x="14104" y="6931"/>
                  <a:pt x="14032" y="5641"/>
                </a:cubicBezTo>
                <a:cubicBezTo>
                  <a:pt x="13973" y="4552"/>
                  <a:pt x="14026" y="3448"/>
                  <a:pt x="13821" y="2371"/>
                </a:cubicBezTo>
                <a:cubicBezTo>
                  <a:pt x="13723" y="1854"/>
                  <a:pt x="13559" y="1346"/>
                  <a:pt x="13296" y="889"/>
                </a:cubicBezTo>
                <a:cubicBezTo>
                  <a:pt x="13046" y="456"/>
                  <a:pt x="12681" y="18"/>
                  <a:pt x="12141" y="1"/>
                </a:cubicBezTo>
                <a:cubicBezTo>
                  <a:pt x="12128" y="1"/>
                  <a:pt x="12116" y="0"/>
                  <a:pt x="12104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"/>
          <p:cNvSpPr/>
          <p:nvPr/>
        </p:nvSpPr>
        <p:spPr>
          <a:xfrm>
            <a:off x="-209325" y="4063744"/>
            <a:ext cx="2549055" cy="1959992"/>
          </a:xfrm>
          <a:custGeom>
            <a:avLst/>
            <a:gdLst/>
            <a:ahLst/>
            <a:cxnLst/>
            <a:rect l="l" t="t" r="r" b="b"/>
            <a:pathLst>
              <a:path w="16243" h="12489" extrusionOk="0">
                <a:moveTo>
                  <a:pt x="3844" y="0"/>
                </a:moveTo>
                <a:cubicBezTo>
                  <a:pt x="3285" y="0"/>
                  <a:pt x="2723" y="148"/>
                  <a:pt x="2228" y="400"/>
                </a:cubicBezTo>
                <a:cubicBezTo>
                  <a:pt x="1280" y="883"/>
                  <a:pt x="590" y="1767"/>
                  <a:pt x="156" y="2720"/>
                </a:cubicBezTo>
                <a:cubicBezTo>
                  <a:pt x="49" y="2956"/>
                  <a:pt x="1" y="3596"/>
                  <a:pt x="54" y="3596"/>
                </a:cubicBezTo>
                <a:cubicBezTo>
                  <a:pt x="57" y="3596"/>
                  <a:pt x="61" y="3593"/>
                  <a:pt x="66" y="3588"/>
                </a:cubicBezTo>
                <a:cubicBezTo>
                  <a:pt x="269" y="4868"/>
                  <a:pt x="1355" y="5759"/>
                  <a:pt x="2294" y="6557"/>
                </a:cubicBezTo>
                <a:cubicBezTo>
                  <a:pt x="3560" y="7632"/>
                  <a:pt x="4723" y="8824"/>
                  <a:pt x="5756" y="10126"/>
                </a:cubicBezTo>
                <a:cubicBezTo>
                  <a:pt x="6340" y="10862"/>
                  <a:pt x="6881" y="11633"/>
                  <a:pt x="7379" y="12430"/>
                </a:cubicBezTo>
                <a:cubicBezTo>
                  <a:pt x="7403" y="12468"/>
                  <a:pt x="7442" y="12488"/>
                  <a:pt x="7481" y="12488"/>
                </a:cubicBezTo>
                <a:cubicBezTo>
                  <a:pt x="7510" y="12488"/>
                  <a:pt x="7539" y="12478"/>
                  <a:pt x="7563" y="12456"/>
                </a:cubicBezTo>
                <a:cubicBezTo>
                  <a:pt x="9372" y="10767"/>
                  <a:pt x="11182" y="9079"/>
                  <a:pt x="12991" y="7391"/>
                </a:cubicBezTo>
                <a:cubicBezTo>
                  <a:pt x="13444" y="6969"/>
                  <a:pt x="13897" y="6547"/>
                  <a:pt x="14348" y="6125"/>
                </a:cubicBezTo>
                <a:cubicBezTo>
                  <a:pt x="14774" y="5728"/>
                  <a:pt x="15224" y="5346"/>
                  <a:pt x="15621" y="4920"/>
                </a:cubicBezTo>
                <a:cubicBezTo>
                  <a:pt x="15956" y="4561"/>
                  <a:pt x="16230" y="4130"/>
                  <a:pt x="16237" y="3625"/>
                </a:cubicBezTo>
                <a:cubicBezTo>
                  <a:pt x="16243" y="3173"/>
                  <a:pt x="16055" y="2737"/>
                  <a:pt x="15772" y="2393"/>
                </a:cubicBezTo>
                <a:cubicBezTo>
                  <a:pt x="15118" y="1597"/>
                  <a:pt x="13969" y="1326"/>
                  <a:pt x="12990" y="1230"/>
                </a:cubicBezTo>
                <a:cubicBezTo>
                  <a:pt x="12782" y="1209"/>
                  <a:pt x="12575" y="1199"/>
                  <a:pt x="12369" y="1199"/>
                </a:cubicBezTo>
                <a:cubicBezTo>
                  <a:pt x="11579" y="1199"/>
                  <a:pt x="10805" y="1344"/>
                  <a:pt x="10046" y="1589"/>
                </a:cubicBezTo>
                <a:cubicBezTo>
                  <a:pt x="9458" y="1779"/>
                  <a:pt x="8842" y="1996"/>
                  <a:pt x="8230" y="1996"/>
                </a:cubicBezTo>
                <a:cubicBezTo>
                  <a:pt x="7924" y="1996"/>
                  <a:pt x="7618" y="1942"/>
                  <a:pt x="7317" y="1801"/>
                </a:cubicBezTo>
                <a:cubicBezTo>
                  <a:pt x="6411" y="1378"/>
                  <a:pt x="5786" y="517"/>
                  <a:pt x="4835" y="170"/>
                </a:cubicBezTo>
                <a:cubicBezTo>
                  <a:pt x="4516" y="54"/>
                  <a:pt x="4181" y="0"/>
                  <a:pt x="3844" y="0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>
            <a:off x="-198340" y="-278499"/>
            <a:ext cx="1951456" cy="3795063"/>
          </a:xfrm>
          <a:custGeom>
            <a:avLst/>
            <a:gdLst/>
            <a:ahLst/>
            <a:cxnLst/>
            <a:rect l="l" t="t" r="r" b="b"/>
            <a:pathLst>
              <a:path w="12435" h="24182" extrusionOk="0">
                <a:moveTo>
                  <a:pt x="7995" y="0"/>
                </a:moveTo>
                <a:cubicBezTo>
                  <a:pt x="6753" y="0"/>
                  <a:pt x="5507" y="123"/>
                  <a:pt x="4282" y="305"/>
                </a:cubicBezTo>
                <a:cubicBezTo>
                  <a:pt x="3647" y="400"/>
                  <a:pt x="3014" y="509"/>
                  <a:pt x="2384" y="629"/>
                </a:cubicBezTo>
                <a:cubicBezTo>
                  <a:pt x="1767" y="745"/>
                  <a:pt x="1135" y="843"/>
                  <a:pt x="528" y="997"/>
                </a:cubicBezTo>
                <a:cubicBezTo>
                  <a:pt x="284" y="1059"/>
                  <a:pt x="86" y="1199"/>
                  <a:pt x="44" y="1438"/>
                </a:cubicBezTo>
                <a:cubicBezTo>
                  <a:pt x="1" y="1675"/>
                  <a:pt x="98" y="1906"/>
                  <a:pt x="177" y="2128"/>
                </a:cubicBezTo>
                <a:cubicBezTo>
                  <a:pt x="371" y="2674"/>
                  <a:pt x="529" y="3231"/>
                  <a:pt x="657" y="3795"/>
                </a:cubicBezTo>
                <a:cubicBezTo>
                  <a:pt x="1173" y="6076"/>
                  <a:pt x="1176" y="8421"/>
                  <a:pt x="1157" y="10740"/>
                </a:cubicBezTo>
                <a:cubicBezTo>
                  <a:pt x="1137" y="13166"/>
                  <a:pt x="1119" y="15594"/>
                  <a:pt x="956" y="18015"/>
                </a:cubicBezTo>
                <a:cubicBezTo>
                  <a:pt x="873" y="19227"/>
                  <a:pt x="754" y="20438"/>
                  <a:pt x="578" y="21641"/>
                </a:cubicBezTo>
                <a:cubicBezTo>
                  <a:pt x="533" y="21947"/>
                  <a:pt x="484" y="22253"/>
                  <a:pt x="431" y="22559"/>
                </a:cubicBezTo>
                <a:cubicBezTo>
                  <a:pt x="386" y="22822"/>
                  <a:pt x="322" y="23092"/>
                  <a:pt x="343" y="23359"/>
                </a:cubicBezTo>
                <a:cubicBezTo>
                  <a:pt x="374" y="23781"/>
                  <a:pt x="660" y="24173"/>
                  <a:pt x="1161" y="24181"/>
                </a:cubicBezTo>
                <a:cubicBezTo>
                  <a:pt x="1165" y="24181"/>
                  <a:pt x="1169" y="24181"/>
                  <a:pt x="1173" y="24181"/>
                </a:cubicBezTo>
                <a:cubicBezTo>
                  <a:pt x="1371" y="24181"/>
                  <a:pt x="1540" y="24099"/>
                  <a:pt x="1654" y="23951"/>
                </a:cubicBezTo>
                <a:cubicBezTo>
                  <a:pt x="1675" y="23925"/>
                  <a:pt x="1683" y="23898"/>
                  <a:pt x="1682" y="23874"/>
                </a:cubicBezTo>
                <a:lnTo>
                  <a:pt x="1682" y="23874"/>
                </a:lnTo>
                <a:cubicBezTo>
                  <a:pt x="1847" y="23898"/>
                  <a:pt x="2014" y="23909"/>
                  <a:pt x="2180" y="23909"/>
                </a:cubicBezTo>
                <a:cubicBezTo>
                  <a:pt x="2943" y="23909"/>
                  <a:pt x="3699" y="23667"/>
                  <a:pt x="4311" y="23242"/>
                </a:cubicBezTo>
                <a:cubicBezTo>
                  <a:pt x="4708" y="22966"/>
                  <a:pt x="5045" y="22616"/>
                  <a:pt x="5275" y="22211"/>
                </a:cubicBezTo>
                <a:cubicBezTo>
                  <a:pt x="5529" y="21761"/>
                  <a:pt x="5637" y="21258"/>
                  <a:pt x="5672" y="20756"/>
                </a:cubicBezTo>
                <a:cubicBezTo>
                  <a:pt x="5745" y="19694"/>
                  <a:pt x="5474" y="18600"/>
                  <a:pt x="5753" y="17552"/>
                </a:cubicBezTo>
                <a:cubicBezTo>
                  <a:pt x="5970" y="16734"/>
                  <a:pt x="6573" y="16141"/>
                  <a:pt x="7340" y="15710"/>
                </a:cubicBezTo>
                <a:cubicBezTo>
                  <a:pt x="8075" y="15296"/>
                  <a:pt x="8888" y="15018"/>
                  <a:pt x="9665" y="14682"/>
                </a:cubicBezTo>
                <a:cubicBezTo>
                  <a:pt x="10395" y="14367"/>
                  <a:pt x="11138" y="13992"/>
                  <a:pt x="11650" y="13407"/>
                </a:cubicBezTo>
                <a:cubicBezTo>
                  <a:pt x="12358" y="12597"/>
                  <a:pt x="12435" y="11553"/>
                  <a:pt x="12147" y="10578"/>
                </a:cubicBezTo>
                <a:cubicBezTo>
                  <a:pt x="11808" y="9430"/>
                  <a:pt x="11016" y="8461"/>
                  <a:pt x="10472" y="7396"/>
                </a:cubicBezTo>
                <a:cubicBezTo>
                  <a:pt x="9923" y="6314"/>
                  <a:pt x="9632" y="5096"/>
                  <a:pt x="9791" y="3904"/>
                </a:cubicBezTo>
                <a:cubicBezTo>
                  <a:pt x="9926" y="2896"/>
                  <a:pt x="10412" y="1909"/>
                  <a:pt x="11209" y="1194"/>
                </a:cubicBezTo>
                <a:cubicBezTo>
                  <a:pt x="11406" y="1016"/>
                  <a:pt x="11621" y="858"/>
                  <a:pt x="11854" y="718"/>
                </a:cubicBezTo>
                <a:cubicBezTo>
                  <a:pt x="11960" y="654"/>
                  <a:pt x="11944" y="503"/>
                  <a:pt x="11818" y="468"/>
                </a:cubicBezTo>
                <a:cubicBezTo>
                  <a:pt x="10568" y="132"/>
                  <a:pt x="9284" y="0"/>
                  <a:pt x="7995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 txBox="1">
            <a:spLocks noGrp="1"/>
          </p:cNvSpPr>
          <p:nvPr>
            <p:ph type="title"/>
          </p:nvPr>
        </p:nvSpPr>
        <p:spPr>
          <a:xfrm>
            <a:off x="2886750" y="1000350"/>
            <a:ext cx="3370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8" name="Google Shape;78;p3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3923225" y="3369800"/>
            <a:ext cx="12978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0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79" name="Google Shape;79;p3"/>
          <p:cNvSpPr txBox="1">
            <a:spLocks noGrp="1"/>
          </p:cNvSpPr>
          <p:nvPr>
            <p:ph type="subTitle" idx="2"/>
          </p:nvPr>
        </p:nvSpPr>
        <p:spPr>
          <a:xfrm>
            <a:off x="3041475" y="2310025"/>
            <a:ext cx="30612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16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80" name="Google Shape;80;p3"/>
          <p:cNvSpPr/>
          <p:nvPr/>
        </p:nvSpPr>
        <p:spPr>
          <a:xfrm rot="-906775">
            <a:off x="6750650" y="4662899"/>
            <a:ext cx="605796" cy="1419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81;p3"/>
          <p:cNvGrpSpPr/>
          <p:nvPr/>
        </p:nvGrpSpPr>
        <p:grpSpPr>
          <a:xfrm rot="-5400000">
            <a:off x="8632925" y="439065"/>
            <a:ext cx="221772" cy="200884"/>
            <a:chOff x="1640475" y="1197075"/>
            <a:chExt cx="55475" cy="50250"/>
          </a:xfrm>
        </p:grpSpPr>
        <p:sp>
          <p:nvSpPr>
            <p:cNvPr id="82" name="Google Shape;82;p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" name="Google Shape;85;p3"/>
          <p:cNvSpPr/>
          <p:nvPr/>
        </p:nvSpPr>
        <p:spPr>
          <a:xfrm rot="9965797">
            <a:off x="-406843" y="3256057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" name="Google Shape;86;p3"/>
          <p:cNvGrpSpPr/>
          <p:nvPr/>
        </p:nvGrpSpPr>
        <p:grpSpPr>
          <a:xfrm rot="-6145098">
            <a:off x="1436337" y="4375587"/>
            <a:ext cx="433642" cy="392824"/>
            <a:chOff x="1640475" y="1197075"/>
            <a:chExt cx="55475" cy="50250"/>
          </a:xfrm>
        </p:grpSpPr>
        <p:sp>
          <p:nvSpPr>
            <p:cNvPr id="87" name="Google Shape;87;p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" name="Google Shape;90;p3"/>
          <p:cNvGrpSpPr/>
          <p:nvPr/>
        </p:nvGrpSpPr>
        <p:grpSpPr>
          <a:xfrm rot="-5400000">
            <a:off x="8317492" y="3895034"/>
            <a:ext cx="244822" cy="221773"/>
            <a:chOff x="1640475" y="1197075"/>
            <a:chExt cx="55475" cy="50250"/>
          </a:xfrm>
        </p:grpSpPr>
        <p:sp>
          <p:nvSpPr>
            <p:cNvPr id="91" name="Google Shape;91;p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Google Shape;94;p3"/>
          <p:cNvSpPr/>
          <p:nvPr/>
        </p:nvSpPr>
        <p:spPr>
          <a:xfrm rot="-4322283">
            <a:off x="255217" y="529011"/>
            <a:ext cx="580167" cy="13591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" name="Google Shape;95;p3"/>
          <p:cNvGrpSpPr/>
          <p:nvPr/>
        </p:nvGrpSpPr>
        <p:grpSpPr>
          <a:xfrm rot="-5400000">
            <a:off x="1361674" y="491897"/>
            <a:ext cx="221772" cy="200884"/>
            <a:chOff x="1640475" y="1197075"/>
            <a:chExt cx="55475" cy="50250"/>
          </a:xfrm>
        </p:grpSpPr>
        <p:sp>
          <p:nvSpPr>
            <p:cNvPr id="96" name="Google Shape;96;p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"/>
          <p:cNvSpPr/>
          <p:nvPr/>
        </p:nvSpPr>
        <p:spPr>
          <a:xfrm>
            <a:off x="-410657" y="-145804"/>
            <a:ext cx="4197745" cy="1131860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"/>
          <p:cNvSpPr/>
          <p:nvPr/>
        </p:nvSpPr>
        <p:spPr>
          <a:xfrm rot="-6752784">
            <a:off x="2051407" y="216393"/>
            <a:ext cx="1195911" cy="1089409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"/>
          <p:cNvSpPr/>
          <p:nvPr/>
        </p:nvSpPr>
        <p:spPr>
          <a:xfrm>
            <a:off x="-572725" y="2861528"/>
            <a:ext cx="2676986" cy="2789665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"/>
          <p:cNvSpPr/>
          <p:nvPr/>
        </p:nvSpPr>
        <p:spPr>
          <a:xfrm>
            <a:off x="6594726" y="4161014"/>
            <a:ext cx="3033994" cy="1250590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"/>
          <p:cNvSpPr/>
          <p:nvPr/>
        </p:nvSpPr>
        <p:spPr>
          <a:xfrm>
            <a:off x="6027407" y="-371325"/>
            <a:ext cx="3627154" cy="2893677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 txBox="1">
            <a:spLocks noGrp="1"/>
          </p:cNvSpPr>
          <p:nvPr>
            <p:ph type="title"/>
          </p:nvPr>
        </p:nvSpPr>
        <p:spPr>
          <a:xfrm>
            <a:off x="2085275" y="673465"/>
            <a:ext cx="497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4"/>
          <p:cNvSpPr txBox="1">
            <a:spLocks noGrp="1"/>
          </p:cNvSpPr>
          <p:nvPr>
            <p:ph type="body" idx="1"/>
          </p:nvPr>
        </p:nvSpPr>
        <p:spPr>
          <a:xfrm>
            <a:off x="713225" y="1564120"/>
            <a:ext cx="7717500" cy="30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loria Hallelujah"/>
              <a:buChar char="●"/>
              <a:defRPr sz="110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grpSp>
        <p:nvGrpSpPr>
          <p:cNvPr id="107" name="Google Shape;107;p4"/>
          <p:cNvGrpSpPr/>
          <p:nvPr/>
        </p:nvGrpSpPr>
        <p:grpSpPr>
          <a:xfrm rot="1800041">
            <a:off x="8665997" y="4106761"/>
            <a:ext cx="221773" cy="200885"/>
            <a:chOff x="1640475" y="1197075"/>
            <a:chExt cx="55475" cy="50250"/>
          </a:xfrm>
        </p:grpSpPr>
        <p:sp>
          <p:nvSpPr>
            <p:cNvPr id="108" name="Google Shape;108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" name="Google Shape;111;p4"/>
          <p:cNvGrpSpPr/>
          <p:nvPr/>
        </p:nvGrpSpPr>
        <p:grpSpPr>
          <a:xfrm rot="-9900030">
            <a:off x="667534" y="4625752"/>
            <a:ext cx="215932" cy="195605"/>
            <a:chOff x="1640475" y="1197075"/>
            <a:chExt cx="55475" cy="50250"/>
          </a:xfrm>
        </p:grpSpPr>
        <p:sp>
          <p:nvSpPr>
            <p:cNvPr id="112" name="Google Shape;112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4"/>
          <p:cNvGrpSpPr/>
          <p:nvPr/>
        </p:nvGrpSpPr>
        <p:grpSpPr>
          <a:xfrm rot="-5400000">
            <a:off x="8514555" y="2548984"/>
            <a:ext cx="244822" cy="221773"/>
            <a:chOff x="1640475" y="1197075"/>
            <a:chExt cx="55475" cy="50250"/>
          </a:xfrm>
        </p:grpSpPr>
        <p:sp>
          <p:nvSpPr>
            <p:cNvPr id="116" name="Google Shape;116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4"/>
          <p:cNvSpPr/>
          <p:nvPr/>
        </p:nvSpPr>
        <p:spPr>
          <a:xfrm rot="912813">
            <a:off x="8372080" y="228912"/>
            <a:ext cx="529792" cy="12411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" name="Google Shape;120;p4"/>
          <p:cNvGrpSpPr/>
          <p:nvPr/>
        </p:nvGrpSpPr>
        <p:grpSpPr>
          <a:xfrm rot="-5400000">
            <a:off x="313974" y="982572"/>
            <a:ext cx="221772" cy="200884"/>
            <a:chOff x="1640475" y="1197075"/>
            <a:chExt cx="55475" cy="50250"/>
          </a:xfrm>
        </p:grpSpPr>
        <p:sp>
          <p:nvSpPr>
            <p:cNvPr id="121" name="Google Shape;121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Google Shape;124;p4"/>
          <p:cNvSpPr/>
          <p:nvPr/>
        </p:nvSpPr>
        <p:spPr>
          <a:xfrm>
            <a:off x="8536325" y="4434061"/>
            <a:ext cx="609613" cy="95515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4"/>
          <p:cNvSpPr/>
          <p:nvPr/>
        </p:nvSpPr>
        <p:spPr>
          <a:xfrm rot="-650986">
            <a:off x="1480420" y="4695682"/>
            <a:ext cx="1027315" cy="24067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/>
          <p:nvPr/>
        </p:nvSpPr>
        <p:spPr>
          <a:xfrm rot="10800000">
            <a:off x="-75975" y="-39140"/>
            <a:ext cx="3509452" cy="1137819"/>
          </a:xfrm>
          <a:custGeom>
            <a:avLst/>
            <a:gdLst/>
            <a:ahLst/>
            <a:cxnLst/>
            <a:rect l="l" t="t" r="r" b="b"/>
            <a:pathLst>
              <a:path w="21862" h="7088" extrusionOk="0">
                <a:moveTo>
                  <a:pt x="20392" y="0"/>
                </a:moveTo>
                <a:cubicBezTo>
                  <a:pt x="19697" y="0"/>
                  <a:pt x="19010" y="139"/>
                  <a:pt x="18446" y="437"/>
                </a:cubicBezTo>
                <a:cubicBezTo>
                  <a:pt x="17368" y="1003"/>
                  <a:pt x="16913" y="1997"/>
                  <a:pt x="16387" y="2893"/>
                </a:cubicBezTo>
                <a:cubicBezTo>
                  <a:pt x="15861" y="3789"/>
                  <a:pt x="15050" y="4733"/>
                  <a:pt x="13753" y="4924"/>
                </a:cubicBezTo>
                <a:cubicBezTo>
                  <a:pt x="13587" y="4948"/>
                  <a:pt x="13420" y="4959"/>
                  <a:pt x="13253" y="4959"/>
                </a:cubicBezTo>
                <a:cubicBezTo>
                  <a:pt x="12545" y="4959"/>
                  <a:pt x="11838" y="4765"/>
                  <a:pt x="11156" y="4596"/>
                </a:cubicBezTo>
                <a:cubicBezTo>
                  <a:pt x="10391" y="4408"/>
                  <a:pt x="9551" y="4258"/>
                  <a:pt x="8748" y="4258"/>
                </a:cubicBezTo>
                <a:cubicBezTo>
                  <a:pt x="8042" y="4258"/>
                  <a:pt x="7365" y="4373"/>
                  <a:pt x="6793" y="4680"/>
                </a:cubicBezTo>
                <a:cubicBezTo>
                  <a:pt x="5978" y="5117"/>
                  <a:pt x="5461" y="5904"/>
                  <a:pt x="4593" y="6207"/>
                </a:cubicBezTo>
                <a:cubicBezTo>
                  <a:pt x="4569" y="6215"/>
                  <a:pt x="4545" y="6224"/>
                  <a:pt x="4519" y="6231"/>
                </a:cubicBezTo>
                <a:cubicBezTo>
                  <a:pt x="4407" y="6267"/>
                  <a:pt x="4286" y="6293"/>
                  <a:pt x="4160" y="6310"/>
                </a:cubicBezTo>
                <a:cubicBezTo>
                  <a:pt x="4052" y="6325"/>
                  <a:pt x="3944" y="6331"/>
                  <a:pt x="3836" y="6331"/>
                </a:cubicBezTo>
                <a:cubicBezTo>
                  <a:pt x="3306" y="6331"/>
                  <a:pt x="2774" y="6185"/>
                  <a:pt x="2236" y="6169"/>
                </a:cubicBezTo>
                <a:cubicBezTo>
                  <a:pt x="2205" y="6168"/>
                  <a:pt x="2173" y="6167"/>
                  <a:pt x="2142" y="6167"/>
                </a:cubicBezTo>
                <a:cubicBezTo>
                  <a:pt x="1432" y="6167"/>
                  <a:pt x="726" y="6406"/>
                  <a:pt x="265" y="6805"/>
                </a:cubicBezTo>
                <a:cubicBezTo>
                  <a:pt x="165" y="6893"/>
                  <a:pt x="77" y="6988"/>
                  <a:pt x="1" y="7088"/>
                </a:cubicBezTo>
                <a:lnTo>
                  <a:pt x="21862" y="7088"/>
                </a:lnTo>
                <a:lnTo>
                  <a:pt x="21862" y="210"/>
                </a:lnTo>
                <a:cubicBezTo>
                  <a:pt x="21397" y="73"/>
                  <a:pt x="20892" y="0"/>
                  <a:pt x="20392" y="0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5"/>
          <p:cNvSpPr/>
          <p:nvPr/>
        </p:nvSpPr>
        <p:spPr>
          <a:xfrm rot="10800000">
            <a:off x="7073611" y="4276678"/>
            <a:ext cx="2111739" cy="1036366"/>
          </a:xfrm>
          <a:custGeom>
            <a:avLst/>
            <a:gdLst/>
            <a:ahLst/>
            <a:cxnLst/>
            <a:rect l="l" t="t" r="r" b="b"/>
            <a:pathLst>
              <a:path w="13155" h="6456" extrusionOk="0">
                <a:moveTo>
                  <a:pt x="1821" y="0"/>
                </a:moveTo>
                <a:lnTo>
                  <a:pt x="1821" y="3"/>
                </a:lnTo>
                <a:lnTo>
                  <a:pt x="0" y="4"/>
                </a:lnTo>
                <a:lnTo>
                  <a:pt x="0" y="222"/>
                </a:lnTo>
                <a:lnTo>
                  <a:pt x="0" y="1236"/>
                </a:lnTo>
                <a:lnTo>
                  <a:pt x="0" y="2358"/>
                </a:lnTo>
                <a:lnTo>
                  <a:pt x="1" y="3370"/>
                </a:lnTo>
                <a:lnTo>
                  <a:pt x="1" y="4493"/>
                </a:lnTo>
                <a:lnTo>
                  <a:pt x="1" y="5504"/>
                </a:lnTo>
                <a:lnTo>
                  <a:pt x="1" y="6178"/>
                </a:lnTo>
                <a:cubicBezTo>
                  <a:pt x="369" y="6349"/>
                  <a:pt x="770" y="6456"/>
                  <a:pt x="1177" y="6456"/>
                </a:cubicBezTo>
                <a:cubicBezTo>
                  <a:pt x="1363" y="6456"/>
                  <a:pt x="1550" y="6434"/>
                  <a:pt x="1736" y="6385"/>
                </a:cubicBezTo>
                <a:cubicBezTo>
                  <a:pt x="1764" y="6378"/>
                  <a:pt x="1794" y="6370"/>
                  <a:pt x="1822" y="6361"/>
                </a:cubicBezTo>
                <a:cubicBezTo>
                  <a:pt x="1843" y="6355"/>
                  <a:pt x="1862" y="6348"/>
                  <a:pt x="1882" y="6342"/>
                </a:cubicBezTo>
                <a:cubicBezTo>
                  <a:pt x="2342" y="6188"/>
                  <a:pt x="2719" y="5901"/>
                  <a:pt x="3050" y="5558"/>
                </a:cubicBezTo>
                <a:cubicBezTo>
                  <a:pt x="3068" y="5540"/>
                  <a:pt x="3085" y="5522"/>
                  <a:pt x="3102" y="5503"/>
                </a:cubicBezTo>
                <a:cubicBezTo>
                  <a:pt x="3398" y="5189"/>
                  <a:pt x="3657" y="4831"/>
                  <a:pt x="3908" y="4490"/>
                </a:cubicBezTo>
                <a:cubicBezTo>
                  <a:pt x="3908" y="4490"/>
                  <a:pt x="3909" y="4490"/>
                  <a:pt x="3909" y="4489"/>
                </a:cubicBezTo>
                <a:cubicBezTo>
                  <a:pt x="3923" y="4471"/>
                  <a:pt x="3936" y="4455"/>
                  <a:pt x="3949" y="4436"/>
                </a:cubicBezTo>
                <a:cubicBezTo>
                  <a:pt x="4217" y="4078"/>
                  <a:pt x="4522" y="3714"/>
                  <a:pt x="4875" y="3424"/>
                </a:cubicBezTo>
                <a:cubicBezTo>
                  <a:pt x="4897" y="3405"/>
                  <a:pt x="4919" y="3387"/>
                  <a:pt x="4942" y="3369"/>
                </a:cubicBezTo>
                <a:cubicBezTo>
                  <a:pt x="5319" y="3071"/>
                  <a:pt x="5750" y="2859"/>
                  <a:pt x="6248" y="2826"/>
                </a:cubicBezTo>
                <a:cubicBezTo>
                  <a:pt x="6296" y="2822"/>
                  <a:pt x="6344" y="2821"/>
                  <a:pt x="6391" y="2821"/>
                </a:cubicBezTo>
                <a:cubicBezTo>
                  <a:pt x="7025" y="2821"/>
                  <a:pt x="7616" y="3105"/>
                  <a:pt x="8200" y="3368"/>
                </a:cubicBezTo>
                <a:cubicBezTo>
                  <a:pt x="8240" y="3387"/>
                  <a:pt x="8281" y="3405"/>
                  <a:pt x="8323" y="3423"/>
                </a:cubicBezTo>
                <a:cubicBezTo>
                  <a:pt x="8382" y="3449"/>
                  <a:pt x="8442" y="3475"/>
                  <a:pt x="8501" y="3501"/>
                </a:cubicBezTo>
                <a:cubicBezTo>
                  <a:pt x="9052" y="3734"/>
                  <a:pt x="9659" y="3908"/>
                  <a:pt x="10259" y="3908"/>
                </a:cubicBezTo>
                <a:cubicBezTo>
                  <a:pt x="10487" y="3908"/>
                  <a:pt x="10715" y="3882"/>
                  <a:pt x="10937" y="3826"/>
                </a:cubicBezTo>
                <a:cubicBezTo>
                  <a:pt x="11253" y="3746"/>
                  <a:pt x="11547" y="3604"/>
                  <a:pt x="11810" y="3423"/>
                </a:cubicBezTo>
                <a:cubicBezTo>
                  <a:pt x="11835" y="3405"/>
                  <a:pt x="11861" y="3387"/>
                  <a:pt x="11886" y="3368"/>
                </a:cubicBezTo>
                <a:cubicBezTo>
                  <a:pt x="11986" y="3295"/>
                  <a:pt x="12081" y="3217"/>
                  <a:pt x="12169" y="3134"/>
                </a:cubicBezTo>
                <a:cubicBezTo>
                  <a:pt x="12416" y="2906"/>
                  <a:pt x="12624" y="2641"/>
                  <a:pt x="12783" y="2355"/>
                </a:cubicBezTo>
                <a:cubicBezTo>
                  <a:pt x="12794" y="2337"/>
                  <a:pt x="12805" y="2319"/>
                  <a:pt x="12814" y="2300"/>
                </a:cubicBezTo>
                <a:cubicBezTo>
                  <a:pt x="12983" y="1983"/>
                  <a:pt x="13095" y="1639"/>
                  <a:pt x="13135" y="1287"/>
                </a:cubicBezTo>
                <a:cubicBezTo>
                  <a:pt x="13137" y="1269"/>
                  <a:pt x="13139" y="1251"/>
                  <a:pt x="13141" y="1232"/>
                </a:cubicBezTo>
                <a:cubicBezTo>
                  <a:pt x="13152" y="1109"/>
                  <a:pt x="13155" y="984"/>
                  <a:pt x="13149" y="860"/>
                </a:cubicBezTo>
                <a:cubicBezTo>
                  <a:pt x="13137" y="644"/>
                  <a:pt x="13096" y="428"/>
                  <a:pt x="13028" y="222"/>
                </a:cubicBezTo>
                <a:cubicBezTo>
                  <a:pt x="13023" y="204"/>
                  <a:pt x="13017" y="185"/>
                  <a:pt x="13010" y="167"/>
                </a:cubicBezTo>
                <a:cubicBezTo>
                  <a:pt x="12991" y="111"/>
                  <a:pt x="12969" y="56"/>
                  <a:pt x="12946" y="1"/>
                </a:cubicBezTo>
                <a:lnTo>
                  <a:pt x="1880" y="3"/>
                </a:lnTo>
                <a:lnTo>
                  <a:pt x="1880" y="0"/>
                </a:ln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5"/>
          <p:cNvSpPr/>
          <p:nvPr/>
        </p:nvSpPr>
        <p:spPr>
          <a:xfrm rot="10800000">
            <a:off x="-322222" y="3911478"/>
            <a:ext cx="4631379" cy="1561772"/>
          </a:xfrm>
          <a:custGeom>
            <a:avLst/>
            <a:gdLst/>
            <a:ahLst/>
            <a:cxnLst/>
            <a:rect l="l" t="t" r="r" b="b"/>
            <a:pathLst>
              <a:path w="28851" h="9729" extrusionOk="0">
                <a:moveTo>
                  <a:pt x="943" y="0"/>
                </a:moveTo>
                <a:cubicBezTo>
                  <a:pt x="631" y="0"/>
                  <a:pt x="337" y="87"/>
                  <a:pt x="179" y="380"/>
                </a:cubicBezTo>
                <a:cubicBezTo>
                  <a:pt x="1" y="711"/>
                  <a:pt x="78" y="1189"/>
                  <a:pt x="451" y="1303"/>
                </a:cubicBezTo>
                <a:cubicBezTo>
                  <a:pt x="355" y="2313"/>
                  <a:pt x="452" y="3522"/>
                  <a:pt x="1499" y="3989"/>
                </a:cubicBezTo>
                <a:cubicBezTo>
                  <a:pt x="1785" y="4117"/>
                  <a:pt x="2088" y="4165"/>
                  <a:pt x="2396" y="4165"/>
                </a:cubicBezTo>
                <a:cubicBezTo>
                  <a:pt x="3000" y="4165"/>
                  <a:pt x="3625" y="3981"/>
                  <a:pt x="4188" y="3848"/>
                </a:cubicBezTo>
                <a:cubicBezTo>
                  <a:pt x="4624" y="3745"/>
                  <a:pt x="5112" y="3633"/>
                  <a:pt x="5582" y="3633"/>
                </a:cubicBezTo>
                <a:cubicBezTo>
                  <a:pt x="6044" y="3633"/>
                  <a:pt x="6489" y="3741"/>
                  <a:pt x="6852" y="4069"/>
                </a:cubicBezTo>
                <a:cubicBezTo>
                  <a:pt x="7560" y="4711"/>
                  <a:pt x="7722" y="5737"/>
                  <a:pt x="8257" y="6500"/>
                </a:cubicBezTo>
                <a:cubicBezTo>
                  <a:pt x="8521" y="6876"/>
                  <a:pt x="8874" y="7178"/>
                  <a:pt x="9322" y="7300"/>
                </a:cubicBezTo>
                <a:cubicBezTo>
                  <a:pt x="9482" y="7344"/>
                  <a:pt x="9645" y="7363"/>
                  <a:pt x="9808" y="7363"/>
                </a:cubicBezTo>
                <a:cubicBezTo>
                  <a:pt x="10078" y="7363"/>
                  <a:pt x="10348" y="7310"/>
                  <a:pt x="10606" y="7231"/>
                </a:cubicBezTo>
                <a:cubicBezTo>
                  <a:pt x="11498" y="6959"/>
                  <a:pt x="12280" y="6380"/>
                  <a:pt x="13194" y="6184"/>
                </a:cubicBezTo>
                <a:cubicBezTo>
                  <a:pt x="13322" y="6156"/>
                  <a:pt x="13450" y="6141"/>
                  <a:pt x="13577" y="6141"/>
                </a:cubicBezTo>
                <a:cubicBezTo>
                  <a:pt x="13849" y="6141"/>
                  <a:pt x="14113" y="6211"/>
                  <a:pt x="14347" y="6376"/>
                </a:cubicBezTo>
                <a:cubicBezTo>
                  <a:pt x="14724" y="6643"/>
                  <a:pt x="14907" y="7097"/>
                  <a:pt x="15047" y="7521"/>
                </a:cubicBezTo>
                <a:cubicBezTo>
                  <a:pt x="15341" y="8400"/>
                  <a:pt x="15592" y="9554"/>
                  <a:pt x="16688" y="9709"/>
                </a:cubicBezTo>
                <a:cubicBezTo>
                  <a:pt x="16781" y="9722"/>
                  <a:pt x="16872" y="9728"/>
                  <a:pt x="16961" y="9728"/>
                </a:cubicBezTo>
                <a:cubicBezTo>
                  <a:pt x="18160" y="9728"/>
                  <a:pt x="18967" y="8588"/>
                  <a:pt x="19887" y="7966"/>
                </a:cubicBezTo>
                <a:cubicBezTo>
                  <a:pt x="20301" y="7685"/>
                  <a:pt x="20755" y="7537"/>
                  <a:pt x="21232" y="7537"/>
                </a:cubicBezTo>
                <a:cubicBezTo>
                  <a:pt x="21401" y="7537"/>
                  <a:pt x="21572" y="7556"/>
                  <a:pt x="21746" y="7593"/>
                </a:cubicBezTo>
                <a:cubicBezTo>
                  <a:pt x="22408" y="7736"/>
                  <a:pt x="23015" y="8087"/>
                  <a:pt x="23550" y="8494"/>
                </a:cubicBezTo>
                <a:cubicBezTo>
                  <a:pt x="24053" y="8876"/>
                  <a:pt x="24539" y="9361"/>
                  <a:pt x="25189" y="9466"/>
                </a:cubicBezTo>
                <a:cubicBezTo>
                  <a:pt x="25284" y="9481"/>
                  <a:pt x="25378" y="9489"/>
                  <a:pt x="25473" y="9489"/>
                </a:cubicBezTo>
                <a:cubicBezTo>
                  <a:pt x="26024" y="9489"/>
                  <a:pt x="26554" y="9240"/>
                  <a:pt x="26991" y="8910"/>
                </a:cubicBezTo>
                <a:cubicBezTo>
                  <a:pt x="27838" y="8271"/>
                  <a:pt x="28376" y="7319"/>
                  <a:pt x="28611" y="6292"/>
                </a:cubicBezTo>
                <a:cubicBezTo>
                  <a:pt x="28851" y="5239"/>
                  <a:pt x="28800" y="4124"/>
                  <a:pt x="28525" y="3084"/>
                </a:cubicBezTo>
                <a:cubicBezTo>
                  <a:pt x="28226" y="1958"/>
                  <a:pt x="27654" y="694"/>
                  <a:pt x="26488" y="261"/>
                </a:cubicBezTo>
                <a:cubicBezTo>
                  <a:pt x="26074" y="106"/>
                  <a:pt x="25631" y="64"/>
                  <a:pt x="25188" y="64"/>
                </a:cubicBezTo>
                <a:cubicBezTo>
                  <a:pt x="24971" y="64"/>
                  <a:pt x="24753" y="74"/>
                  <a:pt x="24540" y="86"/>
                </a:cubicBezTo>
                <a:cubicBezTo>
                  <a:pt x="23776" y="131"/>
                  <a:pt x="23013" y="188"/>
                  <a:pt x="22250" y="248"/>
                </a:cubicBezTo>
                <a:cubicBezTo>
                  <a:pt x="20720" y="367"/>
                  <a:pt x="19190" y="503"/>
                  <a:pt x="17661" y="628"/>
                </a:cubicBezTo>
                <a:cubicBezTo>
                  <a:pt x="15187" y="828"/>
                  <a:pt x="12704" y="996"/>
                  <a:pt x="10221" y="996"/>
                </a:cubicBezTo>
                <a:cubicBezTo>
                  <a:pt x="9649" y="996"/>
                  <a:pt x="9077" y="987"/>
                  <a:pt x="8505" y="967"/>
                </a:cubicBezTo>
                <a:cubicBezTo>
                  <a:pt x="6985" y="916"/>
                  <a:pt x="5467" y="790"/>
                  <a:pt x="3966" y="555"/>
                </a:cubicBezTo>
                <a:cubicBezTo>
                  <a:pt x="3209" y="436"/>
                  <a:pt x="2459" y="290"/>
                  <a:pt x="1714" y="116"/>
                </a:cubicBezTo>
                <a:cubicBezTo>
                  <a:pt x="1493" y="64"/>
                  <a:pt x="1211" y="0"/>
                  <a:pt x="943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"/>
          <p:cNvSpPr/>
          <p:nvPr/>
        </p:nvSpPr>
        <p:spPr>
          <a:xfrm rot="10800000">
            <a:off x="7238474" y="-283427"/>
            <a:ext cx="2349802" cy="3352777"/>
          </a:xfrm>
          <a:custGeom>
            <a:avLst/>
            <a:gdLst/>
            <a:ahLst/>
            <a:cxnLst/>
            <a:rect l="l" t="t" r="r" b="b"/>
            <a:pathLst>
              <a:path w="14638" h="20886" extrusionOk="0">
                <a:moveTo>
                  <a:pt x="3191" y="1"/>
                </a:moveTo>
                <a:cubicBezTo>
                  <a:pt x="2885" y="1"/>
                  <a:pt x="2576" y="81"/>
                  <a:pt x="2295" y="191"/>
                </a:cubicBezTo>
                <a:cubicBezTo>
                  <a:pt x="1899" y="349"/>
                  <a:pt x="1532" y="564"/>
                  <a:pt x="1185" y="809"/>
                </a:cubicBezTo>
                <a:cubicBezTo>
                  <a:pt x="1218" y="721"/>
                  <a:pt x="1252" y="633"/>
                  <a:pt x="1287" y="547"/>
                </a:cubicBezTo>
                <a:cubicBezTo>
                  <a:pt x="1332" y="438"/>
                  <a:pt x="1242" y="367"/>
                  <a:pt x="1149" y="367"/>
                </a:cubicBezTo>
                <a:cubicBezTo>
                  <a:pt x="1089" y="367"/>
                  <a:pt x="1027" y="397"/>
                  <a:pt x="998" y="467"/>
                </a:cubicBezTo>
                <a:cubicBezTo>
                  <a:pt x="147" y="2564"/>
                  <a:pt x="0" y="4857"/>
                  <a:pt x="71" y="7096"/>
                </a:cubicBezTo>
                <a:cubicBezTo>
                  <a:pt x="107" y="8264"/>
                  <a:pt x="200" y="9428"/>
                  <a:pt x="285" y="10592"/>
                </a:cubicBezTo>
                <a:cubicBezTo>
                  <a:pt x="378" y="11838"/>
                  <a:pt x="471" y="13083"/>
                  <a:pt x="565" y="14328"/>
                </a:cubicBezTo>
                <a:cubicBezTo>
                  <a:pt x="660" y="15573"/>
                  <a:pt x="755" y="16818"/>
                  <a:pt x="852" y="18063"/>
                </a:cubicBezTo>
                <a:cubicBezTo>
                  <a:pt x="895" y="18617"/>
                  <a:pt x="909" y="19183"/>
                  <a:pt x="997" y="19731"/>
                </a:cubicBezTo>
                <a:cubicBezTo>
                  <a:pt x="1063" y="20137"/>
                  <a:pt x="1227" y="20580"/>
                  <a:pt x="1623" y="20768"/>
                </a:cubicBezTo>
                <a:cubicBezTo>
                  <a:pt x="1853" y="20878"/>
                  <a:pt x="2108" y="20885"/>
                  <a:pt x="2359" y="20885"/>
                </a:cubicBezTo>
                <a:cubicBezTo>
                  <a:pt x="2678" y="20885"/>
                  <a:pt x="2997" y="20884"/>
                  <a:pt x="3315" y="20883"/>
                </a:cubicBezTo>
                <a:cubicBezTo>
                  <a:pt x="3934" y="20882"/>
                  <a:pt x="4551" y="20881"/>
                  <a:pt x="5168" y="20880"/>
                </a:cubicBezTo>
                <a:cubicBezTo>
                  <a:pt x="6413" y="20878"/>
                  <a:pt x="7658" y="20875"/>
                  <a:pt x="8904" y="20873"/>
                </a:cubicBezTo>
                <a:cubicBezTo>
                  <a:pt x="8946" y="20873"/>
                  <a:pt x="8987" y="20873"/>
                  <a:pt x="9029" y="20873"/>
                </a:cubicBezTo>
                <a:cubicBezTo>
                  <a:pt x="9733" y="20873"/>
                  <a:pt x="10440" y="20882"/>
                  <a:pt x="11147" y="20882"/>
                </a:cubicBezTo>
                <a:cubicBezTo>
                  <a:pt x="11621" y="20882"/>
                  <a:pt x="12096" y="20878"/>
                  <a:pt x="12569" y="20863"/>
                </a:cubicBezTo>
                <a:cubicBezTo>
                  <a:pt x="13054" y="20848"/>
                  <a:pt x="13560" y="20768"/>
                  <a:pt x="13928" y="20425"/>
                </a:cubicBezTo>
                <a:cubicBezTo>
                  <a:pt x="14266" y="20112"/>
                  <a:pt x="14409" y="19650"/>
                  <a:pt x="14479" y="19208"/>
                </a:cubicBezTo>
                <a:cubicBezTo>
                  <a:pt x="14615" y="18346"/>
                  <a:pt x="14637" y="17435"/>
                  <a:pt x="14556" y="16567"/>
                </a:cubicBezTo>
                <a:cubicBezTo>
                  <a:pt x="14480" y="15744"/>
                  <a:pt x="14290" y="14898"/>
                  <a:pt x="13827" y="14200"/>
                </a:cubicBezTo>
                <a:cubicBezTo>
                  <a:pt x="13606" y="13867"/>
                  <a:pt x="13329" y="13578"/>
                  <a:pt x="13000" y="13350"/>
                </a:cubicBezTo>
                <a:cubicBezTo>
                  <a:pt x="12618" y="13086"/>
                  <a:pt x="12175" y="12928"/>
                  <a:pt x="11727" y="12811"/>
                </a:cubicBezTo>
                <a:cubicBezTo>
                  <a:pt x="10841" y="12580"/>
                  <a:pt x="9808" y="12500"/>
                  <a:pt x="9119" y="11827"/>
                </a:cubicBezTo>
                <a:cubicBezTo>
                  <a:pt x="8381" y="11106"/>
                  <a:pt x="8246" y="10000"/>
                  <a:pt x="8306" y="9020"/>
                </a:cubicBezTo>
                <a:cubicBezTo>
                  <a:pt x="8344" y="8404"/>
                  <a:pt x="8449" y="7795"/>
                  <a:pt x="8518" y="7181"/>
                </a:cubicBezTo>
                <a:cubicBezTo>
                  <a:pt x="8574" y="6676"/>
                  <a:pt x="8621" y="6136"/>
                  <a:pt x="8417" y="5654"/>
                </a:cubicBezTo>
                <a:cubicBezTo>
                  <a:pt x="7771" y="4140"/>
                  <a:pt x="5341" y="4868"/>
                  <a:pt x="4856" y="3246"/>
                </a:cubicBezTo>
                <a:cubicBezTo>
                  <a:pt x="4619" y="2457"/>
                  <a:pt x="4843" y="1582"/>
                  <a:pt x="4492" y="818"/>
                </a:cubicBezTo>
                <a:cubicBezTo>
                  <a:pt x="4321" y="450"/>
                  <a:pt x="3993" y="161"/>
                  <a:pt x="3598" y="53"/>
                </a:cubicBezTo>
                <a:cubicBezTo>
                  <a:pt x="3465" y="17"/>
                  <a:pt x="3328" y="1"/>
                  <a:pt x="3191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5"/>
          <p:cNvSpPr txBox="1">
            <a:spLocks noGrp="1"/>
          </p:cNvSpPr>
          <p:nvPr>
            <p:ph type="title"/>
          </p:nvPr>
        </p:nvSpPr>
        <p:spPr>
          <a:xfrm>
            <a:off x="2715675" y="758952"/>
            <a:ext cx="37125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5"/>
          <p:cNvSpPr/>
          <p:nvPr/>
        </p:nvSpPr>
        <p:spPr>
          <a:xfrm rot="10545964">
            <a:off x="1016839" y="203702"/>
            <a:ext cx="1057317" cy="823815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" name="Google Shape;133;p5"/>
          <p:cNvGrpSpPr/>
          <p:nvPr/>
        </p:nvGrpSpPr>
        <p:grpSpPr>
          <a:xfrm rot="-9900030">
            <a:off x="1630759" y="4533277"/>
            <a:ext cx="215932" cy="195605"/>
            <a:chOff x="1640475" y="1197075"/>
            <a:chExt cx="55475" cy="50250"/>
          </a:xfrm>
        </p:grpSpPr>
        <p:sp>
          <p:nvSpPr>
            <p:cNvPr id="134" name="Google Shape;134;p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" name="Google Shape;137;p5"/>
          <p:cNvSpPr/>
          <p:nvPr/>
        </p:nvSpPr>
        <p:spPr>
          <a:xfrm rot="-650935">
            <a:off x="207474" y="4629032"/>
            <a:ext cx="827555" cy="19386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" name="Google Shape;138;p5"/>
          <p:cNvGrpSpPr/>
          <p:nvPr/>
        </p:nvGrpSpPr>
        <p:grpSpPr>
          <a:xfrm rot="10799956">
            <a:off x="274842" y="539507"/>
            <a:ext cx="438380" cy="397116"/>
            <a:chOff x="1640475" y="1197075"/>
            <a:chExt cx="55475" cy="50250"/>
          </a:xfrm>
        </p:grpSpPr>
        <p:sp>
          <p:nvSpPr>
            <p:cNvPr id="139" name="Google Shape;139;p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" name="Google Shape;142;p5"/>
          <p:cNvGrpSpPr/>
          <p:nvPr/>
        </p:nvGrpSpPr>
        <p:grpSpPr>
          <a:xfrm rot="-3600112">
            <a:off x="8113026" y="595917"/>
            <a:ext cx="262456" cy="237752"/>
            <a:chOff x="1640475" y="1197075"/>
            <a:chExt cx="55475" cy="50250"/>
          </a:xfrm>
        </p:grpSpPr>
        <p:sp>
          <p:nvSpPr>
            <p:cNvPr id="143" name="Google Shape;143;p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" name="Google Shape;146;p5"/>
          <p:cNvSpPr/>
          <p:nvPr/>
        </p:nvSpPr>
        <p:spPr>
          <a:xfrm rot="-9900028">
            <a:off x="6801862" y="268233"/>
            <a:ext cx="1038050" cy="243182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5"/>
          <p:cNvSpPr/>
          <p:nvPr/>
        </p:nvSpPr>
        <p:spPr>
          <a:xfrm rot="-9900036">
            <a:off x="8356794" y="3991332"/>
            <a:ext cx="450073" cy="665412"/>
          </a:xfrm>
          <a:custGeom>
            <a:avLst/>
            <a:gdLst/>
            <a:ahLst/>
            <a:cxnLst/>
            <a:rect l="l" t="t" r="r" b="b"/>
            <a:pathLst>
              <a:path w="10628" h="15713" extrusionOk="0">
                <a:moveTo>
                  <a:pt x="9154" y="0"/>
                </a:moveTo>
                <a:cubicBezTo>
                  <a:pt x="9141" y="0"/>
                  <a:pt x="9128" y="5"/>
                  <a:pt x="9118" y="14"/>
                </a:cubicBezTo>
                <a:cubicBezTo>
                  <a:pt x="9094" y="34"/>
                  <a:pt x="9092" y="69"/>
                  <a:pt x="9112" y="93"/>
                </a:cubicBezTo>
                <a:cubicBezTo>
                  <a:pt x="9278" y="281"/>
                  <a:pt x="9433" y="486"/>
                  <a:pt x="9574" y="703"/>
                </a:cubicBezTo>
                <a:cubicBezTo>
                  <a:pt x="9585" y="719"/>
                  <a:pt x="9602" y="727"/>
                  <a:pt x="9620" y="727"/>
                </a:cubicBezTo>
                <a:cubicBezTo>
                  <a:pt x="9631" y="727"/>
                  <a:pt x="9641" y="725"/>
                  <a:pt x="9651" y="719"/>
                </a:cubicBezTo>
                <a:cubicBezTo>
                  <a:pt x="9677" y="703"/>
                  <a:pt x="9684" y="668"/>
                  <a:pt x="9667" y="642"/>
                </a:cubicBezTo>
                <a:cubicBezTo>
                  <a:pt x="9524" y="421"/>
                  <a:pt x="9366" y="212"/>
                  <a:pt x="9196" y="19"/>
                </a:cubicBezTo>
                <a:cubicBezTo>
                  <a:pt x="9185" y="6"/>
                  <a:pt x="9169" y="0"/>
                  <a:pt x="9154" y="0"/>
                </a:cubicBezTo>
                <a:close/>
                <a:moveTo>
                  <a:pt x="9994" y="1294"/>
                </a:moveTo>
                <a:cubicBezTo>
                  <a:pt x="9986" y="1294"/>
                  <a:pt x="9978" y="1296"/>
                  <a:pt x="9970" y="1299"/>
                </a:cubicBezTo>
                <a:cubicBezTo>
                  <a:pt x="9943" y="1312"/>
                  <a:pt x="9931" y="1345"/>
                  <a:pt x="9944" y="1373"/>
                </a:cubicBezTo>
                <a:cubicBezTo>
                  <a:pt x="10050" y="1602"/>
                  <a:pt x="10143" y="1843"/>
                  <a:pt x="10220" y="2087"/>
                </a:cubicBezTo>
                <a:cubicBezTo>
                  <a:pt x="10228" y="2111"/>
                  <a:pt x="10250" y="2126"/>
                  <a:pt x="10274" y="2126"/>
                </a:cubicBezTo>
                <a:cubicBezTo>
                  <a:pt x="10279" y="2126"/>
                  <a:pt x="10284" y="2125"/>
                  <a:pt x="10291" y="2124"/>
                </a:cubicBezTo>
                <a:cubicBezTo>
                  <a:pt x="10320" y="2114"/>
                  <a:pt x="10336" y="2083"/>
                  <a:pt x="10327" y="2054"/>
                </a:cubicBezTo>
                <a:cubicBezTo>
                  <a:pt x="10248" y="1805"/>
                  <a:pt x="10154" y="1561"/>
                  <a:pt x="10044" y="1326"/>
                </a:cubicBezTo>
                <a:cubicBezTo>
                  <a:pt x="10035" y="1306"/>
                  <a:pt x="10015" y="1294"/>
                  <a:pt x="9994" y="1294"/>
                </a:cubicBezTo>
                <a:close/>
                <a:moveTo>
                  <a:pt x="10459" y="2766"/>
                </a:moveTo>
                <a:cubicBezTo>
                  <a:pt x="10456" y="2766"/>
                  <a:pt x="10452" y="2766"/>
                  <a:pt x="10449" y="2767"/>
                </a:cubicBezTo>
                <a:cubicBezTo>
                  <a:pt x="10418" y="2772"/>
                  <a:pt x="10399" y="2801"/>
                  <a:pt x="10404" y="2831"/>
                </a:cubicBezTo>
                <a:cubicBezTo>
                  <a:pt x="10449" y="3078"/>
                  <a:pt x="10482" y="3334"/>
                  <a:pt x="10500" y="3593"/>
                </a:cubicBezTo>
                <a:cubicBezTo>
                  <a:pt x="10502" y="3621"/>
                  <a:pt x="10526" y="3644"/>
                  <a:pt x="10556" y="3644"/>
                </a:cubicBezTo>
                <a:lnTo>
                  <a:pt x="10559" y="3644"/>
                </a:lnTo>
                <a:cubicBezTo>
                  <a:pt x="10590" y="3642"/>
                  <a:pt x="10612" y="3615"/>
                  <a:pt x="10610" y="3585"/>
                </a:cubicBezTo>
                <a:cubicBezTo>
                  <a:pt x="10592" y="3322"/>
                  <a:pt x="10559" y="3062"/>
                  <a:pt x="10513" y="2811"/>
                </a:cubicBezTo>
                <a:cubicBezTo>
                  <a:pt x="10508" y="2784"/>
                  <a:pt x="10485" y="2766"/>
                  <a:pt x="10459" y="2766"/>
                </a:cubicBezTo>
                <a:close/>
                <a:moveTo>
                  <a:pt x="10573" y="4306"/>
                </a:moveTo>
                <a:cubicBezTo>
                  <a:pt x="10546" y="4306"/>
                  <a:pt x="10516" y="4330"/>
                  <a:pt x="10515" y="4361"/>
                </a:cubicBezTo>
                <a:cubicBezTo>
                  <a:pt x="10509" y="4612"/>
                  <a:pt x="10490" y="4869"/>
                  <a:pt x="10459" y="5127"/>
                </a:cubicBezTo>
                <a:cubicBezTo>
                  <a:pt x="10455" y="5158"/>
                  <a:pt x="10477" y="5185"/>
                  <a:pt x="10508" y="5189"/>
                </a:cubicBezTo>
                <a:lnTo>
                  <a:pt x="10514" y="5189"/>
                </a:lnTo>
                <a:cubicBezTo>
                  <a:pt x="10542" y="5189"/>
                  <a:pt x="10565" y="5168"/>
                  <a:pt x="10569" y="5141"/>
                </a:cubicBezTo>
                <a:cubicBezTo>
                  <a:pt x="10600" y="4879"/>
                  <a:pt x="10620" y="4618"/>
                  <a:pt x="10626" y="4364"/>
                </a:cubicBezTo>
                <a:cubicBezTo>
                  <a:pt x="10627" y="4333"/>
                  <a:pt x="10604" y="4307"/>
                  <a:pt x="10573" y="4306"/>
                </a:cubicBezTo>
                <a:close/>
                <a:moveTo>
                  <a:pt x="10392" y="5842"/>
                </a:moveTo>
                <a:cubicBezTo>
                  <a:pt x="10366" y="5842"/>
                  <a:pt x="10342" y="5860"/>
                  <a:pt x="10337" y="5886"/>
                </a:cubicBezTo>
                <a:cubicBezTo>
                  <a:pt x="10329" y="5923"/>
                  <a:pt x="10322" y="5959"/>
                  <a:pt x="10314" y="5994"/>
                </a:cubicBezTo>
                <a:cubicBezTo>
                  <a:pt x="10268" y="6208"/>
                  <a:pt x="10215" y="6424"/>
                  <a:pt x="10156" y="6634"/>
                </a:cubicBezTo>
                <a:cubicBezTo>
                  <a:pt x="10148" y="6664"/>
                  <a:pt x="10165" y="6695"/>
                  <a:pt x="10195" y="6702"/>
                </a:cubicBezTo>
                <a:cubicBezTo>
                  <a:pt x="10200" y="6705"/>
                  <a:pt x="10204" y="6705"/>
                  <a:pt x="10210" y="6705"/>
                </a:cubicBezTo>
                <a:cubicBezTo>
                  <a:pt x="10234" y="6705"/>
                  <a:pt x="10257" y="6689"/>
                  <a:pt x="10263" y="6664"/>
                </a:cubicBezTo>
                <a:cubicBezTo>
                  <a:pt x="10323" y="6451"/>
                  <a:pt x="10377" y="6233"/>
                  <a:pt x="10423" y="6018"/>
                </a:cubicBezTo>
                <a:cubicBezTo>
                  <a:pt x="10431" y="5981"/>
                  <a:pt x="10438" y="5945"/>
                  <a:pt x="10446" y="5909"/>
                </a:cubicBezTo>
                <a:cubicBezTo>
                  <a:pt x="10452" y="5878"/>
                  <a:pt x="10432" y="5849"/>
                  <a:pt x="10402" y="5842"/>
                </a:cubicBezTo>
                <a:cubicBezTo>
                  <a:pt x="10399" y="5842"/>
                  <a:pt x="10395" y="5842"/>
                  <a:pt x="10392" y="5842"/>
                </a:cubicBezTo>
                <a:close/>
                <a:moveTo>
                  <a:pt x="2671" y="7727"/>
                </a:moveTo>
                <a:cubicBezTo>
                  <a:pt x="2645" y="7727"/>
                  <a:pt x="2616" y="7750"/>
                  <a:pt x="2615" y="7780"/>
                </a:cubicBezTo>
                <a:cubicBezTo>
                  <a:pt x="2615" y="7811"/>
                  <a:pt x="2639" y="7837"/>
                  <a:pt x="2670" y="7838"/>
                </a:cubicBezTo>
                <a:cubicBezTo>
                  <a:pt x="2904" y="7844"/>
                  <a:pt x="3138" y="7936"/>
                  <a:pt x="3346" y="8101"/>
                </a:cubicBezTo>
                <a:cubicBezTo>
                  <a:pt x="3356" y="8109"/>
                  <a:pt x="3368" y="8113"/>
                  <a:pt x="3380" y="8113"/>
                </a:cubicBezTo>
                <a:cubicBezTo>
                  <a:pt x="3396" y="8113"/>
                  <a:pt x="3413" y="8106"/>
                  <a:pt x="3424" y="8092"/>
                </a:cubicBezTo>
                <a:cubicBezTo>
                  <a:pt x="3442" y="8068"/>
                  <a:pt x="3439" y="8032"/>
                  <a:pt x="3414" y="8014"/>
                </a:cubicBezTo>
                <a:cubicBezTo>
                  <a:pt x="3188" y="7834"/>
                  <a:pt x="2931" y="7734"/>
                  <a:pt x="2673" y="7727"/>
                </a:cubicBezTo>
                <a:cubicBezTo>
                  <a:pt x="2672" y="7727"/>
                  <a:pt x="2672" y="7727"/>
                  <a:pt x="2671" y="7727"/>
                </a:cubicBezTo>
                <a:close/>
                <a:moveTo>
                  <a:pt x="9973" y="7330"/>
                </a:moveTo>
                <a:cubicBezTo>
                  <a:pt x="9950" y="7330"/>
                  <a:pt x="9929" y="7344"/>
                  <a:pt x="9921" y="7367"/>
                </a:cubicBezTo>
                <a:cubicBezTo>
                  <a:pt x="9834" y="7607"/>
                  <a:pt x="9736" y="7848"/>
                  <a:pt x="9632" y="8081"/>
                </a:cubicBezTo>
                <a:cubicBezTo>
                  <a:pt x="9619" y="8108"/>
                  <a:pt x="9632" y="8141"/>
                  <a:pt x="9659" y="8153"/>
                </a:cubicBezTo>
                <a:cubicBezTo>
                  <a:pt x="9667" y="8157"/>
                  <a:pt x="9674" y="8159"/>
                  <a:pt x="9682" y="8159"/>
                </a:cubicBezTo>
                <a:cubicBezTo>
                  <a:pt x="9703" y="8159"/>
                  <a:pt x="9724" y="8147"/>
                  <a:pt x="9733" y="8125"/>
                </a:cubicBezTo>
                <a:cubicBezTo>
                  <a:pt x="9839" y="7890"/>
                  <a:pt x="9937" y="7648"/>
                  <a:pt x="10025" y="7405"/>
                </a:cubicBezTo>
                <a:cubicBezTo>
                  <a:pt x="10035" y="7377"/>
                  <a:pt x="10021" y="7344"/>
                  <a:pt x="9992" y="7334"/>
                </a:cubicBezTo>
                <a:cubicBezTo>
                  <a:pt x="9985" y="7331"/>
                  <a:pt x="9979" y="7330"/>
                  <a:pt x="9973" y="7330"/>
                </a:cubicBezTo>
                <a:close/>
                <a:moveTo>
                  <a:pt x="1957" y="7977"/>
                </a:moveTo>
                <a:cubicBezTo>
                  <a:pt x="1944" y="7977"/>
                  <a:pt x="1932" y="7981"/>
                  <a:pt x="1922" y="7990"/>
                </a:cubicBezTo>
                <a:cubicBezTo>
                  <a:pt x="1716" y="8153"/>
                  <a:pt x="1552" y="8384"/>
                  <a:pt x="1461" y="8637"/>
                </a:cubicBezTo>
                <a:cubicBezTo>
                  <a:pt x="1452" y="8666"/>
                  <a:pt x="1467" y="8698"/>
                  <a:pt x="1496" y="8709"/>
                </a:cubicBezTo>
                <a:cubicBezTo>
                  <a:pt x="1502" y="8711"/>
                  <a:pt x="1507" y="8712"/>
                  <a:pt x="1514" y="8712"/>
                </a:cubicBezTo>
                <a:cubicBezTo>
                  <a:pt x="1537" y="8712"/>
                  <a:pt x="1559" y="8697"/>
                  <a:pt x="1566" y="8674"/>
                </a:cubicBezTo>
                <a:cubicBezTo>
                  <a:pt x="1649" y="8441"/>
                  <a:pt x="1800" y="8228"/>
                  <a:pt x="1991" y="8076"/>
                </a:cubicBezTo>
                <a:cubicBezTo>
                  <a:pt x="2015" y="8057"/>
                  <a:pt x="2019" y="8022"/>
                  <a:pt x="2000" y="7998"/>
                </a:cubicBezTo>
                <a:cubicBezTo>
                  <a:pt x="1989" y="7984"/>
                  <a:pt x="1973" y="7977"/>
                  <a:pt x="1957" y="7977"/>
                </a:cubicBezTo>
                <a:close/>
                <a:moveTo>
                  <a:pt x="3845" y="8611"/>
                </a:moveTo>
                <a:cubicBezTo>
                  <a:pt x="3837" y="8611"/>
                  <a:pt x="3830" y="8612"/>
                  <a:pt x="3822" y="8616"/>
                </a:cubicBezTo>
                <a:cubicBezTo>
                  <a:pt x="3795" y="8627"/>
                  <a:pt x="3782" y="8661"/>
                  <a:pt x="3794" y="8688"/>
                </a:cubicBezTo>
                <a:cubicBezTo>
                  <a:pt x="3888" y="8903"/>
                  <a:pt x="3943" y="9150"/>
                  <a:pt x="3960" y="9421"/>
                </a:cubicBezTo>
                <a:cubicBezTo>
                  <a:pt x="3962" y="9450"/>
                  <a:pt x="3987" y="9472"/>
                  <a:pt x="4016" y="9472"/>
                </a:cubicBezTo>
                <a:lnTo>
                  <a:pt x="4019" y="9472"/>
                </a:lnTo>
                <a:cubicBezTo>
                  <a:pt x="4050" y="9470"/>
                  <a:pt x="4073" y="9445"/>
                  <a:pt x="4071" y="9414"/>
                </a:cubicBezTo>
                <a:cubicBezTo>
                  <a:pt x="4053" y="9130"/>
                  <a:pt x="3994" y="8871"/>
                  <a:pt x="3896" y="8645"/>
                </a:cubicBezTo>
                <a:cubicBezTo>
                  <a:pt x="3887" y="8624"/>
                  <a:pt x="3866" y="8611"/>
                  <a:pt x="3845" y="8611"/>
                </a:cubicBezTo>
                <a:close/>
                <a:moveTo>
                  <a:pt x="9339" y="8741"/>
                </a:moveTo>
                <a:cubicBezTo>
                  <a:pt x="9320" y="8741"/>
                  <a:pt x="9301" y="8752"/>
                  <a:pt x="9291" y="8771"/>
                </a:cubicBezTo>
                <a:cubicBezTo>
                  <a:pt x="9196" y="8946"/>
                  <a:pt x="9094" y="9121"/>
                  <a:pt x="8990" y="9290"/>
                </a:cubicBezTo>
                <a:cubicBezTo>
                  <a:pt x="8960" y="9338"/>
                  <a:pt x="8930" y="9385"/>
                  <a:pt x="8900" y="9433"/>
                </a:cubicBezTo>
                <a:cubicBezTo>
                  <a:pt x="8883" y="9459"/>
                  <a:pt x="8890" y="9493"/>
                  <a:pt x="8916" y="9510"/>
                </a:cubicBezTo>
                <a:cubicBezTo>
                  <a:pt x="8926" y="9515"/>
                  <a:pt x="8936" y="9518"/>
                  <a:pt x="8946" y="9518"/>
                </a:cubicBezTo>
                <a:cubicBezTo>
                  <a:pt x="8964" y="9518"/>
                  <a:pt x="8982" y="9509"/>
                  <a:pt x="8993" y="9493"/>
                </a:cubicBezTo>
                <a:cubicBezTo>
                  <a:pt x="9024" y="9445"/>
                  <a:pt x="9055" y="9397"/>
                  <a:pt x="9085" y="9349"/>
                </a:cubicBezTo>
                <a:cubicBezTo>
                  <a:pt x="9190" y="9178"/>
                  <a:pt x="9293" y="9000"/>
                  <a:pt x="9389" y="8823"/>
                </a:cubicBezTo>
                <a:cubicBezTo>
                  <a:pt x="9403" y="8796"/>
                  <a:pt x="9393" y="8762"/>
                  <a:pt x="9367" y="8748"/>
                </a:cubicBezTo>
                <a:cubicBezTo>
                  <a:pt x="9358" y="8743"/>
                  <a:pt x="9349" y="8741"/>
                  <a:pt x="9339" y="8741"/>
                </a:cubicBezTo>
                <a:close/>
                <a:moveTo>
                  <a:pt x="1463" y="9364"/>
                </a:moveTo>
                <a:cubicBezTo>
                  <a:pt x="1460" y="9364"/>
                  <a:pt x="1456" y="9364"/>
                  <a:pt x="1453" y="9365"/>
                </a:cubicBezTo>
                <a:cubicBezTo>
                  <a:pt x="1422" y="9370"/>
                  <a:pt x="1403" y="9399"/>
                  <a:pt x="1408" y="9429"/>
                </a:cubicBezTo>
                <a:cubicBezTo>
                  <a:pt x="1454" y="9678"/>
                  <a:pt x="1557" y="9931"/>
                  <a:pt x="1705" y="10162"/>
                </a:cubicBezTo>
                <a:cubicBezTo>
                  <a:pt x="1716" y="10179"/>
                  <a:pt x="1734" y="10187"/>
                  <a:pt x="1752" y="10187"/>
                </a:cubicBezTo>
                <a:cubicBezTo>
                  <a:pt x="1763" y="10187"/>
                  <a:pt x="1773" y="10184"/>
                  <a:pt x="1782" y="10179"/>
                </a:cubicBezTo>
                <a:cubicBezTo>
                  <a:pt x="1808" y="10162"/>
                  <a:pt x="1815" y="10127"/>
                  <a:pt x="1799" y="10102"/>
                </a:cubicBezTo>
                <a:cubicBezTo>
                  <a:pt x="1657" y="9883"/>
                  <a:pt x="1560" y="9643"/>
                  <a:pt x="1517" y="9409"/>
                </a:cubicBezTo>
                <a:cubicBezTo>
                  <a:pt x="1512" y="9382"/>
                  <a:pt x="1489" y="9364"/>
                  <a:pt x="1463" y="9364"/>
                </a:cubicBezTo>
                <a:close/>
                <a:moveTo>
                  <a:pt x="8495" y="10036"/>
                </a:moveTo>
                <a:cubicBezTo>
                  <a:pt x="8479" y="10036"/>
                  <a:pt x="8463" y="10043"/>
                  <a:pt x="8451" y="10057"/>
                </a:cubicBezTo>
                <a:cubicBezTo>
                  <a:pt x="8285" y="10264"/>
                  <a:pt x="8112" y="10454"/>
                  <a:pt x="7934" y="10621"/>
                </a:cubicBezTo>
                <a:cubicBezTo>
                  <a:pt x="7913" y="10642"/>
                  <a:pt x="7912" y="10678"/>
                  <a:pt x="7932" y="10700"/>
                </a:cubicBezTo>
                <a:cubicBezTo>
                  <a:pt x="7944" y="10711"/>
                  <a:pt x="7958" y="10717"/>
                  <a:pt x="7973" y="10717"/>
                </a:cubicBezTo>
                <a:cubicBezTo>
                  <a:pt x="7987" y="10717"/>
                  <a:pt x="8000" y="10712"/>
                  <a:pt x="8011" y="10702"/>
                </a:cubicBezTo>
                <a:cubicBezTo>
                  <a:pt x="8191" y="10531"/>
                  <a:pt x="8368" y="10338"/>
                  <a:pt x="8539" y="10126"/>
                </a:cubicBezTo>
                <a:cubicBezTo>
                  <a:pt x="8558" y="10102"/>
                  <a:pt x="8554" y="10068"/>
                  <a:pt x="8530" y="10048"/>
                </a:cubicBezTo>
                <a:cubicBezTo>
                  <a:pt x="8520" y="10040"/>
                  <a:pt x="8507" y="10036"/>
                  <a:pt x="8495" y="10036"/>
                </a:cubicBezTo>
                <a:close/>
                <a:moveTo>
                  <a:pt x="3979" y="10133"/>
                </a:moveTo>
                <a:cubicBezTo>
                  <a:pt x="3952" y="10133"/>
                  <a:pt x="3929" y="10154"/>
                  <a:pt x="3925" y="10182"/>
                </a:cubicBezTo>
                <a:lnTo>
                  <a:pt x="3920" y="10220"/>
                </a:lnTo>
                <a:cubicBezTo>
                  <a:pt x="3884" y="10457"/>
                  <a:pt x="3835" y="10698"/>
                  <a:pt x="3773" y="10933"/>
                </a:cubicBezTo>
                <a:cubicBezTo>
                  <a:pt x="3765" y="10963"/>
                  <a:pt x="3783" y="10993"/>
                  <a:pt x="3813" y="11000"/>
                </a:cubicBezTo>
                <a:cubicBezTo>
                  <a:pt x="3817" y="11002"/>
                  <a:pt x="3822" y="11002"/>
                  <a:pt x="3827" y="11002"/>
                </a:cubicBezTo>
                <a:cubicBezTo>
                  <a:pt x="3851" y="11002"/>
                  <a:pt x="3874" y="10986"/>
                  <a:pt x="3881" y="10961"/>
                </a:cubicBezTo>
                <a:cubicBezTo>
                  <a:pt x="3944" y="10721"/>
                  <a:pt x="3994" y="10478"/>
                  <a:pt x="4030" y="10236"/>
                </a:cubicBezTo>
                <a:lnTo>
                  <a:pt x="4035" y="10197"/>
                </a:lnTo>
                <a:cubicBezTo>
                  <a:pt x="4039" y="10166"/>
                  <a:pt x="4018" y="10138"/>
                  <a:pt x="3987" y="10134"/>
                </a:cubicBezTo>
                <a:cubicBezTo>
                  <a:pt x="3984" y="10133"/>
                  <a:pt x="3982" y="10133"/>
                  <a:pt x="3979" y="10133"/>
                </a:cubicBezTo>
                <a:close/>
                <a:moveTo>
                  <a:pt x="2272" y="10644"/>
                </a:moveTo>
                <a:cubicBezTo>
                  <a:pt x="2256" y="10644"/>
                  <a:pt x="2239" y="10651"/>
                  <a:pt x="2228" y="10665"/>
                </a:cubicBezTo>
                <a:cubicBezTo>
                  <a:pt x="2209" y="10689"/>
                  <a:pt x="2214" y="10725"/>
                  <a:pt x="2237" y="10744"/>
                </a:cubicBezTo>
                <a:cubicBezTo>
                  <a:pt x="2429" y="10898"/>
                  <a:pt x="2647" y="11033"/>
                  <a:pt x="2903" y="11158"/>
                </a:cubicBezTo>
                <a:cubicBezTo>
                  <a:pt x="2911" y="11163"/>
                  <a:pt x="2920" y="11164"/>
                  <a:pt x="2927" y="11164"/>
                </a:cubicBezTo>
                <a:cubicBezTo>
                  <a:pt x="2947" y="11164"/>
                  <a:pt x="2968" y="11153"/>
                  <a:pt x="2977" y="11133"/>
                </a:cubicBezTo>
                <a:cubicBezTo>
                  <a:pt x="2990" y="11105"/>
                  <a:pt x="2979" y="11072"/>
                  <a:pt x="2952" y="11058"/>
                </a:cubicBezTo>
                <a:cubicBezTo>
                  <a:pt x="2703" y="10937"/>
                  <a:pt x="2492" y="10806"/>
                  <a:pt x="2306" y="10656"/>
                </a:cubicBezTo>
                <a:cubicBezTo>
                  <a:pt x="2296" y="10648"/>
                  <a:pt x="2284" y="10644"/>
                  <a:pt x="2272" y="10644"/>
                </a:cubicBezTo>
                <a:close/>
                <a:moveTo>
                  <a:pt x="7368" y="11087"/>
                </a:moveTo>
                <a:cubicBezTo>
                  <a:pt x="7358" y="11087"/>
                  <a:pt x="7347" y="11090"/>
                  <a:pt x="7338" y="11096"/>
                </a:cubicBezTo>
                <a:cubicBezTo>
                  <a:pt x="7119" y="11238"/>
                  <a:pt x="6892" y="11355"/>
                  <a:pt x="6661" y="11440"/>
                </a:cubicBezTo>
                <a:cubicBezTo>
                  <a:pt x="6632" y="11451"/>
                  <a:pt x="6617" y="11484"/>
                  <a:pt x="6628" y="11512"/>
                </a:cubicBezTo>
                <a:cubicBezTo>
                  <a:pt x="6636" y="11534"/>
                  <a:pt x="6658" y="11548"/>
                  <a:pt x="6680" y="11548"/>
                </a:cubicBezTo>
                <a:cubicBezTo>
                  <a:pt x="6686" y="11548"/>
                  <a:pt x="6693" y="11547"/>
                  <a:pt x="6699" y="11545"/>
                </a:cubicBezTo>
                <a:cubicBezTo>
                  <a:pt x="6939" y="11456"/>
                  <a:pt x="7174" y="11337"/>
                  <a:pt x="7399" y="11189"/>
                </a:cubicBezTo>
                <a:cubicBezTo>
                  <a:pt x="7425" y="11172"/>
                  <a:pt x="7432" y="11138"/>
                  <a:pt x="7415" y="11112"/>
                </a:cubicBezTo>
                <a:cubicBezTo>
                  <a:pt x="7404" y="11096"/>
                  <a:pt x="7386" y="11087"/>
                  <a:pt x="7368" y="11087"/>
                </a:cubicBezTo>
                <a:close/>
                <a:moveTo>
                  <a:pt x="3646" y="11340"/>
                </a:moveTo>
                <a:cubicBezTo>
                  <a:pt x="3622" y="11340"/>
                  <a:pt x="3600" y="11355"/>
                  <a:pt x="3593" y="11378"/>
                </a:cubicBezTo>
                <a:cubicBezTo>
                  <a:pt x="3583" y="11407"/>
                  <a:pt x="3599" y="11439"/>
                  <a:pt x="3628" y="11449"/>
                </a:cubicBezTo>
                <a:cubicBezTo>
                  <a:pt x="3882" y="11533"/>
                  <a:pt x="4135" y="11602"/>
                  <a:pt x="4380" y="11653"/>
                </a:cubicBezTo>
                <a:cubicBezTo>
                  <a:pt x="4384" y="11653"/>
                  <a:pt x="4389" y="11654"/>
                  <a:pt x="4392" y="11654"/>
                </a:cubicBezTo>
                <a:cubicBezTo>
                  <a:pt x="4417" y="11654"/>
                  <a:pt x="4441" y="11636"/>
                  <a:pt x="4446" y="11609"/>
                </a:cubicBezTo>
                <a:cubicBezTo>
                  <a:pt x="4453" y="11579"/>
                  <a:pt x="4433" y="11550"/>
                  <a:pt x="4404" y="11544"/>
                </a:cubicBezTo>
                <a:cubicBezTo>
                  <a:pt x="4163" y="11494"/>
                  <a:pt x="3913" y="11426"/>
                  <a:pt x="3663" y="11343"/>
                </a:cubicBezTo>
                <a:cubicBezTo>
                  <a:pt x="3657" y="11341"/>
                  <a:pt x="3651" y="11340"/>
                  <a:pt x="3646" y="11340"/>
                </a:cubicBezTo>
                <a:close/>
                <a:moveTo>
                  <a:pt x="5932" y="11621"/>
                </a:moveTo>
                <a:cubicBezTo>
                  <a:pt x="5929" y="11621"/>
                  <a:pt x="5926" y="11622"/>
                  <a:pt x="5924" y="11622"/>
                </a:cubicBezTo>
                <a:cubicBezTo>
                  <a:pt x="5757" y="11643"/>
                  <a:pt x="5584" y="11653"/>
                  <a:pt x="5409" y="11653"/>
                </a:cubicBezTo>
                <a:cubicBezTo>
                  <a:pt x="5326" y="11653"/>
                  <a:pt x="5244" y="11651"/>
                  <a:pt x="5161" y="11646"/>
                </a:cubicBezTo>
                <a:cubicBezTo>
                  <a:pt x="5160" y="11646"/>
                  <a:pt x="5158" y="11646"/>
                  <a:pt x="5157" y="11646"/>
                </a:cubicBezTo>
                <a:cubicBezTo>
                  <a:pt x="5128" y="11646"/>
                  <a:pt x="5104" y="11669"/>
                  <a:pt x="5102" y="11699"/>
                </a:cubicBezTo>
                <a:cubicBezTo>
                  <a:pt x="5101" y="11729"/>
                  <a:pt x="5125" y="11755"/>
                  <a:pt x="5155" y="11758"/>
                </a:cubicBezTo>
                <a:cubicBezTo>
                  <a:pt x="5242" y="11762"/>
                  <a:pt x="5330" y="11765"/>
                  <a:pt x="5417" y="11765"/>
                </a:cubicBezTo>
                <a:cubicBezTo>
                  <a:pt x="5595" y="11765"/>
                  <a:pt x="5770" y="11753"/>
                  <a:pt x="5938" y="11732"/>
                </a:cubicBezTo>
                <a:cubicBezTo>
                  <a:pt x="5967" y="11728"/>
                  <a:pt x="5990" y="11700"/>
                  <a:pt x="5986" y="11670"/>
                </a:cubicBezTo>
                <a:cubicBezTo>
                  <a:pt x="5982" y="11642"/>
                  <a:pt x="5959" y="11621"/>
                  <a:pt x="5932" y="11621"/>
                </a:cubicBezTo>
                <a:close/>
                <a:moveTo>
                  <a:pt x="3586" y="11626"/>
                </a:moveTo>
                <a:cubicBezTo>
                  <a:pt x="3563" y="11626"/>
                  <a:pt x="3542" y="11639"/>
                  <a:pt x="3533" y="11661"/>
                </a:cubicBezTo>
                <a:cubicBezTo>
                  <a:pt x="3441" y="11895"/>
                  <a:pt x="3333" y="12130"/>
                  <a:pt x="3213" y="12358"/>
                </a:cubicBezTo>
                <a:cubicBezTo>
                  <a:pt x="3198" y="12386"/>
                  <a:pt x="3209" y="12419"/>
                  <a:pt x="3237" y="12434"/>
                </a:cubicBezTo>
                <a:cubicBezTo>
                  <a:pt x="3244" y="12438"/>
                  <a:pt x="3254" y="12440"/>
                  <a:pt x="3263" y="12440"/>
                </a:cubicBezTo>
                <a:cubicBezTo>
                  <a:pt x="3282" y="12440"/>
                  <a:pt x="3302" y="12430"/>
                  <a:pt x="3312" y="12410"/>
                </a:cubicBezTo>
                <a:cubicBezTo>
                  <a:pt x="3434" y="12178"/>
                  <a:pt x="3542" y="11940"/>
                  <a:pt x="3636" y="11702"/>
                </a:cubicBezTo>
                <a:cubicBezTo>
                  <a:pt x="3648" y="11673"/>
                  <a:pt x="3634" y="11641"/>
                  <a:pt x="3606" y="11629"/>
                </a:cubicBezTo>
                <a:cubicBezTo>
                  <a:pt x="3599" y="11627"/>
                  <a:pt x="3592" y="11626"/>
                  <a:pt x="3586" y="11626"/>
                </a:cubicBezTo>
                <a:close/>
                <a:moveTo>
                  <a:pt x="2869" y="12994"/>
                </a:moveTo>
                <a:cubicBezTo>
                  <a:pt x="2850" y="12994"/>
                  <a:pt x="2832" y="13003"/>
                  <a:pt x="2821" y="13019"/>
                </a:cubicBezTo>
                <a:cubicBezTo>
                  <a:pt x="2683" y="13230"/>
                  <a:pt x="2530" y="13438"/>
                  <a:pt x="2367" y="13639"/>
                </a:cubicBezTo>
                <a:cubicBezTo>
                  <a:pt x="2348" y="13662"/>
                  <a:pt x="2352" y="13698"/>
                  <a:pt x="2376" y="13717"/>
                </a:cubicBezTo>
                <a:cubicBezTo>
                  <a:pt x="2387" y="13725"/>
                  <a:pt x="2398" y="13730"/>
                  <a:pt x="2411" y="13730"/>
                </a:cubicBezTo>
                <a:cubicBezTo>
                  <a:pt x="2427" y="13730"/>
                  <a:pt x="2443" y="13722"/>
                  <a:pt x="2454" y="13708"/>
                </a:cubicBezTo>
                <a:cubicBezTo>
                  <a:pt x="2618" y="13505"/>
                  <a:pt x="2773" y="13294"/>
                  <a:pt x="2914" y="13080"/>
                </a:cubicBezTo>
                <a:cubicBezTo>
                  <a:pt x="2931" y="13054"/>
                  <a:pt x="2925" y="13020"/>
                  <a:pt x="2899" y="13003"/>
                </a:cubicBezTo>
                <a:cubicBezTo>
                  <a:pt x="2890" y="12997"/>
                  <a:pt x="2879" y="12994"/>
                  <a:pt x="2869" y="12994"/>
                </a:cubicBezTo>
                <a:close/>
                <a:moveTo>
                  <a:pt x="1898" y="14197"/>
                </a:moveTo>
                <a:cubicBezTo>
                  <a:pt x="1883" y="14197"/>
                  <a:pt x="1869" y="14203"/>
                  <a:pt x="1858" y="14214"/>
                </a:cubicBezTo>
                <a:cubicBezTo>
                  <a:pt x="1680" y="14396"/>
                  <a:pt x="1492" y="14575"/>
                  <a:pt x="1299" y="14742"/>
                </a:cubicBezTo>
                <a:cubicBezTo>
                  <a:pt x="1276" y="14763"/>
                  <a:pt x="1273" y="14797"/>
                  <a:pt x="1294" y="14820"/>
                </a:cubicBezTo>
                <a:cubicBezTo>
                  <a:pt x="1304" y="14833"/>
                  <a:pt x="1319" y="14840"/>
                  <a:pt x="1335" y="14840"/>
                </a:cubicBezTo>
                <a:cubicBezTo>
                  <a:pt x="1348" y="14840"/>
                  <a:pt x="1361" y="14835"/>
                  <a:pt x="1372" y="14826"/>
                </a:cubicBezTo>
                <a:cubicBezTo>
                  <a:pt x="1567" y="14656"/>
                  <a:pt x="1758" y="14476"/>
                  <a:pt x="1937" y="14292"/>
                </a:cubicBezTo>
                <a:cubicBezTo>
                  <a:pt x="1958" y="14269"/>
                  <a:pt x="1958" y="14234"/>
                  <a:pt x="1936" y="14212"/>
                </a:cubicBezTo>
                <a:cubicBezTo>
                  <a:pt x="1925" y="14202"/>
                  <a:pt x="1912" y="14197"/>
                  <a:pt x="1898" y="14197"/>
                </a:cubicBezTo>
                <a:close/>
                <a:moveTo>
                  <a:pt x="729" y="15209"/>
                </a:moveTo>
                <a:cubicBezTo>
                  <a:pt x="718" y="15209"/>
                  <a:pt x="706" y="15213"/>
                  <a:pt x="697" y="15220"/>
                </a:cubicBezTo>
                <a:cubicBezTo>
                  <a:pt x="463" y="15388"/>
                  <a:pt x="248" y="15514"/>
                  <a:pt x="41" y="15607"/>
                </a:cubicBezTo>
                <a:cubicBezTo>
                  <a:pt x="13" y="15619"/>
                  <a:pt x="0" y="15651"/>
                  <a:pt x="13" y="15680"/>
                </a:cubicBezTo>
                <a:cubicBezTo>
                  <a:pt x="22" y="15701"/>
                  <a:pt x="43" y="15712"/>
                  <a:pt x="64" y="15712"/>
                </a:cubicBezTo>
                <a:cubicBezTo>
                  <a:pt x="72" y="15712"/>
                  <a:pt x="79" y="15711"/>
                  <a:pt x="87" y="15708"/>
                </a:cubicBezTo>
                <a:cubicBezTo>
                  <a:pt x="300" y="15613"/>
                  <a:pt x="521" y="15483"/>
                  <a:pt x="762" y="15310"/>
                </a:cubicBezTo>
                <a:cubicBezTo>
                  <a:pt x="786" y="15293"/>
                  <a:pt x="792" y="15257"/>
                  <a:pt x="775" y="15233"/>
                </a:cubicBezTo>
                <a:cubicBezTo>
                  <a:pt x="764" y="15217"/>
                  <a:pt x="746" y="15209"/>
                  <a:pt x="729" y="1520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8" name="Google Shape;148;p5"/>
          <p:cNvGrpSpPr/>
          <p:nvPr/>
        </p:nvGrpSpPr>
        <p:grpSpPr>
          <a:xfrm rot="6300003">
            <a:off x="7781718" y="4528539"/>
            <a:ext cx="330831" cy="299687"/>
            <a:chOff x="1640475" y="1197075"/>
            <a:chExt cx="55475" cy="50250"/>
          </a:xfrm>
        </p:grpSpPr>
        <p:sp>
          <p:nvSpPr>
            <p:cNvPr id="149" name="Google Shape;149;p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" name="Google Shape;152;p5"/>
          <p:cNvSpPr txBox="1">
            <a:spLocks noGrp="1"/>
          </p:cNvSpPr>
          <p:nvPr>
            <p:ph type="subTitle" idx="1"/>
          </p:nvPr>
        </p:nvSpPr>
        <p:spPr>
          <a:xfrm>
            <a:off x="1168831" y="2580725"/>
            <a:ext cx="3206100" cy="15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9144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153" name="Google Shape;153;p5"/>
          <p:cNvSpPr txBox="1">
            <a:spLocks noGrp="1"/>
          </p:cNvSpPr>
          <p:nvPr>
            <p:ph type="subTitle" idx="2"/>
          </p:nvPr>
        </p:nvSpPr>
        <p:spPr>
          <a:xfrm>
            <a:off x="5028995" y="2580725"/>
            <a:ext cx="3206100" cy="15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"/>
          <p:cNvSpPr/>
          <p:nvPr/>
        </p:nvSpPr>
        <p:spPr>
          <a:xfrm>
            <a:off x="-212202" y="2778871"/>
            <a:ext cx="2502288" cy="2607656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7"/>
          <p:cNvSpPr/>
          <p:nvPr/>
        </p:nvSpPr>
        <p:spPr>
          <a:xfrm>
            <a:off x="6580375" y="4142426"/>
            <a:ext cx="2928340" cy="1246805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7"/>
          <p:cNvSpPr/>
          <p:nvPr/>
        </p:nvSpPr>
        <p:spPr>
          <a:xfrm>
            <a:off x="-60710" y="-32232"/>
            <a:ext cx="3923803" cy="1058013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7"/>
          <p:cNvSpPr/>
          <p:nvPr/>
        </p:nvSpPr>
        <p:spPr>
          <a:xfrm>
            <a:off x="5957247" y="-243037"/>
            <a:ext cx="3390448" cy="2704882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7"/>
          <p:cNvSpPr txBox="1">
            <a:spLocks noGrp="1"/>
          </p:cNvSpPr>
          <p:nvPr>
            <p:ph type="body" idx="1"/>
          </p:nvPr>
        </p:nvSpPr>
        <p:spPr>
          <a:xfrm>
            <a:off x="5169350" y="1897913"/>
            <a:ext cx="2997000" cy="22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grpSp>
        <p:nvGrpSpPr>
          <p:cNvPr id="182" name="Google Shape;182;p7"/>
          <p:cNvGrpSpPr/>
          <p:nvPr/>
        </p:nvGrpSpPr>
        <p:grpSpPr>
          <a:xfrm rot="1800041">
            <a:off x="8665997" y="4106761"/>
            <a:ext cx="221773" cy="200885"/>
            <a:chOff x="1640475" y="1197075"/>
            <a:chExt cx="55475" cy="50250"/>
          </a:xfrm>
        </p:grpSpPr>
        <p:sp>
          <p:nvSpPr>
            <p:cNvPr id="183" name="Google Shape;183;p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" name="Google Shape;186;p7"/>
          <p:cNvGrpSpPr/>
          <p:nvPr/>
        </p:nvGrpSpPr>
        <p:grpSpPr>
          <a:xfrm rot="-9900030">
            <a:off x="667534" y="4625752"/>
            <a:ext cx="215932" cy="195605"/>
            <a:chOff x="1640475" y="1197075"/>
            <a:chExt cx="55475" cy="50250"/>
          </a:xfrm>
        </p:grpSpPr>
        <p:sp>
          <p:nvSpPr>
            <p:cNvPr id="187" name="Google Shape;187;p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" name="Google Shape;190;p7"/>
          <p:cNvGrpSpPr/>
          <p:nvPr/>
        </p:nvGrpSpPr>
        <p:grpSpPr>
          <a:xfrm rot="-5400000">
            <a:off x="8514555" y="2548984"/>
            <a:ext cx="244822" cy="221773"/>
            <a:chOff x="1640475" y="1197075"/>
            <a:chExt cx="55475" cy="50250"/>
          </a:xfrm>
        </p:grpSpPr>
        <p:sp>
          <p:nvSpPr>
            <p:cNvPr id="191" name="Google Shape;191;p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4" name="Google Shape;194;p7"/>
          <p:cNvSpPr/>
          <p:nvPr/>
        </p:nvSpPr>
        <p:spPr>
          <a:xfrm rot="912813">
            <a:off x="8372080" y="228912"/>
            <a:ext cx="529792" cy="12411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5" name="Google Shape;195;p7"/>
          <p:cNvGrpSpPr/>
          <p:nvPr/>
        </p:nvGrpSpPr>
        <p:grpSpPr>
          <a:xfrm rot="-5400000">
            <a:off x="313974" y="982572"/>
            <a:ext cx="221772" cy="200884"/>
            <a:chOff x="1640475" y="1197075"/>
            <a:chExt cx="55475" cy="50250"/>
          </a:xfrm>
        </p:grpSpPr>
        <p:sp>
          <p:nvSpPr>
            <p:cNvPr id="196" name="Google Shape;196;p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9" name="Google Shape;199;p7"/>
          <p:cNvSpPr/>
          <p:nvPr/>
        </p:nvSpPr>
        <p:spPr>
          <a:xfrm>
            <a:off x="8536325" y="4434061"/>
            <a:ext cx="609613" cy="95515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7"/>
          <p:cNvSpPr/>
          <p:nvPr/>
        </p:nvSpPr>
        <p:spPr>
          <a:xfrm rot="-807259">
            <a:off x="1440942" y="4787382"/>
            <a:ext cx="1060734" cy="248492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7"/>
          <p:cNvSpPr txBox="1">
            <a:spLocks noGrp="1"/>
          </p:cNvSpPr>
          <p:nvPr>
            <p:ph type="title"/>
          </p:nvPr>
        </p:nvSpPr>
        <p:spPr>
          <a:xfrm>
            <a:off x="3284000" y="759398"/>
            <a:ext cx="25764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3"/>
          <p:cNvSpPr/>
          <p:nvPr/>
        </p:nvSpPr>
        <p:spPr>
          <a:xfrm>
            <a:off x="5203188" y="3304363"/>
            <a:ext cx="4205930" cy="2291529"/>
          </a:xfrm>
          <a:custGeom>
            <a:avLst/>
            <a:gdLst/>
            <a:ahLst/>
            <a:cxnLst/>
            <a:rect l="l" t="t" r="r" b="b"/>
            <a:pathLst>
              <a:path w="26175" h="14261" extrusionOk="0">
                <a:moveTo>
                  <a:pt x="21312" y="0"/>
                </a:moveTo>
                <a:cubicBezTo>
                  <a:pt x="20977" y="0"/>
                  <a:pt x="20642" y="41"/>
                  <a:pt x="20313" y="99"/>
                </a:cubicBezTo>
                <a:cubicBezTo>
                  <a:pt x="19331" y="273"/>
                  <a:pt x="18260" y="586"/>
                  <a:pt x="17702" y="1484"/>
                </a:cubicBezTo>
                <a:cubicBezTo>
                  <a:pt x="17428" y="1925"/>
                  <a:pt x="17287" y="2436"/>
                  <a:pt x="16990" y="2864"/>
                </a:cubicBezTo>
                <a:cubicBezTo>
                  <a:pt x="16710" y="3266"/>
                  <a:pt x="16282" y="3522"/>
                  <a:pt x="15821" y="3664"/>
                </a:cubicBezTo>
                <a:cubicBezTo>
                  <a:pt x="15261" y="3837"/>
                  <a:pt x="14685" y="3858"/>
                  <a:pt x="14107" y="3858"/>
                </a:cubicBezTo>
                <a:cubicBezTo>
                  <a:pt x="13914" y="3858"/>
                  <a:pt x="13720" y="3856"/>
                  <a:pt x="13527" y="3856"/>
                </a:cubicBezTo>
                <a:cubicBezTo>
                  <a:pt x="13273" y="3856"/>
                  <a:pt x="13019" y="3860"/>
                  <a:pt x="12766" y="3880"/>
                </a:cubicBezTo>
                <a:cubicBezTo>
                  <a:pt x="12240" y="3921"/>
                  <a:pt x="11711" y="4025"/>
                  <a:pt x="11246" y="4285"/>
                </a:cubicBezTo>
                <a:cubicBezTo>
                  <a:pt x="10777" y="4547"/>
                  <a:pt x="10423" y="4956"/>
                  <a:pt x="10107" y="5381"/>
                </a:cubicBezTo>
                <a:cubicBezTo>
                  <a:pt x="9484" y="6224"/>
                  <a:pt x="8906" y="7121"/>
                  <a:pt x="8012" y="7708"/>
                </a:cubicBezTo>
                <a:cubicBezTo>
                  <a:pt x="7566" y="8003"/>
                  <a:pt x="7065" y="8190"/>
                  <a:pt x="6530" y="8231"/>
                </a:cubicBezTo>
                <a:cubicBezTo>
                  <a:pt x="6418" y="8239"/>
                  <a:pt x="6306" y="8243"/>
                  <a:pt x="6194" y="8243"/>
                </a:cubicBezTo>
                <a:cubicBezTo>
                  <a:pt x="5684" y="8243"/>
                  <a:pt x="5174" y="8166"/>
                  <a:pt x="4666" y="8122"/>
                </a:cubicBezTo>
                <a:cubicBezTo>
                  <a:pt x="4112" y="8075"/>
                  <a:pt x="3557" y="8052"/>
                  <a:pt x="3001" y="8052"/>
                </a:cubicBezTo>
                <a:cubicBezTo>
                  <a:pt x="2916" y="8052"/>
                  <a:pt x="2830" y="8052"/>
                  <a:pt x="2744" y="8054"/>
                </a:cubicBezTo>
                <a:cubicBezTo>
                  <a:pt x="2475" y="8057"/>
                  <a:pt x="2183" y="8043"/>
                  <a:pt x="1931" y="8148"/>
                </a:cubicBezTo>
                <a:cubicBezTo>
                  <a:pt x="1700" y="8244"/>
                  <a:pt x="1557" y="8443"/>
                  <a:pt x="1448" y="8660"/>
                </a:cubicBezTo>
                <a:cubicBezTo>
                  <a:pt x="1157" y="9242"/>
                  <a:pt x="895" y="9837"/>
                  <a:pt x="618" y="10425"/>
                </a:cubicBezTo>
                <a:cubicBezTo>
                  <a:pt x="483" y="10711"/>
                  <a:pt x="344" y="10996"/>
                  <a:pt x="215" y="11284"/>
                </a:cubicBezTo>
                <a:cubicBezTo>
                  <a:pt x="103" y="11537"/>
                  <a:pt x="1" y="11806"/>
                  <a:pt x="9" y="12087"/>
                </a:cubicBezTo>
                <a:cubicBezTo>
                  <a:pt x="26" y="12628"/>
                  <a:pt x="464" y="12993"/>
                  <a:pt x="898" y="13242"/>
                </a:cubicBezTo>
                <a:cubicBezTo>
                  <a:pt x="1355" y="13506"/>
                  <a:pt x="1863" y="13671"/>
                  <a:pt x="2379" y="13769"/>
                </a:cubicBezTo>
                <a:cubicBezTo>
                  <a:pt x="3456" y="13974"/>
                  <a:pt x="4560" y="13920"/>
                  <a:pt x="5650" y="13980"/>
                </a:cubicBezTo>
                <a:cubicBezTo>
                  <a:pt x="6939" y="14051"/>
                  <a:pt x="8222" y="14239"/>
                  <a:pt x="9514" y="14259"/>
                </a:cubicBezTo>
                <a:cubicBezTo>
                  <a:pt x="9569" y="14260"/>
                  <a:pt x="9623" y="14261"/>
                  <a:pt x="9677" y="14261"/>
                </a:cubicBezTo>
                <a:cubicBezTo>
                  <a:pt x="10875" y="14261"/>
                  <a:pt x="12038" y="14052"/>
                  <a:pt x="13207" y="13797"/>
                </a:cubicBezTo>
                <a:cubicBezTo>
                  <a:pt x="13817" y="13663"/>
                  <a:pt x="14426" y="13526"/>
                  <a:pt x="15041" y="13424"/>
                </a:cubicBezTo>
                <a:cubicBezTo>
                  <a:pt x="15675" y="13317"/>
                  <a:pt x="16315" y="13253"/>
                  <a:pt x="16956" y="13206"/>
                </a:cubicBezTo>
                <a:cubicBezTo>
                  <a:pt x="18228" y="13113"/>
                  <a:pt x="19506" y="13085"/>
                  <a:pt x="20774" y="12938"/>
                </a:cubicBezTo>
                <a:cubicBezTo>
                  <a:pt x="21322" y="12875"/>
                  <a:pt x="21864" y="12773"/>
                  <a:pt x="22412" y="12707"/>
                </a:cubicBezTo>
                <a:cubicBezTo>
                  <a:pt x="22674" y="12676"/>
                  <a:pt x="22942" y="12652"/>
                  <a:pt x="23208" y="12652"/>
                </a:cubicBezTo>
                <a:cubicBezTo>
                  <a:pt x="23451" y="12652"/>
                  <a:pt x="23692" y="12672"/>
                  <a:pt x="23928" y="12724"/>
                </a:cubicBezTo>
                <a:cubicBezTo>
                  <a:pt x="24162" y="12777"/>
                  <a:pt x="24387" y="12861"/>
                  <a:pt x="24591" y="12989"/>
                </a:cubicBezTo>
                <a:cubicBezTo>
                  <a:pt x="24696" y="13055"/>
                  <a:pt x="24788" y="13167"/>
                  <a:pt x="24915" y="13170"/>
                </a:cubicBezTo>
                <a:cubicBezTo>
                  <a:pt x="24918" y="13170"/>
                  <a:pt x="24920" y="13170"/>
                  <a:pt x="24923" y="13170"/>
                </a:cubicBezTo>
                <a:cubicBezTo>
                  <a:pt x="25030" y="13170"/>
                  <a:pt x="25141" y="13147"/>
                  <a:pt x="25241" y="13108"/>
                </a:cubicBezTo>
                <a:cubicBezTo>
                  <a:pt x="25716" y="12928"/>
                  <a:pt x="25988" y="12456"/>
                  <a:pt x="26075" y="11977"/>
                </a:cubicBezTo>
                <a:cubicBezTo>
                  <a:pt x="26127" y="11687"/>
                  <a:pt x="26128" y="11393"/>
                  <a:pt x="26127" y="11099"/>
                </a:cubicBezTo>
                <a:cubicBezTo>
                  <a:pt x="26126" y="10779"/>
                  <a:pt x="26124" y="10457"/>
                  <a:pt x="26123" y="10135"/>
                </a:cubicBezTo>
                <a:cubicBezTo>
                  <a:pt x="26121" y="9483"/>
                  <a:pt x="26118" y="8831"/>
                  <a:pt x="26116" y="8179"/>
                </a:cubicBezTo>
                <a:cubicBezTo>
                  <a:pt x="26112" y="6939"/>
                  <a:pt x="26107" y="5700"/>
                  <a:pt x="26102" y="4459"/>
                </a:cubicBezTo>
                <a:lnTo>
                  <a:pt x="26102" y="4459"/>
                </a:lnTo>
                <a:cubicBezTo>
                  <a:pt x="26105" y="4461"/>
                  <a:pt x="26107" y="4462"/>
                  <a:pt x="26109" y="4462"/>
                </a:cubicBezTo>
                <a:cubicBezTo>
                  <a:pt x="26174" y="4462"/>
                  <a:pt x="26046" y="3375"/>
                  <a:pt x="25375" y="3280"/>
                </a:cubicBezTo>
                <a:cubicBezTo>
                  <a:pt x="24338" y="3135"/>
                  <a:pt x="24244" y="1492"/>
                  <a:pt x="23438" y="803"/>
                </a:cubicBezTo>
                <a:cubicBezTo>
                  <a:pt x="23048" y="470"/>
                  <a:pt x="22597" y="206"/>
                  <a:pt x="22095" y="87"/>
                </a:cubicBezTo>
                <a:cubicBezTo>
                  <a:pt x="21837" y="25"/>
                  <a:pt x="21575" y="0"/>
                  <a:pt x="21312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3"/>
          <p:cNvSpPr/>
          <p:nvPr/>
        </p:nvSpPr>
        <p:spPr>
          <a:xfrm>
            <a:off x="-450899" y="3428735"/>
            <a:ext cx="2089708" cy="2096136"/>
          </a:xfrm>
          <a:custGeom>
            <a:avLst/>
            <a:gdLst/>
            <a:ahLst/>
            <a:cxnLst/>
            <a:rect l="l" t="t" r="r" b="b"/>
            <a:pathLst>
              <a:path w="13005" h="13045" extrusionOk="0">
                <a:moveTo>
                  <a:pt x="1922" y="1"/>
                </a:moveTo>
                <a:cubicBezTo>
                  <a:pt x="1849" y="1"/>
                  <a:pt x="1776" y="4"/>
                  <a:pt x="1703" y="11"/>
                </a:cubicBezTo>
                <a:cubicBezTo>
                  <a:pt x="1260" y="54"/>
                  <a:pt x="818" y="227"/>
                  <a:pt x="503" y="551"/>
                </a:cubicBezTo>
                <a:cubicBezTo>
                  <a:pt x="150" y="913"/>
                  <a:pt x="38" y="1411"/>
                  <a:pt x="20" y="1903"/>
                </a:cubicBezTo>
                <a:cubicBezTo>
                  <a:pt x="0" y="2484"/>
                  <a:pt x="46" y="3073"/>
                  <a:pt x="66" y="3654"/>
                </a:cubicBezTo>
                <a:cubicBezTo>
                  <a:pt x="86" y="4273"/>
                  <a:pt x="107" y="4891"/>
                  <a:pt x="127" y="5509"/>
                </a:cubicBezTo>
                <a:lnTo>
                  <a:pt x="374" y="12928"/>
                </a:lnTo>
                <a:cubicBezTo>
                  <a:pt x="376" y="12996"/>
                  <a:pt x="429" y="13044"/>
                  <a:pt x="492" y="13044"/>
                </a:cubicBezTo>
                <a:cubicBezTo>
                  <a:pt x="501" y="13044"/>
                  <a:pt x="511" y="13043"/>
                  <a:pt x="520" y="13041"/>
                </a:cubicBezTo>
                <a:cubicBezTo>
                  <a:pt x="1437" y="12830"/>
                  <a:pt x="2365" y="12670"/>
                  <a:pt x="3299" y="12564"/>
                </a:cubicBezTo>
                <a:cubicBezTo>
                  <a:pt x="4235" y="12458"/>
                  <a:pt x="5175" y="12406"/>
                  <a:pt x="6116" y="12406"/>
                </a:cubicBezTo>
                <a:cubicBezTo>
                  <a:pt x="6835" y="12406"/>
                  <a:pt x="7554" y="12436"/>
                  <a:pt x="8271" y="12496"/>
                </a:cubicBezTo>
                <a:cubicBezTo>
                  <a:pt x="8728" y="12533"/>
                  <a:pt x="9209" y="12577"/>
                  <a:pt x="9687" y="12577"/>
                </a:cubicBezTo>
                <a:cubicBezTo>
                  <a:pt x="10492" y="12577"/>
                  <a:pt x="11288" y="12454"/>
                  <a:pt x="11947" y="11977"/>
                </a:cubicBezTo>
                <a:lnTo>
                  <a:pt x="11947" y="11977"/>
                </a:lnTo>
                <a:cubicBezTo>
                  <a:pt x="11945" y="11988"/>
                  <a:pt x="11948" y="11993"/>
                  <a:pt x="11955" y="11993"/>
                </a:cubicBezTo>
                <a:cubicBezTo>
                  <a:pt x="12017" y="11993"/>
                  <a:pt x="12409" y="11534"/>
                  <a:pt x="12496" y="11300"/>
                </a:cubicBezTo>
                <a:cubicBezTo>
                  <a:pt x="12866" y="10319"/>
                  <a:pt x="13005" y="9208"/>
                  <a:pt x="12677" y="8195"/>
                </a:cubicBezTo>
                <a:cubicBezTo>
                  <a:pt x="12404" y="7349"/>
                  <a:pt x="11818" y="6569"/>
                  <a:pt x="11000" y="6188"/>
                </a:cubicBezTo>
                <a:cubicBezTo>
                  <a:pt x="10082" y="5759"/>
                  <a:pt x="9032" y="5924"/>
                  <a:pt x="8092" y="5581"/>
                </a:cubicBezTo>
                <a:cubicBezTo>
                  <a:pt x="7160" y="5240"/>
                  <a:pt x="6737" y="4324"/>
                  <a:pt x="6316" y="3499"/>
                </a:cubicBezTo>
                <a:cubicBezTo>
                  <a:pt x="5859" y="2602"/>
                  <a:pt x="5271" y="1802"/>
                  <a:pt x="4492" y="1159"/>
                </a:cubicBezTo>
                <a:cubicBezTo>
                  <a:pt x="3786" y="579"/>
                  <a:pt x="2870" y="1"/>
                  <a:pt x="1922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3"/>
          <p:cNvSpPr/>
          <p:nvPr/>
        </p:nvSpPr>
        <p:spPr>
          <a:xfrm>
            <a:off x="-317690" y="-239105"/>
            <a:ext cx="3916858" cy="1383980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748" y="0"/>
                </a:moveTo>
                <a:cubicBezTo>
                  <a:pt x="1709" y="0"/>
                  <a:pt x="1669" y="2"/>
                  <a:pt x="1629" y="7"/>
                </a:cubicBezTo>
                <a:cubicBezTo>
                  <a:pt x="1391" y="38"/>
                  <a:pt x="1250" y="176"/>
                  <a:pt x="1187" y="347"/>
                </a:cubicBezTo>
                <a:cubicBezTo>
                  <a:pt x="1033" y="773"/>
                  <a:pt x="935" y="1218"/>
                  <a:pt x="819" y="1650"/>
                </a:cubicBezTo>
                <a:cubicBezTo>
                  <a:pt x="701" y="2092"/>
                  <a:pt x="590" y="2536"/>
                  <a:pt x="496" y="2983"/>
                </a:cubicBezTo>
                <a:cubicBezTo>
                  <a:pt x="126" y="4733"/>
                  <a:pt x="0" y="6549"/>
                  <a:pt x="659" y="8271"/>
                </a:cubicBezTo>
                <a:cubicBezTo>
                  <a:pt x="678" y="8321"/>
                  <a:pt x="733" y="8346"/>
                  <a:pt x="790" y="8346"/>
                </a:cubicBezTo>
                <a:cubicBezTo>
                  <a:pt x="835" y="8346"/>
                  <a:pt x="881" y="8329"/>
                  <a:pt x="910" y="8296"/>
                </a:cubicBezTo>
                <a:cubicBezTo>
                  <a:pt x="1048" y="8134"/>
                  <a:pt x="1206" y="7983"/>
                  <a:pt x="1385" y="7843"/>
                </a:cubicBezTo>
                <a:cubicBezTo>
                  <a:pt x="2101" y="7284"/>
                  <a:pt x="3087" y="6944"/>
                  <a:pt x="4095" y="6849"/>
                </a:cubicBezTo>
                <a:cubicBezTo>
                  <a:pt x="4314" y="6828"/>
                  <a:pt x="4534" y="6818"/>
                  <a:pt x="4754" y="6818"/>
                </a:cubicBezTo>
                <a:cubicBezTo>
                  <a:pt x="5730" y="6818"/>
                  <a:pt x="6704" y="7012"/>
                  <a:pt x="7586" y="7328"/>
                </a:cubicBezTo>
                <a:cubicBezTo>
                  <a:pt x="8653" y="7708"/>
                  <a:pt x="9622" y="8264"/>
                  <a:pt x="10770" y="8502"/>
                </a:cubicBezTo>
                <a:cubicBezTo>
                  <a:pt x="11110" y="8573"/>
                  <a:pt x="11460" y="8612"/>
                  <a:pt x="11804" y="8612"/>
                </a:cubicBezTo>
                <a:cubicBezTo>
                  <a:pt x="12445" y="8612"/>
                  <a:pt x="13071" y="8476"/>
                  <a:pt x="13597" y="8154"/>
                </a:cubicBezTo>
                <a:cubicBezTo>
                  <a:pt x="14183" y="7795"/>
                  <a:pt x="14557" y="7273"/>
                  <a:pt x="14873" y="6761"/>
                </a:cubicBezTo>
                <a:cubicBezTo>
                  <a:pt x="15208" y="6214"/>
                  <a:pt x="15488" y="5645"/>
                  <a:pt x="15900" y="5129"/>
                </a:cubicBezTo>
                <a:cubicBezTo>
                  <a:pt x="16333" y="4590"/>
                  <a:pt x="16925" y="4168"/>
                  <a:pt x="17743" y="4015"/>
                </a:cubicBezTo>
                <a:cubicBezTo>
                  <a:pt x="18117" y="3945"/>
                  <a:pt x="18497" y="3924"/>
                  <a:pt x="18879" y="3924"/>
                </a:cubicBezTo>
                <a:cubicBezTo>
                  <a:pt x="19431" y="3924"/>
                  <a:pt x="19988" y="3967"/>
                  <a:pt x="20538" y="3967"/>
                </a:cubicBezTo>
                <a:cubicBezTo>
                  <a:pt x="20675" y="3967"/>
                  <a:pt x="20811" y="3964"/>
                  <a:pt x="20947" y="3958"/>
                </a:cubicBezTo>
                <a:cubicBezTo>
                  <a:pt x="21449" y="3933"/>
                  <a:pt x="21952" y="3857"/>
                  <a:pt x="22403" y="3679"/>
                </a:cubicBezTo>
                <a:cubicBezTo>
                  <a:pt x="22808" y="3518"/>
                  <a:pt x="23157" y="3280"/>
                  <a:pt x="23433" y="3003"/>
                </a:cubicBezTo>
                <a:cubicBezTo>
                  <a:pt x="23951" y="2479"/>
                  <a:pt x="24196" y="1807"/>
                  <a:pt x="24066" y="1157"/>
                </a:cubicBezTo>
                <a:lnTo>
                  <a:pt x="24066" y="1157"/>
                </a:lnTo>
                <a:cubicBezTo>
                  <a:pt x="24067" y="1158"/>
                  <a:pt x="24069" y="1158"/>
                  <a:pt x="24071" y="1158"/>
                </a:cubicBezTo>
                <a:cubicBezTo>
                  <a:pt x="24093" y="1158"/>
                  <a:pt x="24117" y="1151"/>
                  <a:pt x="24142" y="1138"/>
                </a:cubicBezTo>
                <a:cubicBezTo>
                  <a:pt x="24292" y="1056"/>
                  <a:pt x="24376" y="935"/>
                  <a:pt x="24372" y="792"/>
                </a:cubicBezTo>
                <a:cubicBezTo>
                  <a:pt x="24363" y="440"/>
                  <a:pt x="23972" y="240"/>
                  <a:pt x="23550" y="217"/>
                </a:cubicBezTo>
                <a:cubicBezTo>
                  <a:pt x="23514" y="215"/>
                  <a:pt x="23478" y="215"/>
                  <a:pt x="23442" y="215"/>
                </a:cubicBezTo>
                <a:cubicBezTo>
                  <a:pt x="23211" y="215"/>
                  <a:pt x="22977" y="252"/>
                  <a:pt x="22750" y="280"/>
                </a:cubicBezTo>
                <a:cubicBezTo>
                  <a:pt x="22445" y="317"/>
                  <a:pt x="22139" y="351"/>
                  <a:pt x="21832" y="383"/>
                </a:cubicBezTo>
                <a:cubicBezTo>
                  <a:pt x="20628" y="507"/>
                  <a:pt x="19418" y="590"/>
                  <a:pt x="18207" y="648"/>
                </a:cubicBezTo>
                <a:cubicBezTo>
                  <a:pt x="15784" y="762"/>
                  <a:pt x="13357" y="774"/>
                  <a:pt x="10932" y="789"/>
                </a:cubicBezTo>
                <a:cubicBezTo>
                  <a:pt x="10568" y="791"/>
                  <a:pt x="10203" y="793"/>
                  <a:pt x="9838" y="793"/>
                </a:cubicBezTo>
                <a:cubicBezTo>
                  <a:pt x="7878" y="793"/>
                  <a:pt x="5909" y="743"/>
                  <a:pt x="3985" y="438"/>
                </a:cubicBezTo>
                <a:cubicBezTo>
                  <a:pt x="3423" y="348"/>
                  <a:pt x="2866" y="237"/>
                  <a:pt x="2318" y="100"/>
                </a:cubicBezTo>
                <a:cubicBezTo>
                  <a:pt x="2134" y="55"/>
                  <a:pt x="1943" y="0"/>
                  <a:pt x="1748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3"/>
          <p:cNvSpPr/>
          <p:nvPr/>
        </p:nvSpPr>
        <p:spPr>
          <a:xfrm>
            <a:off x="5829867" y="-831076"/>
            <a:ext cx="4345244" cy="3055586"/>
          </a:xfrm>
          <a:custGeom>
            <a:avLst/>
            <a:gdLst/>
            <a:ahLst/>
            <a:cxnLst/>
            <a:rect l="l" t="t" r="r" b="b"/>
            <a:pathLst>
              <a:path w="27042" h="19016" extrusionOk="0">
                <a:moveTo>
                  <a:pt x="5311" y="0"/>
                </a:moveTo>
                <a:cubicBezTo>
                  <a:pt x="5179" y="0"/>
                  <a:pt x="5075" y="178"/>
                  <a:pt x="5211" y="262"/>
                </a:cubicBezTo>
                <a:cubicBezTo>
                  <a:pt x="5431" y="399"/>
                  <a:pt x="5652" y="530"/>
                  <a:pt x="5876" y="657"/>
                </a:cubicBezTo>
                <a:cubicBezTo>
                  <a:pt x="3749" y="1565"/>
                  <a:pt x="1452" y="2798"/>
                  <a:pt x="713" y="5101"/>
                </a:cubicBezTo>
                <a:cubicBezTo>
                  <a:pt x="0" y="7321"/>
                  <a:pt x="1219" y="10007"/>
                  <a:pt x="3411" y="10856"/>
                </a:cubicBezTo>
                <a:cubicBezTo>
                  <a:pt x="3728" y="10979"/>
                  <a:pt x="4069" y="11058"/>
                  <a:pt x="4406" y="11058"/>
                </a:cubicBezTo>
                <a:cubicBezTo>
                  <a:pt x="4688" y="11058"/>
                  <a:pt x="4968" y="11003"/>
                  <a:pt x="5229" y="10871"/>
                </a:cubicBezTo>
                <a:cubicBezTo>
                  <a:pt x="5743" y="10614"/>
                  <a:pt x="6086" y="10140"/>
                  <a:pt x="6367" y="9654"/>
                </a:cubicBezTo>
                <a:cubicBezTo>
                  <a:pt x="6660" y="9147"/>
                  <a:pt x="6901" y="8604"/>
                  <a:pt x="7258" y="8138"/>
                </a:cubicBezTo>
                <a:cubicBezTo>
                  <a:pt x="7586" y="7709"/>
                  <a:pt x="8056" y="7408"/>
                  <a:pt x="8567" y="7243"/>
                </a:cubicBezTo>
                <a:cubicBezTo>
                  <a:pt x="8835" y="7156"/>
                  <a:pt x="9122" y="7107"/>
                  <a:pt x="9407" y="7107"/>
                </a:cubicBezTo>
                <a:cubicBezTo>
                  <a:pt x="9658" y="7107"/>
                  <a:pt x="9908" y="7145"/>
                  <a:pt x="10143" y="7227"/>
                </a:cubicBezTo>
                <a:cubicBezTo>
                  <a:pt x="10681" y="7416"/>
                  <a:pt x="11050" y="7824"/>
                  <a:pt x="11259" y="8347"/>
                </a:cubicBezTo>
                <a:cubicBezTo>
                  <a:pt x="11495" y="8938"/>
                  <a:pt x="11543" y="9582"/>
                  <a:pt x="11752" y="10181"/>
                </a:cubicBezTo>
                <a:cubicBezTo>
                  <a:pt x="11957" y="10769"/>
                  <a:pt x="12358" y="11405"/>
                  <a:pt x="12983" y="11603"/>
                </a:cubicBezTo>
                <a:cubicBezTo>
                  <a:pt x="13117" y="11646"/>
                  <a:pt x="13250" y="11665"/>
                  <a:pt x="13380" y="11665"/>
                </a:cubicBezTo>
                <a:cubicBezTo>
                  <a:pt x="13765" y="11665"/>
                  <a:pt x="14132" y="11502"/>
                  <a:pt x="14481" y="11319"/>
                </a:cubicBezTo>
                <a:cubicBezTo>
                  <a:pt x="14811" y="11146"/>
                  <a:pt x="15183" y="10926"/>
                  <a:pt x="15563" y="10926"/>
                </a:cubicBezTo>
                <a:cubicBezTo>
                  <a:pt x="15675" y="10926"/>
                  <a:pt x="15789" y="10946"/>
                  <a:pt x="15902" y="10992"/>
                </a:cubicBezTo>
                <a:cubicBezTo>
                  <a:pt x="16505" y="11236"/>
                  <a:pt x="16731" y="12009"/>
                  <a:pt x="16886" y="12576"/>
                </a:cubicBezTo>
                <a:cubicBezTo>
                  <a:pt x="17067" y="13246"/>
                  <a:pt x="17237" y="13920"/>
                  <a:pt x="17447" y="14583"/>
                </a:cubicBezTo>
                <a:cubicBezTo>
                  <a:pt x="17859" y="15878"/>
                  <a:pt x="18454" y="17143"/>
                  <a:pt x="19512" y="18032"/>
                </a:cubicBezTo>
                <a:cubicBezTo>
                  <a:pt x="20225" y="18631"/>
                  <a:pt x="21110" y="19015"/>
                  <a:pt x="22020" y="19015"/>
                </a:cubicBezTo>
                <a:cubicBezTo>
                  <a:pt x="22330" y="19015"/>
                  <a:pt x="22643" y="18971"/>
                  <a:pt x="22954" y="18875"/>
                </a:cubicBezTo>
                <a:cubicBezTo>
                  <a:pt x="24002" y="18552"/>
                  <a:pt x="24786" y="17702"/>
                  <a:pt x="25334" y="16784"/>
                </a:cubicBezTo>
                <a:cubicBezTo>
                  <a:pt x="25931" y="15784"/>
                  <a:pt x="26309" y="14669"/>
                  <a:pt x="26587" y="13543"/>
                </a:cubicBezTo>
                <a:cubicBezTo>
                  <a:pt x="26872" y="12393"/>
                  <a:pt x="27042" y="11178"/>
                  <a:pt x="26859" y="9998"/>
                </a:cubicBezTo>
                <a:cubicBezTo>
                  <a:pt x="26669" y="8763"/>
                  <a:pt x="26045" y="7686"/>
                  <a:pt x="25037" y="6940"/>
                </a:cubicBezTo>
                <a:cubicBezTo>
                  <a:pt x="23865" y="6071"/>
                  <a:pt x="22401" y="5638"/>
                  <a:pt x="21023" y="5219"/>
                </a:cubicBezTo>
                <a:cubicBezTo>
                  <a:pt x="19511" y="4758"/>
                  <a:pt x="17976" y="4376"/>
                  <a:pt x="16442" y="3995"/>
                </a:cubicBezTo>
                <a:cubicBezTo>
                  <a:pt x="13377" y="3236"/>
                  <a:pt x="10276" y="2484"/>
                  <a:pt x="7410" y="1122"/>
                </a:cubicBezTo>
                <a:cubicBezTo>
                  <a:pt x="7124" y="986"/>
                  <a:pt x="6842" y="844"/>
                  <a:pt x="6563" y="695"/>
                </a:cubicBezTo>
                <a:cubicBezTo>
                  <a:pt x="6622" y="671"/>
                  <a:pt x="6682" y="645"/>
                  <a:pt x="6742" y="621"/>
                </a:cubicBezTo>
                <a:cubicBezTo>
                  <a:pt x="6901" y="557"/>
                  <a:pt x="6828" y="333"/>
                  <a:pt x="6684" y="333"/>
                </a:cubicBezTo>
                <a:cubicBezTo>
                  <a:pt x="6666" y="333"/>
                  <a:pt x="6646" y="336"/>
                  <a:pt x="6625" y="345"/>
                </a:cubicBezTo>
                <a:cubicBezTo>
                  <a:pt x="6492" y="400"/>
                  <a:pt x="6358" y="454"/>
                  <a:pt x="6223" y="510"/>
                </a:cubicBezTo>
                <a:cubicBezTo>
                  <a:pt x="5943" y="355"/>
                  <a:pt x="5666" y="194"/>
                  <a:pt x="5394" y="25"/>
                </a:cubicBezTo>
                <a:cubicBezTo>
                  <a:pt x="5366" y="8"/>
                  <a:pt x="5338" y="0"/>
                  <a:pt x="5311" y="0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title"/>
          </p:nvPr>
        </p:nvSpPr>
        <p:spPr>
          <a:xfrm>
            <a:off x="2288175" y="673625"/>
            <a:ext cx="456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title" idx="2"/>
          </p:nvPr>
        </p:nvSpPr>
        <p:spPr>
          <a:xfrm>
            <a:off x="800269" y="19114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1"/>
          </p:nvPr>
        </p:nvSpPr>
        <p:spPr>
          <a:xfrm>
            <a:off x="704869" y="2650375"/>
            <a:ext cx="2496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title" idx="3"/>
          </p:nvPr>
        </p:nvSpPr>
        <p:spPr>
          <a:xfrm>
            <a:off x="3419624" y="19114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subTitle" idx="4"/>
          </p:nvPr>
        </p:nvSpPr>
        <p:spPr>
          <a:xfrm>
            <a:off x="3324974" y="2650375"/>
            <a:ext cx="2496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90" name="Google Shape;290;p13"/>
          <p:cNvSpPr txBox="1">
            <a:spLocks noGrp="1"/>
          </p:cNvSpPr>
          <p:nvPr>
            <p:ph type="title" idx="5"/>
          </p:nvPr>
        </p:nvSpPr>
        <p:spPr>
          <a:xfrm>
            <a:off x="800269" y="3344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1" name="Google Shape;291;p13"/>
          <p:cNvSpPr txBox="1">
            <a:spLocks noGrp="1"/>
          </p:cNvSpPr>
          <p:nvPr>
            <p:ph type="subTitle" idx="6"/>
          </p:nvPr>
        </p:nvSpPr>
        <p:spPr>
          <a:xfrm>
            <a:off x="704869" y="4083775"/>
            <a:ext cx="2496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92" name="Google Shape;292;p13"/>
          <p:cNvSpPr txBox="1">
            <a:spLocks noGrp="1"/>
          </p:cNvSpPr>
          <p:nvPr>
            <p:ph type="title" idx="7"/>
          </p:nvPr>
        </p:nvSpPr>
        <p:spPr>
          <a:xfrm>
            <a:off x="3419624" y="3344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3" name="Google Shape;293;p13"/>
          <p:cNvSpPr txBox="1">
            <a:spLocks noGrp="1"/>
          </p:cNvSpPr>
          <p:nvPr>
            <p:ph type="subTitle" idx="8"/>
          </p:nvPr>
        </p:nvSpPr>
        <p:spPr>
          <a:xfrm>
            <a:off x="3324749" y="4083775"/>
            <a:ext cx="2496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94" name="Google Shape;294;p13"/>
          <p:cNvSpPr txBox="1">
            <a:spLocks noGrp="1"/>
          </p:cNvSpPr>
          <p:nvPr>
            <p:ph type="title" idx="9"/>
          </p:nvPr>
        </p:nvSpPr>
        <p:spPr>
          <a:xfrm>
            <a:off x="6038978" y="19114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5" name="Google Shape;295;p13"/>
          <p:cNvSpPr txBox="1">
            <a:spLocks noGrp="1"/>
          </p:cNvSpPr>
          <p:nvPr>
            <p:ph type="subTitle" idx="13"/>
          </p:nvPr>
        </p:nvSpPr>
        <p:spPr>
          <a:xfrm>
            <a:off x="5944778" y="2650375"/>
            <a:ext cx="24939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96" name="Google Shape;296;p13"/>
          <p:cNvSpPr txBox="1">
            <a:spLocks noGrp="1"/>
          </p:cNvSpPr>
          <p:nvPr>
            <p:ph type="title" idx="14"/>
          </p:nvPr>
        </p:nvSpPr>
        <p:spPr>
          <a:xfrm>
            <a:off x="6038978" y="3344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7" name="Google Shape;297;p13"/>
          <p:cNvSpPr txBox="1">
            <a:spLocks noGrp="1"/>
          </p:cNvSpPr>
          <p:nvPr>
            <p:ph type="subTitle" idx="15"/>
          </p:nvPr>
        </p:nvSpPr>
        <p:spPr>
          <a:xfrm>
            <a:off x="5944328" y="4083775"/>
            <a:ext cx="24948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grpSp>
        <p:nvGrpSpPr>
          <p:cNvPr id="298" name="Google Shape;298;p13"/>
          <p:cNvGrpSpPr/>
          <p:nvPr/>
        </p:nvGrpSpPr>
        <p:grpSpPr>
          <a:xfrm rot="-900055">
            <a:off x="1167109" y="4603778"/>
            <a:ext cx="215934" cy="195605"/>
            <a:chOff x="1640475" y="1197075"/>
            <a:chExt cx="55475" cy="50250"/>
          </a:xfrm>
        </p:grpSpPr>
        <p:sp>
          <p:nvSpPr>
            <p:cNvPr id="299" name="Google Shape;299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" name="Google Shape;302;p13"/>
          <p:cNvGrpSpPr/>
          <p:nvPr/>
        </p:nvGrpSpPr>
        <p:grpSpPr>
          <a:xfrm rot="-8100037">
            <a:off x="377992" y="990483"/>
            <a:ext cx="359745" cy="325869"/>
            <a:chOff x="1640475" y="1197075"/>
            <a:chExt cx="55475" cy="50250"/>
          </a:xfrm>
        </p:grpSpPr>
        <p:sp>
          <p:nvSpPr>
            <p:cNvPr id="303" name="Google Shape;303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6" name="Google Shape;306;p13"/>
          <p:cNvSpPr/>
          <p:nvPr/>
        </p:nvSpPr>
        <p:spPr>
          <a:xfrm rot="9000131" flipH="1">
            <a:off x="391072" y="296850"/>
            <a:ext cx="434381" cy="10175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3"/>
          <p:cNvSpPr/>
          <p:nvPr/>
        </p:nvSpPr>
        <p:spPr>
          <a:xfrm rot="-9899901" flipH="1">
            <a:off x="4997960" y="4783869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8" name="Google Shape;308;p13"/>
          <p:cNvGrpSpPr/>
          <p:nvPr/>
        </p:nvGrpSpPr>
        <p:grpSpPr>
          <a:xfrm rot="-5399917">
            <a:off x="6572843" y="4726244"/>
            <a:ext cx="228601" cy="207085"/>
            <a:chOff x="1640475" y="1197075"/>
            <a:chExt cx="55475" cy="50250"/>
          </a:xfrm>
        </p:grpSpPr>
        <p:sp>
          <p:nvSpPr>
            <p:cNvPr id="309" name="Google Shape;309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2" name="Google Shape;312;p13"/>
          <p:cNvSpPr/>
          <p:nvPr/>
        </p:nvSpPr>
        <p:spPr>
          <a:xfrm rot="-143173" flipH="1">
            <a:off x="2772855" y="285646"/>
            <a:ext cx="970033" cy="22723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3" name="Google Shape;313;p13"/>
          <p:cNvGrpSpPr/>
          <p:nvPr/>
        </p:nvGrpSpPr>
        <p:grpSpPr>
          <a:xfrm rot="-8100136">
            <a:off x="8520138" y="497852"/>
            <a:ext cx="296715" cy="268776"/>
            <a:chOff x="1640475" y="1197075"/>
            <a:chExt cx="55475" cy="50250"/>
          </a:xfrm>
        </p:grpSpPr>
        <p:sp>
          <p:nvSpPr>
            <p:cNvPr id="314" name="Google Shape;314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7" name="Google Shape;317;p13"/>
          <p:cNvSpPr/>
          <p:nvPr/>
        </p:nvSpPr>
        <p:spPr>
          <a:xfrm rot="-2700202">
            <a:off x="-77262" y="3989952"/>
            <a:ext cx="1057332" cy="823806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4"/>
          <p:cNvSpPr/>
          <p:nvPr/>
        </p:nvSpPr>
        <p:spPr>
          <a:xfrm>
            <a:off x="5203188" y="3304363"/>
            <a:ext cx="4205930" cy="2291529"/>
          </a:xfrm>
          <a:custGeom>
            <a:avLst/>
            <a:gdLst/>
            <a:ahLst/>
            <a:cxnLst/>
            <a:rect l="l" t="t" r="r" b="b"/>
            <a:pathLst>
              <a:path w="26175" h="14261" extrusionOk="0">
                <a:moveTo>
                  <a:pt x="21312" y="0"/>
                </a:moveTo>
                <a:cubicBezTo>
                  <a:pt x="20977" y="0"/>
                  <a:pt x="20642" y="41"/>
                  <a:pt x="20313" y="99"/>
                </a:cubicBezTo>
                <a:cubicBezTo>
                  <a:pt x="19331" y="273"/>
                  <a:pt x="18260" y="586"/>
                  <a:pt x="17702" y="1484"/>
                </a:cubicBezTo>
                <a:cubicBezTo>
                  <a:pt x="17428" y="1925"/>
                  <a:pt x="17287" y="2436"/>
                  <a:pt x="16990" y="2864"/>
                </a:cubicBezTo>
                <a:cubicBezTo>
                  <a:pt x="16710" y="3266"/>
                  <a:pt x="16282" y="3522"/>
                  <a:pt x="15821" y="3664"/>
                </a:cubicBezTo>
                <a:cubicBezTo>
                  <a:pt x="15261" y="3837"/>
                  <a:pt x="14685" y="3858"/>
                  <a:pt x="14107" y="3858"/>
                </a:cubicBezTo>
                <a:cubicBezTo>
                  <a:pt x="13914" y="3858"/>
                  <a:pt x="13720" y="3856"/>
                  <a:pt x="13527" y="3856"/>
                </a:cubicBezTo>
                <a:cubicBezTo>
                  <a:pt x="13273" y="3856"/>
                  <a:pt x="13019" y="3860"/>
                  <a:pt x="12766" y="3880"/>
                </a:cubicBezTo>
                <a:cubicBezTo>
                  <a:pt x="12240" y="3921"/>
                  <a:pt x="11711" y="4025"/>
                  <a:pt x="11246" y="4285"/>
                </a:cubicBezTo>
                <a:cubicBezTo>
                  <a:pt x="10777" y="4547"/>
                  <a:pt x="10423" y="4956"/>
                  <a:pt x="10107" y="5381"/>
                </a:cubicBezTo>
                <a:cubicBezTo>
                  <a:pt x="9484" y="6224"/>
                  <a:pt x="8906" y="7121"/>
                  <a:pt x="8012" y="7708"/>
                </a:cubicBezTo>
                <a:cubicBezTo>
                  <a:pt x="7566" y="8003"/>
                  <a:pt x="7065" y="8190"/>
                  <a:pt x="6530" y="8231"/>
                </a:cubicBezTo>
                <a:cubicBezTo>
                  <a:pt x="6418" y="8239"/>
                  <a:pt x="6306" y="8243"/>
                  <a:pt x="6194" y="8243"/>
                </a:cubicBezTo>
                <a:cubicBezTo>
                  <a:pt x="5684" y="8243"/>
                  <a:pt x="5174" y="8166"/>
                  <a:pt x="4666" y="8122"/>
                </a:cubicBezTo>
                <a:cubicBezTo>
                  <a:pt x="4112" y="8075"/>
                  <a:pt x="3557" y="8052"/>
                  <a:pt x="3001" y="8052"/>
                </a:cubicBezTo>
                <a:cubicBezTo>
                  <a:pt x="2916" y="8052"/>
                  <a:pt x="2830" y="8052"/>
                  <a:pt x="2744" y="8054"/>
                </a:cubicBezTo>
                <a:cubicBezTo>
                  <a:pt x="2475" y="8057"/>
                  <a:pt x="2183" y="8043"/>
                  <a:pt x="1931" y="8148"/>
                </a:cubicBezTo>
                <a:cubicBezTo>
                  <a:pt x="1700" y="8244"/>
                  <a:pt x="1557" y="8443"/>
                  <a:pt x="1448" y="8660"/>
                </a:cubicBezTo>
                <a:cubicBezTo>
                  <a:pt x="1157" y="9242"/>
                  <a:pt x="895" y="9837"/>
                  <a:pt x="618" y="10425"/>
                </a:cubicBezTo>
                <a:cubicBezTo>
                  <a:pt x="483" y="10711"/>
                  <a:pt x="344" y="10996"/>
                  <a:pt x="215" y="11284"/>
                </a:cubicBezTo>
                <a:cubicBezTo>
                  <a:pt x="103" y="11537"/>
                  <a:pt x="1" y="11806"/>
                  <a:pt x="9" y="12087"/>
                </a:cubicBezTo>
                <a:cubicBezTo>
                  <a:pt x="26" y="12628"/>
                  <a:pt x="464" y="12993"/>
                  <a:pt x="898" y="13242"/>
                </a:cubicBezTo>
                <a:cubicBezTo>
                  <a:pt x="1355" y="13506"/>
                  <a:pt x="1863" y="13671"/>
                  <a:pt x="2379" y="13769"/>
                </a:cubicBezTo>
                <a:cubicBezTo>
                  <a:pt x="3456" y="13974"/>
                  <a:pt x="4560" y="13920"/>
                  <a:pt x="5650" y="13980"/>
                </a:cubicBezTo>
                <a:cubicBezTo>
                  <a:pt x="6939" y="14051"/>
                  <a:pt x="8222" y="14239"/>
                  <a:pt x="9514" y="14259"/>
                </a:cubicBezTo>
                <a:cubicBezTo>
                  <a:pt x="9569" y="14260"/>
                  <a:pt x="9623" y="14261"/>
                  <a:pt x="9677" y="14261"/>
                </a:cubicBezTo>
                <a:cubicBezTo>
                  <a:pt x="10875" y="14261"/>
                  <a:pt x="12038" y="14052"/>
                  <a:pt x="13207" y="13797"/>
                </a:cubicBezTo>
                <a:cubicBezTo>
                  <a:pt x="13817" y="13663"/>
                  <a:pt x="14426" y="13526"/>
                  <a:pt x="15041" y="13424"/>
                </a:cubicBezTo>
                <a:cubicBezTo>
                  <a:pt x="15675" y="13317"/>
                  <a:pt x="16315" y="13253"/>
                  <a:pt x="16956" y="13206"/>
                </a:cubicBezTo>
                <a:cubicBezTo>
                  <a:pt x="18228" y="13113"/>
                  <a:pt x="19506" y="13085"/>
                  <a:pt x="20774" y="12938"/>
                </a:cubicBezTo>
                <a:cubicBezTo>
                  <a:pt x="21322" y="12875"/>
                  <a:pt x="21864" y="12773"/>
                  <a:pt x="22412" y="12707"/>
                </a:cubicBezTo>
                <a:cubicBezTo>
                  <a:pt x="22674" y="12676"/>
                  <a:pt x="22942" y="12652"/>
                  <a:pt x="23208" y="12652"/>
                </a:cubicBezTo>
                <a:cubicBezTo>
                  <a:pt x="23451" y="12652"/>
                  <a:pt x="23692" y="12672"/>
                  <a:pt x="23928" y="12724"/>
                </a:cubicBezTo>
                <a:cubicBezTo>
                  <a:pt x="24162" y="12777"/>
                  <a:pt x="24387" y="12861"/>
                  <a:pt x="24591" y="12989"/>
                </a:cubicBezTo>
                <a:cubicBezTo>
                  <a:pt x="24696" y="13055"/>
                  <a:pt x="24788" y="13167"/>
                  <a:pt x="24915" y="13170"/>
                </a:cubicBezTo>
                <a:cubicBezTo>
                  <a:pt x="24918" y="13170"/>
                  <a:pt x="24920" y="13170"/>
                  <a:pt x="24923" y="13170"/>
                </a:cubicBezTo>
                <a:cubicBezTo>
                  <a:pt x="25030" y="13170"/>
                  <a:pt x="25141" y="13147"/>
                  <a:pt x="25241" y="13108"/>
                </a:cubicBezTo>
                <a:cubicBezTo>
                  <a:pt x="25716" y="12928"/>
                  <a:pt x="25988" y="12456"/>
                  <a:pt x="26075" y="11977"/>
                </a:cubicBezTo>
                <a:cubicBezTo>
                  <a:pt x="26127" y="11687"/>
                  <a:pt x="26128" y="11393"/>
                  <a:pt x="26127" y="11099"/>
                </a:cubicBezTo>
                <a:cubicBezTo>
                  <a:pt x="26126" y="10779"/>
                  <a:pt x="26124" y="10457"/>
                  <a:pt x="26123" y="10135"/>
                </a:cubicBezTo>
                <a:cubicBezTo>
                  <a:pt x="26121" y="9483"/>
                  <a:pt x="26118" y="8831"/>
                  <a:pt x="26116" y="8179"/>
                </a:cubicBezTo>
                <a:cubicBezTo>
                  <a:pt x="26112" y="6939"/>
                  <a:pt x="26107" y="5700"/>
                  <a:pt x="26102" y="4459"/>
                </a:cubicBezTo>
                <a:lnTo>
                  <a:pt x="26102" y="4459"/>
                </a:lnTo>
                <a:cubicBezTo>
                  <a:pt x="26105" y="4461"/>
                  <a:pt x="26107" y="4462"/>
                  <a:pt x="26109" y="4462"/>
                </a:cubicBezTo>
                <a:cubicBezTo>
                  <a:pt x="26174" y="4462"/>
                  <a:pt x="26046" y="3375"/>
                  <a:pt x="25375" y="3280"/>
                </a:cubicBezTo>
                <a:cubicBezTo>
                  <a:pt x="24338" y="3135"/>
                  <a:pt x="24244" y="1492"/>
                  <a:pt x="23438" y="803"/>
                </a:cubicBezTo>
                <a:cubicBezTo>
                  <a:pt x="23048" y="470"/>
                  <a:pt x="22597" y="206"/>
                  <a:pt x="22095" y="87"/>
                </a:cubicBezTo>
                <a:cubicBezTo>
                  <a:pt x="21837" y="25"/>
                  <a:pt x="21575" y="0"/>
                  <a:pt x="21312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4"/>
          <p:cNvSpPr/>
          <p:nvPr/>
        </p:nvSpPr>
        <p:spPr>
          <a:xfrm>
            <a:off x="-450899" y="3428735"/>
            <a:ext cx="2089708" cy="2096136"/>
          </a:xfrm>
          <a:custGeom>
            <a:avLst/>
            <a:gdLst/>
            <a:ahLst/>
            <a:cxnLst/>
            <a:rect l="l" t="t" r="r" b="b"/>
            <a:pathLst>
              <a:path w="13005" h="13045" extrusionOk="0">
                <a:moveTo>
                  <a:pt x="1922" y="1"/>
                </a:moveTo>
                <a:cubicBezTo>
                  <a:pt x="1849" y="1"/>
                  <a:pt x="1776" y="4"/>
                  <a:pt x="1703" y="11"/>
                </a:cubicBezTo>
                <a:cubicBezTo>
                  <a:pt x="1260" y="54"/>
                  <a:pt x="818" y="227"/>
                  <a:pt x="503" y="551"/>
                </a:cubicBezTo>
                <a:cubicBezTo>
                  <a:pt x="150" y="913"/>
                  <a:pt x="38" y="1411"/>
                  <a:pt x="20" y="1903"/>
                </a:cubicBezTo>
                <a:cubicBezTo>
                  <a:pt x="0" y="2484"/>
                  <a:pt x="46" y="3073"/>
                  <a:pt x="66" y="3654"/>
                </a:cubicBezTo>
                <a:cubicBezTo>
                  <a:pt x="86" y="4273"/>
                  <a:pt x="107" y="4891"/>
                  <a:pt x="127" y="5509"/>
                </a:cubicBezTo>
                <a:lnTo>
                  <a:pt x="374" y="12928"/>
                </a:lnTo>
                <a:cubicBezTo>
                  <a:pt x="376" y="12996"/>
                  <a:pt x="429" y="13044"/>
                  <a:pt x="492" y="13044"/>
                </a:cubicBezTo>
                <a:cubicBezTo>
                  <a:pt x="501" y="13044"/>
                  <a:pt x="511" y="13043"/>
                  <a:pt x="520" y="13041"/>
                </a:cubicBezTo>
                <a:cubicBezTo>
                  <a:pt x="1437" y="12830"/>
                  <a:pt x="2365" y="12670"/>
                  <a:pt x="3299" y="12564"/>
                </a:cubicBezTo>
                <a:cubicBezTo>
                  <a:pt x="4235" y="12458"/>
                  <a:pt x="5175" y="12406"/>
                  <a:pt x="6116" y="12406"/>
                </a:cubicBezTo>
                <a:cubicBezTo>
                  <a:pt x="6835" y="12406"/>
                  <a:pt x="7554" y="12436"/>
                  <a:pt x="8271" y="12496"/>
                </a:cubicBezTo>
                <a:cubicBezTo>
                  <a:pt x="8728" y="12533"/>
                  <a:pt x="9209" y="12577"/>
                  <a:pt x="9687" y="12577"/>
                </a:cubicBezTo>
                <a:cubicBezTo>
                  <a:pt x="10492" y="12577"/>
                  <a:pt x="11288" y="12454"/>
                  <a:pt x="11947" y="11977"/>
                </a:cubicBezTo>
                <a:lnTo>
                  <a:pt x="11947" y="11977"/>
                </a:lnTo>
                <a:cubicBezTo>
                  <a:pt x="11945" y="11988"/>
                  <a:pt x="11948" y="11993"/>
                  <a:pt x="11955" y="11993"/>
                </a:cubicBezTo>
                <a:cubicBezTo>
                  <a:pt x="12017" y="11993"/>
                  <a:pt x="12409" y="11534"/>
                  <a:pt x="12496" y="11300"/>
                </a:cubicBezTo>
                <a:cubicBezTo>
                  <a:pt x="12866" y="10319"/>
                  <a:pt x="13005" y="9208"/>
                  <a:pt x="12677" y="8195"/>
                </a:cubicBezTo>
                <a:cubicBezTo>
                  <a:pt x="12404" y="7349"/>
                  <a:pt x="11818" y="6569"/>
                  <a:pt x="11000" y="6188"/>
                </a:cubicBezTo>
                <a:cubicBezTo>
                  <a:pt x="10082" y="5759"/>
                  <a:pt x="9032" y="5924"/>
                  <a:pt x="8092" y="5581"/>
                </a:cubicBezTo>
                <a:cubicBezTo>
                  <a:pt x="7160" y="5240"/>
                  <a:pt x="6737" y="4324"/>
                  <a:pt x="6316" y="3499"/>
                </a:cubicBezTo>
                <a:cubicBezTo>
                  <a:pt x="5859" y="2602"/>
                  <a:pt x="5271" y="1802"/>
                  <a:pt x="4492" y="1159"/>
                </a:cubicBezTo>
                <a:cubicBezTo>
                  <a:pt x="3786" y="579"/>
                  <a:pt x="2870" y="1"/>
                  <a:pt x="1922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4"/>
          <p:cNvSpPr/>
          <p:nvPr/>
        </p:nvSpPr>
        <p:spPr>
          <a:xfrm>
            <a:off x="-317690" y="-239105"/>
            <a:ext cx="3916858" cy="1383980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748" y="0"/>
                </a:moveTo>
                <a:cubicBezTo>
                  <a:pt x="1709" y="0"/>
                  <a:pt x="1669" y="2"/>
                  <a:pt x="1629" y="7"/>
                </a:cubicBezTo>
                <a:cubicBezTo>
                  <a:pt x="1391" y="38"/>
                  <a:pt x="1250" y="176"/>
                  <a:pt x="1187" y="347"/>
                </a:cubicBezTo>
                <a:cubicBezTo>
                  <a:pt x="1033" y="773"/>
                  <a:pt x="935" y="1218"/>
                  <a:pt x="819" y="1650"/>
                </a:cubicBezTo>
                <a:cubicBezTo>
                  <a:pt x="701" y="2092"/>
                  <a:pt x="590" y="2536"/>
                  <a:pt x="496" y="2983"/>
                </a:cubicBezTo>
                <a:cubicBezTo>
                  <a:pt x="126" y="4733"/>
                  <a:pt x="0" y="6549"/>
                  <a:pt x="659" y="8271"/>
                </a:cubicBezTo>
                <a:cubicBezTo>
                  <a:pt x="678" y="8321"/>
                  <a:pt x="733" y="8346"/>
                  <a:pt x="790" y="8346"/>
                </a:cubicBezTo>
                <a:cubicBezTo>
                  <a:pt x="835" y="8346"/>
                  <a:pt x="881" y="8329"/>
                  <a:pt x="910" y="8296"/>
                </a:cubicBezTo>
                <a:cubicBezTo>
                  <a:pt x="1048" y="8134"/>
                  <a:pt x="1206" y="7983"/>
                  <a:pt x="1385" y="7843"/>
                </a:cubicBezTo>
                <a:cubicBezTo>
                  <a:pt x="2101" y="7284"/>
                  <a:pt x="3087" y="6944"/>
                  <a:pt x="4095" y="6849"/>
                </a:cubicBezTo>
                <a:cubicBezTo>
                  <a:pt x="4314" y="6828"/>
                  <a:pt x="4534" y="6818"/>
                  <a:pt x="4754" y="6818"/>
                </a:cubicBezTo>
                <a:cubicBezTo>
                  <a:pt x="5730" y="6818"/>
                  <a:pt x="6704" y="7012"/>
                  <a:pt x="7586" y="7328"/>
                </a:cubicBezTo>
                <a:cubicBezTo>
                  <a:pt x="8653" y="7708"/>
                  <a:pt x="9622" y="8264"/>
                  <a:pt x="10770" y="8502"/>
                </a:cubicBezTo>
                <a:cubicBezTo>
                  <a:pt x="11110" y="8573"/>
                  <a:pt x="11460" y="8612"/>
                  <a:pt x="11804" y="8612"/>
                </a:cubicBezTo>
                <a:cubicBezTo>
                  <a:pt x="12445" y="8612"/>
                  <a:pt x="13071" y="8476"/>
                  <a:pt x="13597" y="8154"/>
                </a:cubicBezTo>
                <a:cubicBezTo>
                  <a:pt x="14183" y="7795"/>
                  <a:pt x="14557" y="7273"/>
                  <a:pt x="14873" y="6761"/>
                </a:cubicBezTo>
                <a:cubicBezTo>
                  <a:pt x="15208" y="6214"/>
                  <a:pt x="15488" y="5645"/>
                  <a:pt x="15900" y="5129"/>
                </a:cubicBezTo>
                <a:cubicBezTo>
                  <a:pt x="16333" y="4590"/>
                  <a:pt x="16925" y="4168"/>
                  <a:pt x="17743" y="4015"/>
                </a:cubicBezTo>
                <a:cubicBezTo>
                  <a:pt x="18117" y="3945"/>
                  <a:pt x="18497" y="3924"/>
                  <a:pt x="18879" y="3924"/>
                </a:cubicBezTo>
                <a:cubicBezTo>
                  <a:pt x="19431" y="3924"/>
                  <a:pt x="19988" y="3967"/>
                  <a:pt x="20538" y="3967"/>
                </a:cubicBezTo>
                <a:cubicBezTo>
                  <a:pt x="20675" y="3967"/>
                  <a:pt x="20811" y="3964"/>
                  <a:pt x="20947" y="3958"/>
                </a:cubicBezTo>
                <a:cubicBezTo>
                  <a:pt x="21449" y="3933"/>
                  <a:pt x="21952" y="3857"/>
                  <a:pt x="22403" y="3679"/>
                </a:cubicBezTo>
                <a:cubicBezTo>
                  <a:pt x="22808" y="3518"/>
                  <a:pt x="23157" y="3280"/>
                  <a:pt x="23433" y="3003"/>
                </a:cubicBezTo>
                <a:cubicBezTo>
                  <a:pt x="23951" y="2479"/>
                  <a:pt x="24196" y="1807"/>
                  <a:pt x="24066" y="1157"/>
                </a:cubicBezTo>
                <a:lnTo>
                  <a:pt x="24066" y="1157"/>
                </a:lnTo>
                <a:cubicBezTo>
                  <a:pt x="24067" y="1158"/>
                  <a:pt x="24069" y="1158"/>
                  <a:pt x="24071" y="1158"/>
                </a:cubicBezTo>
                <a:cubicBezTo>
                  <a:pt x="24093" y="1158"/>
                  <a:pt x="24117" y="1151"/>
                  <a:pt x="24142" y="1138"/>
                </a:cubicBezTo>
                <a:cubicBezTo>
                  <a:pt x="24292" y="1056"/>
                  <a:pt x="24376" y="935"/>
                  <a:pt x="24372" y="792"/>
                </a:cubicBezTo>
                <a:cubicBezTo>
                  <a:pt x="24363" y="440"/>
                  <a:pt x="23972" y="240"/>
                  <a:pt x="23550" y="217"/>
                </a:cubicBezTo>
                <a:cubicBezTo>
                  <a:pt x="23514" y="215"/>
                  <a:pt x="23478" y="215"/>
                  <a:pt x="23442" y="215"/>
                </a:cubicBezTo>
                <a:cubicBezTo>
                  <a:pt x="23211" y="215"/>
                  <a:pt x="22977" y="252"/>
                  <a:pt x="22750" y="280"/>
                </a:cubicBezTo>
                <a:cubicBezTo>
                  <a:pt x="22445" y="317"/>
                  <a:pt x="22139" y="351"/>
                  <a:pt x="21832" y="383"/>
                </a:cubicBezTo>
                <a:cubicBezTo>
                  <a:pt x="20628" y="507"/>
                  <a:pt x="19418" y="590"/>
                  <a:pt x="18207" y="648"/>
                </a:cubicBezTo>
                <a:cubicBezTo>
                  <a:pt x="15784" y="762"/>
                  <a:pt x="13357" y="774"/>
                  <a:pt x="10932" y="789"/>
                </a:cubicBezTo>
                <a:cubicBezTo>
                  <a:pt x="10568" y="791"/>
                  <a:pt x="10203" y="793"/>
                  <a:pt x="9838" y="793"/>
                </a:cubicBezTo>
                <a:cubicBezTo>
                  <a:pt x="7878" y="793"/>
                  <a:pt x="5909" y="743"/>
                  <a:pt x="3985" y="438"/>
                </a:cubicBezTo>
                <a:cubicBezTo>
                  <a:pt x="3423" y="348"/>
                  <a:pt x="2866" y="237"/>
                  <a:pt x="2318" y="100"/>
                </a:cubicBezTo>
                <a:cubicBezTo>
                  <a:pt x="2134" y="55"/>
                  <a:pt x="1943" y="0"/>
                  <a:pt x="1748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4"/>
          <p:cNvSpPr/>
          <p:nvPr/>
        </p:nvSpPr>
        <p:spPr>
          <a:xfrm>
            <a:off x="5829867" y="-831076"/>
            <a:ext cx="4345244" cy="3055586"/>
          </a:xfrm>
          <a:custGeom>
            <a:avLst/>
            <a:gdLst/>
            <a:ahLst/>
            <a:cxnLst/>
            <a:rect l="l" t="t" r="r" b="b"/>
            <a:pathLst>
              <a:path w="27042" h="19016" extrusionOk="0">
                <a:moveTo>
                  <a:pt x="5311" y="0"/>
                </a:moveTo>
                <a:cubicBezTo>
                  <a:pt x="5179" y="0"/>
                  <a:pt x="5075" y="178"/>
                  <a:pt x="5211" y="262"/>
                </a:cubicBezTo>
                <a:cubicBezTo>
                  <a:pt x="5431" y="399"/>
                  <a:pt x="5652" y="530"/>
                  <a:pt x="5876" y="657"/>
                </a:cubicBezTo>
                <a:cubicBezTo>
                  <a:pt x="3749" y="1565"/>
                  <a:pt x="1452" y="2798"/>
                  <a:pt x="713" y="5101"/>
                </a:cubicBezTo>
                <a:cubicBezTo>
                  <a:pt x="0" y="7321"/>
                  <a:pt x="1219" y="10007"/>
                  <a:pt x="3411" y="10856"/>
                </a:cubicBezTo>
                <a:cubicBezTo>
                  <a:pt x="3728" y="10979"/>
                  <a:pt x="4069" y="11058"/>
                  <a:pt x="4406" y="11058"/>
                </a:cubicBezTo>
                <a:cubicBezTo>
                  <a:pt x="4688" y="11058"/>
                  <a:pt x="4968" y="11003"/>
                  <a:pt x="5229" y="10871"/>
                </a:cubicBezTo>
                <a:cubicBezTo>
                  <a:pt x="5743" y="10614"/>
                  <a:pt x="6086" y="10140"/>
                  <a:pt x="6367" y="9654"/>
                </a:cubicBezTo>
                <a:cubicBezTo>
                  <a:pt x="6660" y="9147"/>
                  <a:pt x="6901" y="8604"/>
                  <a:pt x="7258" y="8138"/>
                </a:cubicBezTo>
                <a:cubicBezTo>
                  <a:pt x="7586" y="7709"/>
                  <a:pt x="8056" y="7408"/>
                  <a:pt x="8567" y="7243"/>
                </a:cubicBezTo>
                <a:cubicBezTo>
                  <a:pt x="8835" y="7156"/>
                  <a:pt x="9122" y="7107"/>
                  <a:pt x="9407" y="7107"/>
                </a:cubicBezTo>
                <a:cubicBezTo>
                  <a:pt x="9658" y="7107"/>
                  <a:pt x="9908" y="7145"/>
                  <a:pt x="10143" y="7227"/>
                </a:cubicBezTo>
                <a:cubicBezTo>
                  <a:pt x="10681" y="7416"/>
                  <a:pt x="11050" y="7824"/>
                  <a:pt x="11259" y="8347"/>
                </a:cubicBezTo>
                <a:cubicBezTo>
                  <a:pt x="11495" y="8938"/>
                  <a:pt x="11543" y="9582"/>
                  <a:pt x="11752" y="10181"/>
                </a:cubicBezTo>
                <a:cubicBezTo>
                  <a:pt x="11957" y="10769"/>
                  <a:pt x="12358" y="11405"/>
                  <a:pt x="12983" y="11603"/>
                </a:cubicBezTo>
                <a:cubicBezTo>
                  <a:pt x="13117" y="11646"/>
                  <a:pt x="13250" y="11665"/>
                  <a:pt x="13380" y="11665"/>
                </a:cubicBezTo>
                <a:cubicBezTo>
                  <a:pt x="13765" y="11665"/>
                  <a:pt x="14132" y="11502"/>
                  <a:pt x="14481" y="11319"/>
                </a:cubicBezTo>
                <a:cubicBezTo>
                  <a:pt x="14811" y="11146"/>
                  <a:pt x="15183" y="10926"/>
                  <a:pt x="15563" y="10926"/>
                </a:cubicBezTo>
                <a:cubicBezTo>
                  <a:pt x="15675" y="10926"/>
                  <a:pt x="15789" y="10946"/>
                  <a:pt x="15902" y="10992"/>
                </a:cubicBezTo>
                <a:cubicBezTo>
                  <a:pt x="16505" y="11236"/>
                  <a:pt x="16731" y="12009"/>
                  <a:pt x="16886" y="12576"/>
                </a:cubicBezTo>
                <a:cubicBezTo>
                  <a:pt x="17067" y="13246"/>
                  <a:pt x="17237" y="13920"/>
                  <a:pt x="17447" y="14583"/>
                </a:cubicBezTo>
                <a:cubicBezTo>
                  <a:pt x="17859" y="15878"/>
                  <a:pt x="18454" y="17143"/>
                  <a:pt x="19512" y="18032"/>
                </a:cubicBezTo>
                <a:cubicBezTo>
                  <a:pt x="20225" y="18631"/>
                  <a:pt x="21110" y="19015"/>
                  <a:pt x="22020" y="19015"/>
                </a:cubicBezTo>
                <a:cubicBezTo>
                  <a:pt x="22330" y="19015"/>
                  <a:pt x="22643" y="18971"/>
                  <a:pt x="22954" y="18875"/>
                </a:cubicBezTo>
                <a:cubicBezTo>
                  <a:pt x="24002" y="18552"/>
                  <a:pt x="24786" y="17702"/>
                  <a:pt x="25334" y="16784"/>
                </a:cubicBezTo>
                <a:cubicBezTo>
                  <a:pt x="25931" y="15784"/>
                  <a:pt x="26309" y="14669"/>
                  <a:pt x="26587" y="13543"/>
                </a:cubicBezTo>
                <a:cubicBezTo>
                  <a:pt x="26872" y="12393"/>
                  <a:pt x="27042" y="11178"/>
                  <a:pt x="26859" y="9998"/>
                </a:cubicBezTo>
                <a:cubicBezTo>
                  <a:pt x="26669" y="8763"/>
                  <a:pt x="26045" y="7686"/>
                  <a:pt x="25037" y="6940"/>
                </a:cubicBezTo>
                <a:cubicBezTo>
                  <a:pt x="23865" y="6071"/>
                  <a:pt x="22401" y="5638"/>
                  <a:pt x="21023" y="5219"/>
                </a:cubicBezTo>
                <a:cubicBezTo>
                  <a:pt x="19511" y="4758"/>
                  <a:pt x="17976" y="4376"/>
                  <a:pt x="16442" y="3995"/>
                </a:cubicBezTo>
                <a:cubicBezTo>
                  <a:pt x="13377" y="3236"/>
                  <a:pt x="10276" y="2484"/>
                  <a:pt x="7410" y="1122"/>
                </a:cubicBezTo>
                <a:cubicBezTo>
                  <a:pt x="7124" y="986"/>
                  <a:pt x="6842" y="844"/>
                  <a:pt x="6563" y="695"/>
                </a:cubicBezTo>
                <a:cubicBezTo>
                  <a:pt x="6622" y="671"/>
                  <a:pt x="6682" y="645"/>
                  <a:pt x="6742" y="621"/>
                </a:cubicBezTo>
                <a:cubicBezTo>
                  <a:pt x="6901" y="557"/>
                  <a:pt x="6828" y="333"/>
                  <a:pt x="6684" y="333"/>
                </a:cubicBezTo>
                <a:cubicBezTo>
                  <a:pt x="6666" y="333"/>
                  <a:pt x="6646" y="336"/>
                  <a:pt x="6625" y="345"/>
                </a:cubicBezTo>
                <a:cubicBezTo>
                  <a:pt x="6492" y="400"/>
                  <a:pt x="6358" y="454"/>
                  <a:pt x="6223" y="510"/>
                </a:cubicBezTo>
                <a:cubicBezTo>
                  <a:pt x="5943" y="355"/>
                  <a:pt x="5666" y="194"/>
                  <a:pt x="5394" y="25"/>
                </a:cubicBezTo>
                <a:cubicBezTo>
                  <a:pt x="5366" y="8"/>
                  <a:pt x="5338" y="0"/>
                  <a:pt x="5311" y="0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3" name="Google Shape;323;p14"/>
          <p:cNvGrpSpPr/>
          <p:nvPr/>
        </p:nvGrpSpPr>
        <p:grpSpPr>
          <a:xfrm>
            <a:off x="1116830" y="990139"/>
            <a:ext cx="6909619" cy="3217654"/>
            <a:chOff x="3689050" y="919857"/>
            <a:chExt cx="1419425" cy="685950"/>
          </a:xfrm>
        </p:grpSpPr>
        <p:sp>
          <p:nvSpPr>
            <p:cNvPr id="324" name="Google Shape;324;p14"/>
            <p:cNvSpPr/>
            <p:nvPr/>
          </p:nvSpPr>
          <p:spPr>
            <a:xfrm>
              <a:off x="3945175" y="932332"/>
              <a:ext cx="912600" cy="143950"/>
            </a:xfrm>
            <a:custGeom>
              <a:avLst/>
              <a:gdLst/>
              <a:ahLst/>
              <a:cxnLst/>
              <a:rect l="l" t="t" r="r" b="b"/>
              <a:pathLst>
                <a:path w="36504" h="5758" extrusionOk="0">
                  <a:moveTo>
                    <a:pt x="18144" y="1"/>
                  </a:moveTo>
                  <a:cubicBezTo>
                    <a:pt x="17036" y="1634"/>
                    <a:pt x="15167" y="2647"/>
                    <a:pt x="13238" y="2647"/>
                  </a:cubicBezTo>
                  <a:cubicBezTo>
                    <a:pt x="12616" y="2647"/>
                    <a:pt x="11989" y="2542"/>
                    <a:pt x="11379" y="2319"/>
                  </a:cubicBezTo>
                  <a:cubicBezTo>
                    <a:pt x="9365" y="1581"/>
                    <a:pt x="7828" y="320"/>
                    <a:pt x="5593" y="191"/>
                  </a:cubicBezTo>
                  <a:cubicBezTo>
                    <a:pt x="5449" y="183"/>
                    <a:pt x="5300" y="178"/>
                    <a:pt x="5147" y="178"/>
                  </a:cubicBezTo>
                  <a:cubicBezTo>
                    <a:pt x="2960" y="178"/>
                    <a:pt x="0" y="1073"/>
                    <a:pt x="333" y="3758"/>
                  </a:cubicBezTo>
                  <a:cubicBezTo>
                    <a:pt x="340" y="3806"/>
                    <a:pt x="331" y="3848"/>
                    <a:pt x="315" y="3883"/>
                  </a:cubicBezTo>
                  <a:lnTo>
                    <a:pt x="993" y="3938"/>
                  </a:lnTo>
                  <a:cubicBezTo>
                    <a:pt x="1146" y="3384"/>
                    <a:pt x="1456" y="2883"/>
                    <a:pt x="2007" y="2472"/>
                  </a:cubicBezTo>
                  <a:cubicBezTo>
                    <a:pt x="2725" y="1941"/>
                    <a:pt x="3583" y="1727"/>
                    <a:pt x="4450" y="1727"/>
                  </a:cubicBezTo>
                  <a:cubicBezTo>
                    <a:pt x="4894" y="1727"/>
                    <a:pt x="5341" y="1783"/>
                    <a:pt x="5773" y="1881"/>
                  </a:cubicBezTo>
                  <a:cubicBezTo>
                    <a:pt x="7779" y="2336"/>
                    <a:pt x="9550" y="3481"/>
                    <a:pt x="11575" y="3897"/>
                  </a:cubicBezTo>
                  <a:cubicBezTo>
                    <a:pt x="12135" y="4012"/>
                    <a:pt x="12699" y="4074"/>
                    <a:pt x="13255" y="4074"/>
                  </a:cubicBezTo>
                  <a:cubicBezTo>
                    <a:pt x="14893" y="4074"/>
                    <a:pt x="16460" y="3538"/>
                    <a:pt x="17629" y="2251"/>
                  </a:cubicBezTo>
                  <a:cubicBezTo>
                    <a:pt x="17624" y="2245"/>
                    <a:pt x="17618" y="2243"/>
                    <a:pt x="17612" y="2239"/>
                  </a:cubicBezTo>
                  <a:cubicBezTo>
                    <a:pt x="17546" y="2178"/>
                    <a:pt x="17611" y="2069"/>
                    <a:pt x="17685" y="2069"/>
                  </a:cubicBezTo>
                  <a:cubicBezTo>
                    <a:pt x="17701" y="2069"/>
                    <a:pt x="17717" y="2074"/>
                    <a:pt x="17733" y="2086"/>
                  </a:cubicBezTo>
                  <a:cubicBezTo>
                    <a:pt x="19239" y="3237"/>
                    <a:pt x="20937" y="3852"/>
                    <a:pt x="22793" y="3852"/>
                  </a:cubicBezTo>
                  <a:cubicBezTo>
                    <a:pt x="23059" y="3852"/>
                    <a:pt x="23328" y="3839"/>
                    <a:pt x="23600" y="3814"/>
                  </a:cubicBezTo>
                  <a:cubicBezTo>
                    <a:pt x="25712" y="3617"/>
                    <a:pt x="27523" y="2689"/>
                    <a:pt x="29519" y="2088"/>
                  </a:cubicBezTo>
                  <a:cubicBezTo>
                    <a:pt x="30068" y="1923"/>
                    <a:pt x="30659" y="1810"/>
                    <a:pt x="31242" y="1810"/>
                  </a:cubicBezTo>
                  <a:cubicBezTo>
                    <a:pt x="31952" y="1810"/>
                    <a:pt x="32648" y="1978"/>
                    <a:pt x="33237" y="2426"/>
                  </a:cubicBezTo>
                  <a:cubicBezTo>
                    <a:pt x="34260" y="3201"/>
                    <a:pt x="34563" y="4547"/>
                    <a:pt x="34740" y="5758"/>
                  </a:cubicBezTo>
                  <a:cubicBezTo>
                    <a:pt x="35271" y="5233"/>
                    <a:pt x="35867" y="4776"/>
                    <a:pt x="36504" y="4388"/>
                  </a:cubicBezTo>
                  <a:lnTo>
                    <a:pt x="36202" y="3998"/>
                  </a:lnTo>
                  <a:cubicBezTo>
                    <a:pt x="36068" y="3998"/>
                    <a:pt x="35934" y="3919"/>
                    <a:pt x="35955" y="3758"/>
                  </a:cubicBezTo>
                  <a:cubicBezTo>
                    <a:pt x="36287" y="1073"/>
                    <a:pt x="33327" y="178"/>
                    <a:pt x="31142" y="178"/>
                  </a:cubicBezTo>
                  <a:cubicBezTo>
                    <a:pt x="30989" y="178"/>
                    <a:pt x="30840" y="183"/>
                    <a:pt x="30696" y="191"/>
                  </a:cubicBezTo>
                  <a:cubicBezTo>
                    <a:pt x="28460" y="320"/>
                    <a:pt x="26922" y="1581"/>
                    <a:pt x="24909" y="2319"/>
                  </a:cubicBezTo>
                  <a:cubicBezTo>
                    <a:pt x="24299" y="2542"/>
                    <a:pt x="23672" y="2647"/>
                    <a:pt x="23051" y="2647"/>
                  </a:cubicBezTo>
                  <a:cubicBezTo>
                    <a:pt x="21122" y="2647"/>
                    <a:pt x="19251" y="1634"/>
                    <a:pt x="18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4"/>
            <p:cNvSpPr/>
            <p:nvPr/>
          </p:nvSpPr>
          <p:spPr>
            <a:xfrm>
              <a:off x="3701525" y="974157"/>
              <a:ext cx="1029900" cy="620125"/>
            </a:xfrm>
            <a:custGeom>
              <a:avLst/>
              <a:gdLst/>
              <a:ahLst/>
              <a:cxnLst/>
              <a:rect l="l" t="t" r="r" b="b"/>
              <a:pathLst>
                <a:path w="41196" h="24805" extrusionOk="0">
                  <a:moveTo>
                    <a:pt x="3847" y="1"/>
                  </a:moveTo>
                  <a:cubicBezTo>
                    <a:pt x="2137" y="1"/>
                    <a:pt x="763" y="859"/>
                    <a:pt x="677" y="3336"/>
                  </a:cubicBezTo>
                  <a:cubicBezTo>
                    <a:pt x="613" y="5220"/>
                    <a:pt x="2550" y="9525"/>
                    <a:pt x="1" y="10579"/>
                  </a:cubicBezTo>
                  <a:cubicBezTo>
                    <a:pt x="3011" y="11967"/>
                    <a:pt x="594" y="15800"/>
                    <a:pt x="538" y="18000"/>
                  </a:cubicBezTo>
                  <a:cubicBezTo>
                    <a:pt x="478" y="20293"/>
                    <a:pt x="2067" y="21963"/>
                    <a:pt x="4339" y="22062"/>
                  </a:cubicBezTo>
                  <a:cubicBezTo>
                    <a:pt x="4416" y="22065"/>
                    <a:pt x="4492" y="22067"/>
                    <a:pt x="4568" y="22067"/>
                  </a:cubicBezTo>
                  <a:cubicBezTo>
                    <a:pt x="6475" y="22067"/>
                    <a:pt x="8130" y="21013"/>
                    <a:pt x="9855" y="20327"/>
                  </a:cubicBezTo>
                  <a:cubicBezTo>
                    <a:pt x="9870" y="20321"/>
                    <a:pt x="9884" y="20318"/>
                    <a:pt x="9897" y="20318"/>
                  </a:cubicBezTo>
                  <a:cubicBezTo>
                    <a:pt x="9969" y="20318"/>
                    <a:pt x="9999" y="20406"/>
                    <a:pt x="9975" y="20473"/>
                  </a:cubicBezTo>
                  <a:cubicBezTo>
                    <a:pt x="10009" y="20508"/>
                    <a:pt x="10035" y="20551"/>
                    <a:pt x="10039" y="20611"/>
                  </a:cubicBezTo>
                  <a:cubicBezTo>
                    <a:pt x="10252" y="22943"/>
                    <a:pt x="12007" y="24671"/>
                    <a:pt x="14359" y="24796"/>
                  </a:cubicBezTo>
                  <a:cubicBezTo>
                    <a:pt x="14475" y="24802"/>
                    <a:pt x="14590" y="24805"/>
                    <a:pt x="14705" y="24805"/>
                  </a:cubicBezTo>
                  <a:cubicBezTo>
                    <a:pt x="16578" y="24805"/>
                    <a:pt x="18354" y="24022"/>
                    <a:pt x="20081" y="23387"/>
                  </a:cubicBezTo>
                  <a:cubicBezTo>
                    <a:pt x="21335" y="22924"/>
                    <a:pt x="22685" y="22498"/>
                    <a:pt x="24038" y="22498"/>
                  </a:cubicBezTo>
                  <a:cubicBezTo>
                    <a:pt x="24447" y="22498"/>
                    <a:pt x="24856" y="22537"/>
                    <a:pt x="25262" y="22625"/>
                  </a:cubicBezTo>
                  <a:cubicBezTo>
                    <a:pt x="26320" y="22854"/>
                    <a:pt x="27557" y="23480"/>
                    <a:pt x="27889" y="24581"/>
                  </a:cubicBezTo>
                  <a:cubicBezTo>
                    <a:pt x="28223" y="23480"/>
                    <a:pt x="29460" y="22854"/>
                    <a:pt x="30517" y="22625"/>
                  </a:cubicBezTo>
                  <a:cubicBezTo>
                    <a:pt x="30924" y="22537"/>
                    <a:pt x="31332" y="22498"/>
                    <a:pt x="31741" y="22498"/>
                  </a:cubicBezTo>
                  <a:cubicBezTo>
                    <a:pt x="33094" y="22498"/>
                    <a:pt x="34445" y="22924"/>
                    <a:pt x="35698" y="23387"/>
                  </a:cubicBezTo>
                  <a:cubicBezTo>
                    <a:pt x="37422" y="24022"/>
                    <a:pt x="39197" y="24803"/>
                    <a:pt x="41066" y="24803"/>
                  </a:cubicBezTo>
                  <a:cubicBezTo>
                    <a:pt x="41109" y="24803"/>
                    <a:pt x="41153" y="24803"/>
                    <a:pt x="41196" y="24802"/>
                  </a:cubicBezTo>
                  <a:lnTo>
                    <a:pt x="41189" y="24209"/>
                  </a:lnTo>
                  <a:cubicBezTo>
                    <a:pt x="41152" y="24211"/>
                    <a:pt x="41115" y="24211"/>
                    <a:pt x="41077" y="24211"/>
                  </a:cubicBezTo>
                  <a:cubicBezTo>
                    <a:pt x="40614" y="24211"/>
                    <a:pt x="40111" y="24107"/>
                    <a:pt x="39568" y="23867"/>
                  </a:cubicBezTo>
                  <a:cubicBezTo>
                    <a:pt x="38792" y="23528"/>
                    <a:pt x="38112" y="23001"/>
                    <a:pt x="37352" y="22627"/>
                  </a:cubicBezTo>
                  <a:cubicBezTo>
                    <a:pt x="36364" y="22138"/>
                    <a:pt x="35299" y="21806"/>
                    <a:pt x="34214" y="21623"/>
                  </a:cubicBezTo>
                  <a:cubicBezTo>
                    <a:pt x="33591" y="21518"/>
                    <a:pt x="32969" y="21469"/>
                    <a:pt x="32350" y="21469"/>
                  </a:cubicBezTo>
                  <a:cubicBezTo>
                    <a:pt x="30774" y="21469"/>
                    <a:pt x="29218" y="21789"/>
                    <a:pt x="27714" y="22329"/>
                  </a:cubicBezTo>
                  <a:cubicBezTo>
                    <a:pt x="27705" y="22333"/>
                    <a:pt x="27696" y="22335"/>
                    <a:pt x="27687" y="22335"/>
                  </a:cubicBezTo>
                  <a:cubicBezTo>
                    <a:pt x="27663" y="22335"/>
                    <a:pt x="27642" y="22322"/>
                    <a:pt x="27629" y="22305"/>
                  </a:cubicBezTo>
                  <a:lnTo>
                    <a:pt x="27603" y="22334"/>
                  </a:lnTo>
                  <a:cubicBezTo>
                    <a:pt x="27656" y="22378"/>
                    <a:pt x="27710" y="22422"/>
                    <a:pt x="27760" y="22470"/>
                  </a:cubicBezTo>
                  <a:cubicBezTo>
                    <a:pt x="27879" y="22578"/>
                    <a:pt x="27768" y="22737"/>
                    <a:pt x="27642" y="22737"/>
                  </a:cubicBezTo>
                  <a:cubicBezTo>
                    <a:pt x="27606" y="22737"/>
                    <a:pt x="27570" y="22724"/>
                    <a:pt x="27537" y="22694"/>
                  </a:cubicBezTo>
                  <a:cubicBezTo>
                    <a:pt x="26519" y="21773"/>
                    <a:pt x="25347" y="21448"/>
                    <a:pt x="24107" y="21448"/>
                  </a:cubicBezTo>
                  <a:cubicBezTo>
                    <a:pt x="21397" y="21448"/>
                    <a:pt x="18367" y="23003"/>
                    <a:pt x="15932" y="23289"/>
                  </a:cubicBezTo>
                  <a:cubicBezTo>
                    <a:pt x="15723" y="23314"/>
                    <a:pt x="15519" y="23326"/>
                    <a:pt x="15320" y="23326"/>
                  </a:cubicBezTo>
                  <a:cubicBezTo>
                    <a:pt x="12671" y="23326"/>
                    <a:pt x="10863" y="21230"/>
                    <a:pt x="10185" y="18734"/>
                  </a:cubicBezTo>
                  <a:lnTo>
                    <a:pt x="10069" y="18766"/>
                  </a:lnTo>
                  <a:cubicBezTo>
                    <a:pt x="10081" y="18794"/>
                    <a:pt x="10079" y="18827"/>
                    <a:pt x="10053" y="18850"/>
                  </a:cubicBezTo>
                  <a:cubicBezTo>
                    <a:pt x="8921" y="19817"/>
                    <a:pt x="6790" y="20981"/>
                    <a:pt x="4952" y="20981"/>
                  </a:cubicBezTo>
                  <a:cubicBezTo>
                    <a:pt x="4112" y="20981"/>
                    <a:pt x="3333" y="20737"/>
                    <a:pt x="2739" y="20120"/>
                  </a:cubicBezTo>
                  <a:cubicBezTo>
                    <a:pt x="243" y="17529"/>
                    <a:pt x="4568" y="13482"/>
                    <a:pt x="1838" y="11034"/>
                  </a:cubicBezTo>
                  <a:lnTo>
                    <a:pt x="1838" y="11034"/>
                  </a:lnTo>
                  <a:cubicBezTo>
                    <a:pt x="1827" y="11038"/>
                    <a:pt x="1816" y="11040"/>
                    <a:pt x="1806" y="11040"/>
                  </a:cubicBezTo>
                  <a:cubicBezTo>
                    <a:pt x="1733" y="11040"/>
                    <a:pt x="1687" y="10950"/>
                    <a:pt x="1741" y="10891"/>
                  </a:cubicBezTo>
                  <a:cubicBezTo>
                    <a:pt x="1737" y="10809"/>
                    <a:pt x="1817" y="10732"/>
                    <a:pt x="1904" y="10732"/>
                  </a:cubicBezTo>
                  <a:cubicBezTo>
                    <a:pt x="1918" y="10732"/>
                    <a:pt x="1933" y="10734"/>
                    <a:pt x="1947" y="10738"/>
                  </a:cubicBezTo>
                  <a:cubicBezTo>
                    <a:pt x="4939" y="8501"/>
                    <a:pt x="196" y="4163"/>
                    <a:pt x="2832" y="2011"/>
                  </a:cubicBezTo>
                  <a:cubicBezTo>
                    <a:pt x="3326" y="1608"/>
                    <a:pt x="3893" y="1443"/>
                    <a:pt x="4496" y="1443"/>
                  </a:cubicBezTo>
                  <a:cubicBezTo>
                    <a:pt x="6603" y="1443"/>
                    <a:pt x="9147" y="3457"/>
                    <a:pt x="10538" y="4354"/>
                  </a:cubicBezTo>
                  <a:cubicBezTo>
                    <a:pt x="10582" y="4382"/>
                    <a:pt x="10600" y="4424"/>
                    <a:pt x="10600" y="4463"/>
                  </a:cubicBezTo>
                  <a:lnTo>
                    <a:pt x="10705" y="4449"/>
                  </a:lnTo>
                  <a:cubicBezTo>
                    <a:pt x="10594" y="3692"/>
                    <a:pt x="10550" y="2939"/>
                    <a:pt x="10739" y="2265"/>
                  </a:cubicBezTo>
                  <a:lnTo>
                    <a:pt x="10061" y="2209"/>
                  </a:lnTo>
                  <a:cubicBezTo>
                    <a:pt x="10019" y="2287"/>
                    <a:pt x="9926" y="2325"/>
                    <a:pt x="9832" y="2325"/>
                  </a:cubicBezTo>
                  <a:cubicBezTo>
                    <a:pt x="9764" y="2325"/>
                    <a:pt x="9695" y="2305"/>
                    <a:pt x="9645" y="2265"/>
                  </a:cubicBezTo>
                  <a:cubicBezTo>
                    <a:pt x="8242" y="1145"/>
                    <a:pt x="5821" y="1"/>
                    <a:pt x="38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4"/>
            <p:cNvSpPr/>
            <p:nvPr/>
          </p:nvSpPr>
          <p:spPr>
            <a:xfrm>
              <a:off x="4731250" y="974157"/>
              <a:ext cx="364750" cy="620075"/>
            </a:xfrm>
            <a:custGeom>
              <a:avLst/>
              <a:gdLst/>
              <a:ahLst/>
              <a:cxnLst/>
              <a:rect l="l" t="t" r="r" b="b"/>
              <a:pathLst>
                <a:path w="14590" h="24803" extrusionOk="0">
                  <a:moveTo>
                    <a:pt x="10745" y="1"/>
                  </a:moveTo>
                  <a:cubicBezTo>
                    <a:pt x="8771" y="1"/>
                    <a:pt x="6350" y="1145"/>
                    <a:pt x="4947" y="2265"/>
                  </a:cubicBezTo>
                  <a:cubicBezTo>
                    <a:pt x="4895" y="2304"/>
                    <a:pt x="4826" y="2325"/>
                    <a:pt x="4760" y="2325"/>
                  </a:cubicBezTo>
                  <a:lnTo>
                    <a:pt x="5062" y="2715"/>
                  </a:lnTo>
                  <a:cubicBezTo>
                    <a:pt x="5699" y="2328"/>
                    <a:pt x="6378" y="2008"/>
                    <a:pt x="7082" y="1757"/>
                  </a:cubicBezTo>
                  <a:cubicBezTo>
                    <a:pt x="7873" y="1474"/>
                    <a:pt x="8982" y="1106"/>
                    <a:pt x="9976" y="1106"/>
                  </a:cubicBezTo>
                  <a:cubicBezTo>
                    <a:pt x="10413" y="1106"/>
                    <a:pt x="10827" y="1177"/>
                    <a:pt x="11182" y="1358"/>
                  </a:cubicBezTo>
                  <a:cubicBezTo>
                    <a:pt x="12247" y="1898"/>
                    <a:pt x="12651" y="3163"/>
                    <a:pt x="12647" y="4280"/>
                  </a:cubicBezTo>
                  <a:cubicBezTo>
                    <a:pt x="12641" y="6296"/>
                    <a:pt x="11480" y="8423"/>
                    <a:pt x="12856" y="10245"/>
                  </a:cubicBezTo>
                  <a:cubicBezTo>
                    <a:pt x="12914" y="10318"/>
                    <a:pt x="12891" y="10392"/>
                    <a:pt x="12836" y="10436"/>
                  </a:cubicBezTo>
                  <a:lnTo>
                    <a:pt x="12852" y="10459"/>
                  </a:lnTo>
                  <a:cubicBezTo>
                    <a:pt x="12880" y="10436"/>
                    <a:pt x="12907" y="10416"/>
                    <a:pt x="12935" y="10397"/>
                  </a:cubicBezTo>
                  <a:cubicBezTo>
                    <a:pt x="12964" y="10377"/>
                    <a:pt x="12993" y="10369"/>
                    <a:pt x="13020" y="10369"/>
                  </a:cubicBezTo>
                  <a:cubicBezTo>
                    <a:pt x="13151" y="10369"/>
                    <a:pt x="13237" y="10577"/>
                    <a:pt x="13096" y="10674"/>
                  </a:cubicBezTo>
                  <a:cubicBezTo>
                    <a:pt x="9979" y="12831"/>
                    <a:pt x="14313" y="17215"/>
                    <a:pt x="11808" y="19785"/>
                  </a:cubicBezTo>
                  <a:cubicBezTo>
                    <a:pt x="11256" y="20352"/>
                    <a:pt x="10533" y="20576"/>
                    <a:pt x="9745" y="20576"/>
                  </a:cubicBezTo>
                  <a:cubicBezTo>
                    <a:pt x="7840" y="20576"/>
                    <a:pt x="5552" y="19265"/>
                    <a:pt x="4357" y="18293"/>
                  </a:cubicBezTo>
                  <a:lnTo>
                    <a:pt x="4299" y="18365"/>
                  </a:lnTo>
                  <a:cubicBezTo>
                    <a:pt x="4339" y="18400"/>
                    <a:pt x="4362" y="18455"/>
                    <a:pt x="4348" y="18522"/>
                  </a:cubicBezTo>
                  <a:cubicBezTo>
                    <a:pt x="3856" y="20820"/>
                    <a:pt x="2515" y="24108"/>
                    <a:pt x="0" y="24209"/>
                  </a:cubicBezTo>
                  <a:lnTo>
                    <a:pt x="7" y="24802"/>
                  </a:lnTo>
                  <a:cubicBezTo>
                    <a:pt x="82" y="24802"/>
                    <a:pt x="157" y="24800"/>
                    <a:pt x="231" y="24796"/>
                  </a:cubicBezTo>
                  <a:cubicBezTo>
                    <a:pt x="2584" y="24671"/>
                    <a:pt x="4339" y="22943"/>
                    <a:pt x="4551" y="20611"/>
                  </a:cubicBezTo>
                  <a:cubicBezTo>
                    <a:pt x="4556" y="20551"/>
                    <a:pt x="4583" y="20508"/>
                    <a:pt x="4615" y="20473"/>
                  </a:cubicBezTo>
                  <a:cubicBezTo>
                    <a:pt x="4592" y="20407"/>
                    <a:pt x="4622" y="20319"/>
                    <a:pt x="4693" y="20319"/>
                  </a:cubicBezTo>
                  <a:cubicBezTo>
                    <a:pt x="4706" y="20319"/>
                    <a:pt x="4721" y="20322"/>
                    <a:pt x="4736" y="20328"/>
                  </a:cubicBezTo>
                  <a:cubicBezTo>
                    <a:pt x="6461" y="21013"/>
                    <a:pt x="8116" y="22067"/>
                    <a:pt x="10022" y="22067"/>
                  </a:cubicBezTo>
                  <a:cubicBezTo>
                    <a:pt x="10098" y="22067"/>
                    <a:pt x="10175" y="22065"/>
                    <a:pt x="10252" y="22062"/>
                  </a:cubicBezTo>
                  <a:cubicBezTo>
                    <a:pt x="12524" y="21963"/>
                    <a:pt x="14112" y="20293"/>
                    <a:pt x="14053" y="18000"/>
                  </a:cubicBezTo>
                  <a:cubicBezTo>
                    <a:pt x="13997" y="15800"/>
                    <a:pt x="11580" y="11967"/>
                    <a:pt x="14590" y="10579"/>
                  </a:cubicBezTo>
                  <a:cubicBezTo>
                    <a:pt x="12044" y="9525"/>
                    <a:pt x="13979" y="5220"/>
                    <a:pt x="13914" y="3336"/>
                  </a:cubicBezTo>
                  <a:cubicBezTo>
                    <a:pt x="13829" y="859"/>
                    <a:pt x="12455" y="1"/>
                    <a:pt x="107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4"/>
            <p:cNvSpPr/>
            <p:nvPr/>
          </p:nvSpPr>
          <p:spPr>
            <a:xfrm>
              <a:off x="3689050" y="919857"/>
              <a:ext cx="1419425" cy="685950"/>
            </a:xfrm>
            <a:custGeom>
              <a:avLst/>
              <a:gdLst/>
              <a:ahLst/>
              <a:cxnLst/>
              <a:rect l="l" t="t" r="r" b="b"/>
              <a:pathLst>
                <a:path w="56777" h="27438" extrusionOk="0">
                  <a:moveTo>
                    <a:pt x="28389" y="500"/>
                  </a:moveTo>
                  <a:cubicBezTo>
                    <a:pt x="29496" y="2133"/>
                    <a:pt x="31368" y="3146"/>
                    <a:pt x="33296" y="3146"/>
                  </a:cubicBezTo>
                  <a:cubicBezTo>
                    <a:pt x="33917" y="3146"/>
                    <a:pt x="34544" y="3041"/>
                    <a:pt x="35154" y="2818"/>
                  </a:cubicBezTo>
                  <a:cubicBezTo>
                    <a:pt x="37167" y="2080"/>
                    <a:pt x="38706" y="819"/>
                    <a:pt x="40941" y="690"/>
                  </a:cubicBezTo>
                  <a:cubicBezTo>
                    <a:pt x="41085" y="682"/>
                    <a:pt x="41234" y="677"/>
                    <a:pt x="41387" y="677"/>
                  </a:cubicBezTo>
                  <a:cubicBezTo>
                    <a:pt x="43573" y="677"/>
                    <a:pt x="46532" y="1572"/>
                    <a:pt x="46200" y="4257"/>
                  </a:cubicBezTo>
                  <a:cubicBezTo>
                    <a:pt x="46179" y="4418"/>
                    <a:pt x="46313" y="4497"/>
                    <a:pt x="46447" y="4497"/>
                  </a:cubicBezTo>
                  <a:cubicBezTo>
                    <a:pt x="46514" y="4497"/>
                    <a:pt x="46583" y="4476"/>
                    <a:pt x="46633" y="4437"/>
                  </a:cubicBezTo>
                  <a:cubicBezTo>
                    <a:pt x="48037" y="3317"/>
                    <a:pt x="50458" y="2173"/>
                    <a:pt x="52433" y="2173"/>
                  </a:cubicBezTo>
                  <a:cubicBezTo>
                    <a:pt x="54143" y="2173"/>
                    <a:pt x="55517" y="3031"/>
                    <a:pt x="55602" y="5508"/>
                  </a:cubicBezTo>
                  <a:cubicBezTo>
                    <a:pt x="55667" y="7392"/>
                    <a:pt x="53731" y="11697"/>
                    <a:pt x="56278" y="12751"/>
                  </a:cubicBezTo>
                  <a:cubicBezTo>
                    <a:pt x="53268" y="14139"/>
                    <a:pt x="55685" y="17972"/>
                    <a:pt x="55741" y="20172"/>
                  </a:cubicBezTo>
                  <a:cubicBezTo>
                    <a:pt x="55800" y="22465"/>
                    <a:pt x="54212" y="24135"/>
                    <a:pt x="51940" y="24234"/>
                  </a:cubicBezTo>
                  <a:cubicBezTo>
                    <a:pt x="51863" y="24237"/>
                    <a:pt x="51786" y="24239"/>
                    <a:pt x="51710" y="24239"/>
                  </a:cubicBezTo>
                  <a:cubicBezTo>
                    <a:pt x="49804" y="24239"/>
                    <a:pt x="48149" y="23185"/>
                    <a:pt x="46424" y="22500"/>
                  </a:cubicBezTo>
                  <a:cubicBezTo>
                    <a:pt x="46409" y="22494"/>
                    <a:pt x="46394" y="22491"/>
                    <a:pt x="46381" y="22491"/>
                  </a:cubicBezTo>
                  <a:cubicBezTo>
                    <a:pt x="46310" y="22491"/>
                    <a:pt x="46280" y="22579"/>
                    <a:pt x="46303" y="22645"/>
                  </a:cubicBezTo>
                  <a:cubicBezTo>
                    <a:pt x="46271" y="22680"/>
                    <a:pt x="46244" y="22723"/>
                    <a:pt x="46239" y="22783"/>
                  </a:cubicBezTo>
                  <a:cubicBezTo>
                    <a:pt x="46027" y="25115"/>
                    <a:pt x="44272" y="26843"/>
                    <a:pt x="41919" y="26968"/>
                  </a:cubicBezTo>
                  <a:cubicBezTo>
                    <a:pt x="41845" y="26972"/>
                    <a:pt x="41770" y="26974"/>
                    <a:pt x="41695" y="26974"/>
                  </a:cubicBezTo>
                  <a:cubicBezTo>
                    <a:pt x="41652" y="26975"/>
                    <a:pt x="41609" y="26975"/>
                    <a:pt x="41565" y="26975"/>
                  </a:cubicBezTo>
                  <a:cubicBezTo>
                    <a:pt x="39698" y="26975"/>
                    <a:pt x="37922" y="26194"/>
                    <a:pt x="36197" y="25559"/>
                  </a:cubicBezTo>
                  <a:cubicBezTo>
                    <a:pt x="34943" y="25096"/>
                    <a:pt x="33593" y="24670"/>
                    <a:pt x="32239" y="24670"/>
                  </a:cubicBezTo>
                  <a:cubicBezTo>
                    <a:pt x="31831" y="24670"/>
                    <a:pt x="31423" y="24709"/>
                    <a:pt x="31016" y="24797"/>
                  </a:cubicBezTo>
                  <a:cubicBezTo>
                    <a:pt x="29959" y="25026"/>
                    <a:pt x="28722" y="25652"/>
                    <a:pt x="28389" y="26753"/>
                  </a:cubicBezTo>
                  <a:cubicBezTo>
                    <a:pt x="28056" y="25652"/>
                    <a:pt x="26819" y="25026"/>
                    <a:pt x="25761" y="24797"/>
                  </a:cubicBezTo>
                  <a:cubicBezTo>
                    <a:pt x="25355" y="24709"/>
                    <a:pt x="24947" y="24670"/>
                    <a:pt x="24539" y="24670"/>
                  </a:cubicBezTo>
                  <a:cubicBezTo>
                    <a:pt x="23185" y="24670"/>
                    <a:pt x="21834" y="25096"/>
                    <a:pt x="20580" y="25559"/>
                  </a:cubicBezTo>
                  <a:cubicBezTo>
                    <a:pt x="18853" y="26195"/>
                    <a:pt x="17077" y="26977"/>
                    <a:pt x="15205" y="26977"/>
                  </a:cubicBezTo>
                  <a:cubicBezTo>
                    <a:pt x="15090" y="26977"/>
                    <a:pt x="14974" y="26974"/>
                    <a:pt x="14858" y="26968"/>
                  </a:cubicBezTo>
                  <a:cubicBezTo>
                    <a:pt x="12506" y="26843"/>
                    <a:pt x="10751" y="25115"/>
                    <a:pt x="10538" y="22783"/>
                  </a:cubicBezTo>
                  <a:cubicBezTo>
                    <a:pt x="10534" y="22723"/>
                    <a:pt x="10508" y="22680"/>
                    <a:pt x="10474" y="22645"/>
                  </a:cubicBezTo>
                  <a:cubicBezTo>
                    <a:pt x="10498" y="22579"/>
                    <a:pt x="10468" y="22491"/>
                    <a:pt x="10397" y="22491"/>
                  </a:cubicBezTo>
                  <a:cubicBezTo>
                    <a:pt x="10384" y="22491"/>
                    <a:pt x="10370" y="22494"/>
                    <a:pt x="10355" y="22500"/>
                  </a:cubicBezTo>
                  <a:cubicBezTo>
                    <a:pt x="8629" y="23186"/>
                    <a:pt x="6974" y="24239"/>
                    <a:pt x="5067" y="24239"/>
                  </a:cubicBezTo>
                  <a:cubicBezTo>
                    <a:pt x="4991" y="24239"/>
                    <a:pt x="4915" y="24237"/>
                    <a:pt x="4838" y="24234"/>
                  </a:cubicBezTo>
                  <a:cubicBezTo>
                    <a:pt x="2566" y="24135"/>
                    <a:pt x="977" y="22465"/>
                    <a:pt x="1038" y="20172"/>
                  </a:cubicBezTo>
                  <a:cubicBezTo>
                    <a:pt x="1094" y="17972"/>
                    <a:pt x="3510" y="14140"/>
                    <a:pt x="500" y="12752"/>
                  </a:cubicBezTo>
                  <a:cubicBezTo>
                    <a:pt x="3049" y="11697"/>
                    <a:pt x="1112" y="7392"/>
                    <a:pt x="1176" y="5508"/>
                  </a:cubicBezTo>
                  <a:cubicBezTo>
                    <a:pt x="1262" y="3032"/>
                    <a:pt x="2636" y="2174"/>
                    <a:pt x="4345" y="2174"/>
                  </a:cubicBezTo>
                  <a:cubicBezTo>
                    <a:pt x="6319" y="2174"/>
                    <a:pt x="8741" y="3318"/>
                    <a:pt x="10144" y="4438"/>
                  </a:cubicBezTo>
                  <a:cubicBezTo>
                    <a:pt x="10194" y="4477"/>
                    <a:pt x="10262" y="4497"/>
                    <a:pt x="10331" y="4497"/>
                  </a:cubicBezTo>
                  <a:cubicBezTo>
                    <a:pt x="10425" y="4497"/>
                    <a:pt x="10518" y="4459"/>
                    <a:pt x="10560" y="4382"/>
                  </a:cubicBezTo>
                  <a:cubicBezTo>
                    <a:pt x="10576" y="4347"/>
                    <a:pt x="10585" y="4305"/>
                    <a:pt x="10578" y="4257"/>
                  </a:cubicBezTo>
                  <a:cubicBezTo>
                    <a:pt x="10245" y="1572"/>
                    <a:pt x="13205" y="677"/>
                    <a:pt x="15392" y="677"/>
                  </a:cubicBezTo>
                  <a:cubicBezTo>
                    <a:pt x="15545" y="677"/>
                    <a:pt x="15694" y="682"/>
                    <a:pt x="15838" y="690"/>
                  </a:cubicBezTo>
                  <a:cubicBezTo>
                    <a:pt x="18073" y="819"/>
                    <a:pt x="19610" y="2080"/>
                    <a:pt x="21624" y="2818"/>
                  </a:cubicBezTo>
                  <a:cubicBezTo>
                    <a:pt x="22234" y="3041"/>
                    <a:pt x="22861" y="3146"/>
                    <a:pt x="23483" y="3146"/>
                  </a:cubicBezTo>
                  <a:cubicBezTo>
                    <a:pt x="25412" y="3146"/>
                    <a:pt x="27281" y="2133"/>
                    <a:pt x="28389" y="500"/>
                  </a:cubicBezTo>
                  <a:close/>
                  <a:moveTo>
                    <a:pt x="28294" y="0"/>
                  </a:moveTo>
                  <a:cubicBezTo>
                    <a:pt x="28226" y="0"/>
                    <a:pt x="28159" y="31"/>
                    <a:pt x="28114" y="106"/>
                  </a:cubicBezTo>
                  <a:cubicBezTo>
                    <a:pt x="27161" y="1701"/>
                    <a:pt x="25402" y="2696"/>
                    <a:pt x="23548" y="2696"/>
                  </a:cubicBezTo>
                  <a:cubicBezTo>
                    <a:pt x="23394" y="2696"/>
                    <a:pt x="23239" y="2689"/>
                    <a:pt x="23083" y="2675"/>
                  </a:cubicBezTo>
                  <a:cubicBezTo>
                    <a:pt x="20994" y="2490"/>
                    <a:pt x="19361" y="842"/>
                    <a:pt x="17327" y="378"/>
                  </a:cubicBezTo>
                  <a:cubicBezTo>
                    <a:pt x="16784" y="254"/>
                    <a:pt x="16143" y="185"/>
                    <a:pt x="15469" y="185"/>
                  </a:cubicBezTo>
                  <a:cubicBezTo>
                    <a:pt x="12994" y="185"/>
                    <a:pt x="10087" y="1122"/>
                    <a:pt x="10045" y="3728"/>
                  </a:cubicBezTo>
                  <a:cubicBezTo>
                    <a:pt x="8582" y="2668"/>
                    <a:pt x="6380" y="1518"/>
                    <a:pt x="4422" y="1518"/>
                  </a:cubicBezTo>
                  <a:cubicBezTo>
                    <a:pt x="3581" y="1518"/>
                    <a:pt x="2784" y="1730"/>
                    <a:pt x="2111" y="2253"/>
                  </a:cubicBezTo>
                  <a:cubicBezTo>
                    <a:pt x="1081" y="3051"/>
                    <a:pt x="698" y="4420"/>
                    <a:pt x="691" y="5673"/>
                  </a:cubicBezTo>
                  <a:cubicBezTo>
                    <a:pt x="681" y="7579"/>
                    <a:pt x="2594" y="11588"/>
                    <a:pt x="146" y="12534"/>
                  </a:cubicBezTo>
                  <a:cubicBezTo>
                    <a:pt x="1" y="12592"/>
                    <a:pt x="13" y="12781"/>
                    <a:pt x="118" y="12836"/>
                  </a:cubicBezTo>
                  <a:cubicBezTo>
                    <a:pt x="54" y="12940"/>
                    <a:pt x="63" y="13077"/>
                    <a:pt x="206" y="13139"/>
                  </a:cubicBezTo>
                  <a:cubicBezTo>
                    <a:pt x="2693" y="14224"/>
                    <a:pt x="1063" y="17373"/>
                    <a:pt x="679" y="19193"/>
                  </a:cubicBezTo>
                  <a:cubicBezTo>
                    <a:pt x="379" y="20614"/>
                    <a:pt x="569" y="22158"/>
                    <a:pt x="1520" y="23306"/>
                  </a:cubicBezTo>
                  <a:cubicBezTo>
                    <a:pt x="2424" y="24397"/>
                    <a:pt x="3624" y="24818"/>
                    <a:pt x="4892" y="24818"/>
                  </a:cubicBezTo>
                  <a:cubicBezTo>
                    <a:pt x="6719" y="24818"/>
                    <a:pt x="8685" y="23944"/>
                    <a:pt x="10107" y="22940"/>
                  </a:cubicBezTo>
                  <a:cubicBezTo>
                    <a:pt x="10352" y="25745"/>
                    <a:pt x="12666" y="27438"/>
                    <a:pt x="15300" y="27438"/>
                  </a:cubicBezTo>
                  <a:cubicBezTo>
                    <a:pt x="15610" y="27438"/>
                    <a:pt x="15925" y="27414"/>
                    <a:pt x="16242" y="27366"/>
                  </a:cubicBezTo>
                  <a:cubicBezTo>
                    <a:pt x="18214" y="27071"/>
                    <a:pt x="19998" y="26095"/>
                    <a:pt x="21889" y="25515"/>
                  </a:cubicBezTo>
                  <a:cubicBezTo>
                    <a:pt x="22749" y="25251"/>
                    <a:pt x="23653" y="25046"/>
                    <a:pt x="24556" y="25046"/>
                  </a:cubicBezTo>
                  <a:cubicBezTo>
                    <a:pt x="24926" y="25046"/>
                    <a:pt x="25295" y="25081"/>
                    <a:pt x="25662" y="25159"/>
                  </a:cubicBezTo>
                  <a:cubicBezTo>
                    <a:pt x="26859" y="25413"/>
                    <a:pt x="27541" y="26074"/>
                    <a:pt x="28301" y="26962"/>
                  </a:cubicBezTo>
                  <a:cubicBezTo>
                    <a:pt x="28315" y="26979"/>
                    <a:pt x="28333" y="26987"/>
                    <a:pt x="28350" y="26987"/>
                  </a:cubicBezTo>
                  <a:cubicBezTo>
                    <a:pt x="28364" y="26987"/>
                    <a:pt x="28377" y="26982"/>
                    <a:pt x="28389" y="26974"/>
                  </a:cubicBezTo>
                  <a:cubicBezTo>
                    <a:pt x="28401" y="26982"/>
                    <a:pt x="28414" y="26987"/>
                    <a:pt x="28428" y="26987"/>
                  </a:cubicBezTo>
                  <a:cubicBezTo>
                    <a:pt x="28445" y="26987"/>
                    <a:pt x="28463" y="26979"/>
                    <a:pt x="28477" y="26962"/>
                  </a:cubicBezTo>
                  <a:cubicBezTo>
                    <a:pt x="29239" y="26074"/>
                    <a:pt x="29922" y="25413"/>
                    <a:pt x="31116" y="25159"/>
                  </a:cubicBezTo>
                  <a:cubicBezTo>
                    <a:pt x="31482" y="25081"/>
                    <a:pt x="31852" y="25046"/>
                    <a:pt x="32221" y="25046"/>
                  </a:cubicBezTo>
                  <a:cubicBezTo>
                    <a:pt x="33125" y="25046"/>
                    <a:pt x="34028" y="25251"/>
                    <a:pt x="34889" y="25515"/>
                  </a:cubicBezTo>
                  <a:cubicBezTo>
                    <a:pt x="36780" y="26095"/>
                    <a:pt x="38565" y="27071"/>
                    <a:pt x="40536" y="27366"/>
                  </a:cubicBezTo>
                  <a:cubicBezTo>
                    <a:pt x="40852" y="27414"/>
                    <a:pt x="41168" y="27438"/>
                    <a:pt x="41478" y="27438"/>
                  </a:cubicBezTo>
                  <a:cubicBezTo>
                    <a:pt x="44113" y="27438"/>
                    <a:pt x="46425" y="25745"/>
                    <a:pt x="46671" y="22940"/>
                  </a:cubicBezTo>
                  <a:cubicBezTo>
                    <a:pt x="48092" y="23944"/>
                    <a:pt x="50059" y="24818"/>
                    <a:pt x="51886" y="24818"/>
                  </a:cubicBezTo>
                  <a:cubicBezTo>
                    <a:pt x="53153" y="24818"/>
                    <a:pt x="54354" y="24397"/>
                    <a:pt x="55258" y="23306"/>
                  </a:cubicBezTo>
                  <a:cubicBezTo>
                    <a:pt x="56209" y="22157"/>
                    <a:pt x="56399" y="20614"/>
                    <a:pt x="56098" y="19193"/>
                  </a:cubicBezTo>
                  <a:cubicBezTo>
                    <a:pt x="55715" y="17373"/>
                    <a:pt x="54085" y="14224"/>
                    <a:pt x="56574" y="13139"/>
                  </a:cubicBezTo>
                  <a:cubicBezTo>
                    <a:pt x="56717" y="13077"/>
                    <a:pt x="56723" y="12940"/>
                    <a:pt x="56659" y="12836"/>
                  </a:cubicBezTo>
                  <a:cubicBezTo>
                    <a:pt x="56765" y="12781"/>
                    <a:pt x="56777" y="12592"/>
                    <a:pt x="56632" y="12534"/>
                  </a:cubicBezTo>
                  <a:cubicBezTo>
                    <a:pt x="54184" y="11588"/>
                    <a:pt x="56098" y="7579"/>
                    <a:pt x="56087" y="5673"/>
                  </a:cubicBezTo>
                  <a:cubicBezTo>
                    <a:pt x="56082" y="4420"/>
                    <a:pt x="55697" y="3052"/>
                    <a:pt x="54667" y="2253"/>
                  </a:cubicBezTo>
                  <a:cubicBezTo>
                    <a:pt x="53993" y="1730"/>
                    <a:pt x="53197" y="1518"/>
                    <a:pt x="52357" y="1518"/>
                  </a:cubicBezTo>
                  <a:cubicBezTo>
                    <a:pt x="50399" y="1518"/>
                    <a:pt x="48199" y="2668"/>
                    <a:pt x="46736" y="3728"/>
                  </a:cubicBezTo>
                  <a:cubicBezTo>
                    <a:pt x="46692" y="1122"/>
                    <a:pt x="43784" y="185"/>
                    <a:pt x="41310" y="185"/>
                  </a:cubicBezTo>
                  <a:cubicBezTo>
                    <a:pt x="40637" y="185"/>
                    <a:pt x="39996" y="254"/>
                    <a:pt x="39454" y="378"/>
                  </a:cubicBezTo>
                  <a:cubicBezTo>
                    <a:pt x="37417" y="842"/>
                    <a:pt x="35784" y="2490"/>
                    <a:pt x="33694" y="2675"/>
                  </a:cubicBezTo>
                  <a:cubicBezTo>
                    <a:pt x="33539" y="2689"/>
                    <a:pt x="33384" y="2696"/>
                    <a:pt x="33230" y="2696"/>
                  </a:cubicBezTo>
                  <a:cubicBezTo>
                    <a:pt x="31377" y="2696"/>
                    <a:pt x="29616" y="1701"/>
                    <a:pt x="28664" y="106"/>
                  </a:cubicBezTo>
                  <a:cubicBezTo>
                    <a:pt x="28619" y="31"/>
                    <a:pt x="28552" y="0"/>
                    <a:pt x="28485" y="0"/>
                  </a:cubicBezTo>
                  <a:cubicBezTo>
                    <a:pt x="28453" y="0"/>
                    <a:pt x="28420" y="7"/>
                    <a:pt x="28389" y="20"/>
                  </a:cubicBezTo>
                  <a:cubicBezTo>
                    <a:pt x="28359" y="7"/>
                    <a:pt x="28326" y="0"/>
                    <a:pt x="28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4"/>
            <p:cNvSpPr/>
            <p:nvPr/>
          </p:nvSpPr>
          <p:spPr>
            <a:xfrm>
              <a:off x="4836325" y="1233357"/>
              <a:ext cx="252775" cy="255225"/>
            </a:xfrm>
            <a:custGeom>
              <a:avLst/>
              <a:gdLst/>
              <a:ahLst/>
              <a:cxnLst/>
              <a:rect l="l" t="t" r="r" b="b"/>
              <a:pathLst>
                <a:path w="10111" h="10209" extrusionOk="0">
                  <a:moveTo>
                    <a:pt x="8816" y="1"/>
                  </a:moveTo>
                  <a:cubicBezTo>
                    <a:pt x="8790" y="1"/>
                    <a:pt x="8761" y="9"/>
                    <a:pt x="8732" y="29"/>
                  </a:cubicBezTo>
                  <a:cubicBezTo>
                    <a:pt x="8704" y="48"/>
                    <a:pt x="8677" y="68"/>
                    <a:pt x="8649" y="91"/>
                  </a:cubicBezTo>
                  <a:cubicBezTo>
                    <a:pt x="6589" y="1592"/>
                    <a:pt x="7764" y="4238"/>
                    <a:pt x="8046" y="6284"/>
                  </a:cubicBezTo>
                  <a:cubicBezTo>
                    <a:pt x="8162" y="7108"/>
                    <a:pt x="8146" y="7985"/>
                    <a:pt x="7718" y="8732"/>
                  </a:cubicBezTo>
                  <a:cubicBezTo>
                    <a:pt x="7255" y="9538"/>
                    <a:pt x="6452" y="9787"/>
                    <a:pt x="5614" y="9787"/>
                  </a:cubicBezTo>
                  <a:cubicBezTo>
                    <a:pt x="5258" y="9787"/>
                    <a:pt x="4895" y="9742"/>
                    <a:pt x="4550" y="9676"/>
                  </a:cubicBezTo>
                  <a:cubicBezTo>
                    <a:pt x="2953" y="9368"/>
                    <a:pt x="1475" y="8660"/>
                    <a:pt x="156" y="7720"/>
                  </a:cubicBezTo>
                  <a:cubicBezTo>
                    <a:pt x="143" y="7711"/>
                    <a:pt x="130" y="7707"/>
                    <a:pt x="117" y="7707"/>
                  </a:cubicBezTo>
                  <a:cubicBezTo>
                    <a:pt x="55" y="7707"/>
                    <a:pt x="0" y="7798"/>
                    <a:pt x="57" y="7847"/>
                  </a:cubicBezTo>
                  <a:cubicBezTo>
                    <a:pt x="90" y="7873"/>
                    <a:pt x="120" y="7901"/>
                    <a:pt x="154" y="7925"/>
                  </a:cubicBezTo>
                  <a:cubicBezTo>
                    <a:pt x="1349" y="8897"/>
                    <a:pt x="3637" y="10208"/>
                    <a:pt x="5542" y="10208"/>
                  </a:cubicBezTo>
                  <a:cubicBezTo>
                    <a:pt x="6330" y="10208"/>
                    <a:pt x="7053" y="9984"/>
                    <a:pt x="7605" y="9417"/>
                  </a:cubicBezTo>
                  <a:cubicBezTo>
                    <a:pt x="10110" y="6847"/>
                    <a:pt x="5776" y="2463"/>
                    <a:pt x="8893" y="306"/>
                  </a:cubicBezTo>
                  <a:cubicBezTo>
                    <a:pt x="9034" y="209"/>
                    <a:pt x="8947" y="1"/>
                    <a:pt x="8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3965250" y="975482"/>
              <a:ext cx="1096025" cy="260625"/>
            </a:xfrm>
            <a:custGeom>
              <a:avLst/>
              <a:gdLst/>
              <a:ahLst/>
              <a:cxnLst/>
              <a:rect l="l" t="t" r="r" b="b"/>
              <a:pathLst>
                <a:path w="43841" h="10425" extrusionOk="0">
                  <a:moveTo>
                    <a:pt x="3647" y="1"/>
                  </a:moveTo>
                  <a:cubicBezTo>
                    <a:pt x="2780" y="1"/>
                    <a:pt x="1922" y="215"/>
                    <a:pt x="1204" y="746"/>
                  </a:cubicBezTo>
                  <a:cubicBezTo>
                    <a:pt x="652" y="1157"/>
                    <a:pt x="343" y="1658"/>
                    <a:pt x="190" y="2212"/>
                  </a:cubicBezTo>
                  <a:cubicBezTo>
                    <a:pt x="1" y="2887"/>
                    <a:pt x="45" y="3639"/>
                    <a:pt x="156" y="4396"/>
                  </a:cubicBezTo>
                  <a:cubicBezTo>
                    <a:pt x="162" y="4444"/>
                    <a:pt x="170" y="4491"/>
                    <a:pt x="176" y="4539"/>
                  </a:cubicBezTo>
                  <a:cubicBezTo>
                    <a:pt x="184" y="4588"/>
                    <a:pt x="226" y="4611"/>
                    <a:pt x="269" y="4611"/>
                  </a:cubicBezTo>
                  <a:cubicBezTo>
                    <a:pt x="323" y="4611"/>
                    <a:pt x="380" y="4575"/>
                    <a:pt x="375" y="4512"/>
                  </a:cubicBezTo>
                  <a:cubicBezTo>
                    <a:pt x="271" y="3318"/>
                    <a:pt x="220" y="2046"/>
                    <a:pt x="1178" y="1173"/>
                  </a:cubicBezTo>
                  <a:cubicBezTo>
                    <a:pt x="1836" y="576"/>
                    <a:pt x="2782" y="328"/>
                    <a:pt x="3665" y="328"/>
                  </a:cubicBezTo>
                  <a:cubicBezTo>
                    <a:pt x="3765" y="328"/>
                    <a:pt x="3863" y="332"/>
                    <a:pt x="3961" y="338"/>
                  </a:cubicBezTo>
                  <a:cubicBezTo>
                    <a:pt x="5856" y="457"/>
                    <a:pt x="7558" y="1551"/>
                    <a:pt x="9331" y="2136"/>
                  </a:cubicBezTo>
                  <a:cubicBezTo>
                    <a:pt x="10347" y="2470"/>
                    <a:pt x="11453" y="2686"/>
                    <a:pt x="12534" y="2686"/>
                  </a:cubicBezTo>
                  <a:cubicBezTo>
                    <a:pt x="14243" y="2686"/>
                    <a:pt x="15890" y="2147"/>
                    <a:pt x="17018" y="686"/>
                  </a:cubicBezTo>
                  <a:cubicBezTo>
                    <a:pt x="18488" y="1908"/>
                    <a:pt x="20222" y="2412"/>
                    <a:pt x="22020" y="2412"/>
                  </a:cubicBezTo>
                  <a:cubicBezTo>
                    <a:pt x="23047" y="2412"/>
                    <a:pt x="24096" y="2248"/>
                    <a:pt x="25127" y="1958"/>
                  </a:cubicBezTo>
                  <a:cubicBezTo>
                    <a:pt x="26821" y="1483"/>
                    <a:pt x="28562" y="394"/>
                    <a:pt x="30355" y="394"/>
                  </a:cubicBezTo>
                  <a:cubicBezTo>
                    <a:pt x="30368" y="394"/>
                    <a:pt x="30381" y="394"/>
                    <a:pt x="30394" y="394"/>
                  </a:cubicBezTo>
                  <a:cubicBezTo>
                    <a:pt x="32736" y="418"/>
                    <a:pt x="33360" y="2355"/>
                    <a:pt x="33647" y="4285"/>
                  </a:cubicBezTo>
                  <a:cubicBezTo>
                    <a:pt x="33658" y="4367"/>
                    <a:pt x="33713" y="4402"/>
                    <a:pt x="33774" y="4402"/>
                  </a:cubicBezTo>
                  <a:cubicBezTo>
                    <a:pt x="33855" y="4402"/>
                    <a:pt x="33946" y="4339"/>
                    <a:pt x="33958" y="4241"/>
                  </a:cubicBezTo>
                  <a:cubicBezTo>
                    <a:pt x="35142" y="3315"/>
                    <a:pt x="36378" y="2512"/>
                    <a:pt x="37802" y="1997"/>
                  </a:cubicBezTo>
                  <a:cubicBezTo>
                    <a:pt x="38613" y="1704"/>
                    <a:pt x="39600" y="1390"/>
                    <a:pt x="40500" y="1390"/>
                  </a:cubicBezTo>
                  <a:cubicBezTo>
                    <a:pt x="41405" y="1390"/>
                    <a:pt x="42222" y="1708"/>
                    <a:pt x="42683" y="2688"/>
                  </a:cubicBezTo>
                  <a:cubicBezTo>
                    <a:pt x="43840" y="5154"/>
                    <a:pt x="41416" y="7993"/>
                    <a:pt x="43214" y="10355"/>
                  </a:cubicBezTo>
                  <a:cubicBezTo>
                    <a:pt x="43252" y="10404"/>
                    <a:pt x="43304" y="10425"/>
                    <a:pt x="43355" y="10425"/>
                  </a:cubicBezTo>
                  <a:cubicBezTo>
                    <a:pt x="43399" y="10425"/>
                    <a:pt x="43443" y="10409"/>
                    <a:pt x="43476" y="10383"/>
                  </a:cubicBezTo>
                  <a:cubicBezTo>
                    <a:pt x="43531" y="10339"/>
                    <a:pt x="43554" y="10265"/>
                    <a:pt x="43496" y="10192"/>
                  </a:cubicBezTo>
                  <a:cubicBezTo>
                    <a:pt x="42120" y="8370"/>
                    <a:pt x="43281" y="6243"/>
                    <a:pt x="43286" y="4227"/>
                  </a:cubicBezTo>
                  <a:cubicBezTo>
                    <a:pt x="43291" y="3110"/>
                    <a:pt x="42886" y="1845"/>
                    <a:pt x="41822" y="1305"/>
                  </a:cubicBezTo>
                  <a:cubicBezTo>
                    <a:pt x="41467" y="1124"/>
                    <a:pt x="41053" y="1053"/>
                    <a:pt x="40616" y="1053"/>
                  </a:cubicBezTo>
                  <a:cubicBezTo>
                    <a:pt x="39622" y="1053"/>
                    <a:pt x="38512" y="1421"/>
                    <a:pt x="37721" y="1704"/>
                  </a:cubicBezTo>
                  <a:cubicBezTo>
                    <a:pt x="37017" y="1955"/>
                    <a:pt x="36339" y="2275"/>
                    <a:pt x="35701" y="2662"/>
                  </a:cubicBezTo>
                  <a:cubicBezTo>
                    <a:pt x="35064" y="3050"/>
                    <a:pt x="34468" y="3507"/>
                    <a:pt x="33937" y="4031"/>
                  </a:cubicBezTo>
                  <a:cubicBezTo>
                    <a:pt x="33760" y="2821"/>
                    <a:pt x="33457" y="1475"/>
                    <a:pt x="32434" y="700"/>
                  </a:cubicBezTo>
                  <a:cubicBezTo>
                    <a:pt x="31845" y="252"/>
                    <a:pt x="31149" y="84"/>
                    <a:pt x="30439" y="84"/>
                  </a:cubicBezTo>
                  <a:cubicBezTo>
                    <a:pt x="29856" y="84"/>
                    <a:pt x="29265" y="197"/>
                    <a:pt x="28716" y="362"/>
                  </a:cubicBezTo>
                  <a:cubicBezTo>
                    <a:pt x="26720" y="963"/>
                    <a:pt x="24909" y="1891"/>
                    <a:pt x="22797" y="2088"/>
                  </a:cubicBezTo>
                  <a:cubicBezTo>
                    <a:pt x="22525" y="2113"/>
                    <a:pt x="22256" y="2126"/>
                    <a:pt x="21990" y="2126"/>
                  </a:cubicBezTo>
                  <a:cubicBezTo>
                    <a:pt x="20134" y="2126"/>
                    <a:pt x="18436" y="1511"/>
                    <a:pt x="16930" y="360"/>
                  </a:cubicBezTo>
                  <a:cubicBezTo>
                    <a:pt x="16914" y="348"/>
                    <a:pt x="16898" y="343"/>
                    <a:pt x="16882" y="343"/>
                  </a:cubicBezTo>
                  <a:cubicBezTo>
                    <a:pt x="16808" y="343"/>
                    <a:pt x="16744" y="452"/>
                    <a:pt x="16809" y="513"/>
                  </a:cubicBezTo>
                  <a:cubicBezTo>
                    <a:pt x="16815" y="517"/>
                    <a:pt x="16821" y="519"/>
                    <a:pt x="16825" y="524"/>
                  </a:cubicBezTo>
                  <a:cubicBezTo>
                    <a:pt x="15657" y="1812"/>
                    <a:pt x="14090" y="2348"/>
                    <a:pt x="12451" y="2348"/>
                  </a:cubicBezTo>
                  <a:cubicBezTo>
                    <a:pt x="11895" y="2348"/>
                    <a:pt x="11331" y="2286"/>
                    <a:pt x="10771" y="2171"/>
                  </a:cubicBezTo>
                  <a:cubicBezTo>
                    <a:pt x="8747" y="1754"/>
                    <a:pt x="6976" y="609"/>
                    <a:pt x="4970" y="155"/>
                  </a:cubicBezTo>
                  <a:cubicBezTo>
                    <a:pt x="4538" y="57"/>
                    <a:pt x="4091" y="1"/>
                    <a:pt x="3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3754275" y="983682"/>
              <a:ext cx="1307000" cy="585875"/>
            </a:xfrm>
            <a:custGeom>
              <a:avLst/>
              <a:gdLst/>
              <a:ahLst/>
              <a:cxnLst/>
              <a:rect l="l" t="t" r="r" b="b"/>
              <a:pathLst>
                <a:path w="52280" h="23435" extrusionOk="0">
                  <a:moveTo>
                    <a:pt x="12107" y="1"/>
                  </a:moveTo>
                  <a:cubicBezTo>
                    <a:pt x="11223" y="1"/>
                    <a:pt x="10275" y="247"/>
                    <a:pt x="9617" y="845"/>
                  </a:cubicBezTo>
                  <a:cubicBezTo>
                    <a:pt x="8659" y="1718"/>
                    <a:pt x="8710" y="2990"/>
                    <a:pt x="8814" y="4185"/>
                  </a:cubicBezTo>
                  <a:cubicBezTo>
                    <a:pt x="8819" y="4247"/>
                    <a:pt x="8762" y="4283"/>
                    <a:pt x="8708" y="4283"/>
                  </a:cubicBezTo>
                  <a:cubicBezTo>
                    <a:pt x="8665" y="4283"/>
                    <a:pt x="8623" y="4260"/>
                    <a:pt x="8615" y="4211"/>
                  </a:cubicBezTo>
                  <a:cubicBezTo>
                    <a:pt x="8609" y="4163"/>
                    <a:pt x="8601" y="4117"/>
                    <a:pt x="8595" y="4068"/>
                  </a:cubicBezTo>
                  <a:lnTo>
                    <a:pt x="8490" y="4082"/>
                  </a:lnTo>
                  <a:cubicBezTo>
                    <a:pt x="8490" y="4154"/>
                    <a:pt x="8435" y="4223"/>
                    <a:pt x="8361" y="4223"/>
                  </a:cubicBezTo>
                  <a:cubicBezTo>
                    <a:pt x="8340" y="4223"/>
                    <a:pt x="8318" y="4218"/>
                    <a:pt x="8295" y="4205"/>
                  </a:cubicBezTo>
                  <a:cubicBezTo>
                    <a:pt x="6844" y="3408"/>
                    <a:pt x="5446" y="2350"/>
                    <a:pt x="3891" y="1771"/>
                  </a:cubicBezTo>
                  <a:cubicBezTo>
                    <a:pt x="3415" y="1593"/>
                    <a:pt x="2858" y="1451"/>
                    <a:pt x="2316" y="1451"/>
                  </a:cubicBezTo>
                  <a:cubicBezTo>
                    <a:pt x="1911" y="1451"/>
                    <a:pt x="1514" y="1530"/>
                    <a:pt x="1165" y="1734"/>
                  </a:cubicBezTo>
                  <a:cubicBezTo>
                    <a:pt x="1" y="2416"/>
                    <a:pt x="301" y="3911"/>
                    <a:pt x="567" y="4978"/>
                  </a:cubicBezTo>
                  <a:cubicBezTo>
                    <a:pt x="1003" y="6726"/>
                    <a:pt x="1853" y="9305"/>
                    <a:pt x="12" y="10494"/>
                  </a:cubicBezTo>
                  <a:cubicBezTo>
                    <a:pt x="1827" y="12187"/>
                    <a:pt x="481" y="14736"/>
                    <a:pt x="213" y="16782"/>
                  </a:cubicBezTo>
                  <a:cubicBezTo>
                    <a:pt x="93" y="17712"/>
                    <a:pt x="158" y="18802"/>
                    <a:pt x="843" y="19524"/>
                  </a:cubicBezTo>
                  <a:cubicBezTo>
                    <a:pt x="1349" y="20060"/>
                    <a:pt x="2058" y="20230"/>
                    <a:pt x="2771" y="20230"/>
                  </a:cubicBezTo>
                  <a:cubicBezTo>
                    <a:pt x="3111" y="20230"/>
                    <a:pt x="3453" y="20191"/>
                    <a:pt x="3774" y="20134"/>
                  </a:cubicBezTo>
                  <a:cubicBezTo>
                    <a:pt x="5259" y="19870"/>
                    <a:pt x="6609" y="19180"/>
                    <a:pt x="7846" y="18342"/>
                  </a:cubicBezTo>
                  <a:cubicBezTo>
                    <a:pt x="7859" y="18333"/>
                    <a:pt x="7871" y="18330"/>
                    <a:pt x="7884" y="18330"/>
                  </a:cubicBezTo>
                  <a:cubicBezTo>
                    <a:pt x="7916" y="18330"/>
                    <a:pt x="7946" y="18354"/>
                    <a:pt x="7959" y="18386"/>
                  </a:cubicBezTo>
                  <a:lnTo>
                    <a:pt x="8075" y="18353"/>
                  </a:lnTo>
                  <a:cubicBezTo>
                    <a:pt x="8061" y="18307"/>
                    <a:pt x="8050" y="18261"/>
                    <a:pt x="8038" y="18215"/>
                  </a:cubicBezTo>
                  <a:cubicBezTo>
                    <a:pt x="8016" y="18129"/>
                    <a:pt x="8085" y="18073"/>
                    <a:pt x="8153" y="18073"/>
                  </a:cubicBezTo>
                  <a:cubicBezTo>
                    <a:pt x="8199" y="18073"/>
                    <a:pt x="8243" y="18098"/>
                    <a:pt x="8259" y="18155"/>
                  </a:cubicBezTo>
                  <a:cubicBezTo>
                    <a:pt x="8782" y="19944"/>
                    <a:pt x="9929" y="21866"/>
                    <a:pt x="11830" y="22431"/>
                  </a:cubicBezTo>
                  <a:cubicBezTo>
                    <a:pt x="12263" y="22560"/>
                    <a:pt x="12697" y="22614"/>
                    <a:pt x="13133" y="22614"/>
                  </a:cubicBezTo>
                  <a:cubicBezTo>
                    <a:pt x="14730" y="22614"/>
                    <a:pt x="16331" y="21886"/>
                    <a:pt x="17844" y="21484"/>
                  </a:cubicBezTo>
                  <a:cubicBezTo>
                    <a:pt x="19093" y="21153"/>
                    <a:pt x="20539" y="20822"/>
                    <a:pt x="21933" y="20822"/>
                  </a:cubicBezTo>
                  <a:cubicBezTo>
                    <a:pt x="23232" y="20822"/>
                    <a:pt x="24486" y="21109"/>
                    <a:pt x="25494" y="21953"/>
                  </a:cubicBezTo>
                  <a:lnTo>
                    <a:pt x="25519" y="21924"/>
                  </a:lnTo>
                  <a:cubicBezTo>
                    <a:pt x="25487" y="21884"/>
                    <a:pt x="25482" y="21815"/>
                    <a:pt x="25537" y="21789"/>
                  </a:cubicBezTo>
                  <a:cubicBezTo>
                    <a:pt x="26999" y="21079"/>
                    <a:pt x="28615" y="20738"/>
                    <a:pt x="30235" y="20738"/>
                  </a:cubicBezTo>
                  <a:cubicBezTo>
                    <a:pt x="31768" y="20738"/>
                    <a:pt x="33306" y="21043"/>
                    <a:pt x="34720" y="21628"/>
                  </a:cubicBezTo>
                  <a:cubicBezTo>
                    <a:pt x="36126" y="22211"/>
                    <a:pt x="37468" y="23435"/>
                    <a:pt x="38962" y="23435"/>
                  </a:cubicBezTo>
                  <a:cubicBezTo>
                    <a:pt x="39398" y="23435"/>
                    <a:pt x="39847" y="23330"/>
                    <a:pt x="40314" y="23075"/>
                  </a:cubicBezTo>
                  <a:cubicBezTo>
                    <a:pt x="42159" y="22069"/>
                    <a:pt x="42635" y="19919"/>
                    <a:pt x="43118" y="18055"/>
                  </a:cubicBezTo>
                  <a:cubicBezTo>
                    <a:pt x="43138" y="17976"/>
                    <a:pt x="43198" y="17941"/>
                    <a:pt x="43261" y="17941"/>
                  </a:cubicBezTo>
                  <a:cubicBezTo>
                    <a:pt x="43303" y="17941"/>
                    <a:pt x="43346" y="17957"/>
                    <a:pt x="43378" y="17985"/>
                  </a:cubicBezTo>
                  <a:lnTo>
                    <a:pt x="43436" y="17913"/>
                  </a:lnTo>
                  <a:cubicBezTo>
                    <a:pt x="43402" y="17888"/>
                    <a:pt x="43372" y="17860"/>
                    <a:pt x="43339" y="17834"/>
                  </a:cubicBezTo>
                  <a:cubicBezTo>
                    <a:pt x="43282" y="17785"/>
                    <a:pt x="43337" y="17694"/>
                    <a:pt x="43399" y="17694"/>
                  </a:cubicBezTo>
                  <a:cubicBezTo>
                    <a:pt x="43412" y="17694"/>
                    <a:pt x="43425" y="17698"/>
                    <a:pt x="43438" y="17707"/>
                  </a:cubicBezTo>
                  <a:cubicBezTo>
                    <a:pt x="44757" y="18647"/>
                    <a:pt x="46235" y="19355"/>
                    <a:pt x="47832" y="19663"/>
                  </a:cubicBezTo>
                  <a:cubicBezTo>
                    <a:pt x="48177" y="19729"/>
                    <a:pt x="48540" y="19774"/>
                    <a:pt x="48896" y="19774"/>
                  </a:cubicBezTo>
                  <a:cubicBezTo>
                    <a:pt x="49734" y="19774"/>
                    <a:pt x="50537" y="19525"/>
                    <a:pt x="51000" y="18719"/>
                  </a:cubicBezTo>
                  <a:cubicBezTo>
                    <a:pt x="51428" y="17973"/>
                    <a:pt x="51444" y="17095"/>
                    <a:pt x="51328" y="16271"/>
                  </a:cubicBezTo>
                  <a:cubicBezTo>
                    <a:pt x="51046" y="14225"/>
                    <a:pt x="49871" y="11579"/>
                    <a:pt x="51931" y="10078"/>
                  </a:cubicBezTo>
                  <a:lnTo>
                    <a:pt x="51915" y="10055"/>
                  </a:lnTo>
                  <a:cubicBezTo>
                    <a:pt x="51882" y="10081"/>
                    <a:pt x="51838" y="10097"/>
                    <a:pt x="51793" y="10097"/>
                  </a:cubicBezTo>
                  <a:cubicBezTo>
                    <a:pt x="51743" y="10097"/>
                    <a:pt x="51691" y="10077"/>
                    <a:pt x="51653" y="10028"/>
                  </a:cubicBezTo>
                  <a:cubicBezTo>
                    <a:pt x="49855" y="7666"/>
                    <a:pt x="52279" y="4826"/>
                    <a:pt x="51122" y="2360"/>
                  </a:cubicBezTo>
                  <a:cubicBezTo>
                    <a:pt x="50662" y="1381"/>
                    <a:pt x="49845" y="1062"/>
                    <a:pt x="48940" y="1062"/>
                  </a:cubicBezTo>
                  <a:cubicBezTo>
                    <a:pt x="48040" y="1062"/>
                    <a:pt x="47052" y="1377"/>
                    <a:pt x="46241" y="1670"/>
                  </a:cubicBezTo>
                  <a:cubicBezTo>
                    <a:pt x="44817" y="2185"/>
                    <a:pt x="43581" y="2988"/>
                    <a:pt x="42397" y="3914"/>
                  </a:cubicBezTo>
                  <a:cubicBezTo>
                    <a:pt x="42385" y="4012"/>
                    <a:pt x="42294" y="4075"/>
                    <a:pt x="42213" y="4075"/>
                  </a:cubicBezTo>
                  <a:cubicBezTo>
                    <a:pt x="42152" y="4075"/>
                    <a:pt x="42097" y="4040"/>
                    <a:pt x="42086" y="3958"/>
                  </a:cubicBezTo>
                  <a:cubicBezTo>
                    <a:pt x="41799" y="2028"/>
                    <a:pt x="41175" y="90"/>
                    <a:pt x="38833" y="67"/>
                  </a:cubicBezTo>
                  <a:cubicBezTo>
                    <a:pt x="38820" y="67"/>
                    <a:pt x="38807" y="67"/>
                    <a:pt x="38794" y="67"/>
                  </a:cubicBezTo>
                  <a:cubicBezTo>
                    <a:pt x="37002" y="67"/>
                    <a:pt x="35260" y="1156"/>
                    <a:pt x="33566" y="1630"/>
                  </a:cubicBezTo>
                  <a:cubicBezTo>
                    <a:pt x="32535" y="1920"/>
                    <a:pt x="31487" y="2085"/>
                    <a:pt x="30459" y="2085"/>
                  </a:cubicBezTo>
                  <a:cubicBezTo>
                    <a:pt x="28662" y="2085"/>
                    <a:pt x="26928" y="1580"/>
                    <a:pt x="25457" y="358"/>
                  </a:cubicBezTo>
                  <a:cubicBezTo>
                    <a:pt x="24329" y="1819"/>
                    <a:pt x="22682" y="2359"/>
                    <a:pt x="20972" y="2359"/>
                  </a:cubicBezTo>
                  <a:cubicBezTo>
                    <a:pt x="19891" y="2359"/>
                    <a:pt x="18785" y="2143"/>
                    <a:pt x="17770" y="1809"/>
                  </a:cubicBezTo>
                  <a:cubicBezTo>
                    <a:pt x="15997" y="1224"/>
                    <a:pt x="14295" y="129"/>
                    <a:pt x="12400" y="10"/>
                  </a:cubicBezTo>
                  <a:cubicBezTo>
                    <a:pt x="12304" y="4"/>
                    <a:pt x="12206" y="1"/>
                    <a:pt x="12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4391325" y="1432182"/>
              <a:ext cx="449000" cy="147275"/>
            </a:xfrm>
            <a:custGeom>
              <a:avLst/>
              <a:gdLst/>
              <a:ahLst/>
              <a:cxnLst/>
              <a:rect l="l" t="t" r="r" b="b"/>
              <a:pathLst>
                <a:path w="17960" h="5891" extrusionOk="0">
                  <a:moveTo>
                    <a:pt x="17779" y="1"/>
                  </a:moveTo>
                  <a:cubicBezTo>
                    <a:pt x="17716" y="1"/>
                    <a:pt x="17656" y="35"/>
                    <a:pt x="17636" y="115"/>
                  </a:cubicBezTo>
                  <a:cubicBezTo>
                    <a:pt x="17153" y="1979"/>
                    <a:pt x="16677" y="4129"/>
                    <a:pt x="14832" y="5135"/>
                  </a:cubicBezTo>
                  <a:cubicBezTo>
                    <a:pt x="14365" y="5390"/>
                    <a:pt x="13916" y="5495"/>
                    <a:pt x="13480" y="5495"/>
                  </a:cubicBezTo>
                  <a:cubicBezTo>
                    <a:pt x="11986" y="5495"/>
                    <a:pt x="10644" y="4271"/>
                    <a:pt x="9238" y="3688"/>
                  </a:cubicBezTo>
                  <a:cubicBezTo>
                    <a:pt x="7824" y="3103"/>
                    <a:pt x="6286" y="2798"/>
                    <a:pt x="4753" y="2798"/>
                  </a:cubicBezTo>
                  <a:cubicBezTo>
                    <a:pt x="3133" y="2798"/>
                    <a:pt x="1517" y="3139"/>
                    <a:pt x="56" y="3849"/>
                  </a:cubicBezTo>
                  <a:cubicBezTo>
                    <a:pt x="0" y="3875"/>
                    <a:pt x="5" y="3944"/>
                    <a:pt x="37" y="3984"/>
                  </a:cubicBezTo>
                  <a:cubicBezTo>
                    <a:pt x="51" y="4001"/>
                    <a:pt x="71" y="4014"/>
                    <a:pt x="95" y="4014"/>
                  </a:cubicBezTo>
                  <a:cubicBezTo>
                    <a:pt x="104" y="4014"/>
                    <a:pt x="113" y="4012"/>
                    <a:pt x="122" y="4008"/>
                  </a:cubicBezTo>
                  <a:cubicBezTo>
                    <a:pt x="1626" y="3468"/>
                    <a:pt x="3182" y="3148"/>
                    <a:pt x="4758" y="3148"/>
                  </a:cubicBezTo>
                  <a:cubicBezTo>
                    <a:pt x="5377" y="3148"/>
                    <a:pt x="5999" y="3197"/>
                    <a:pt x="6622" y="3302"/>
                  </a:cubicBezTo>
                  <a:cubicBezTo>
                    <a:pt x="7707" y="3485"/>
                    <a:pt x="8772" y="3817"/>
                    <a:pt x="9760" y="4306"/>
                  </a:cubicBezTo>
                  <a:cubicBezTo>
                    <a:pt x="10520" y="4680"/>
                    <a:pt x="11200" y="5207"/>
                    <a:pt x="11977" y="5546"/>
                  </a:cubicBezTo>
                  <a:cubicBezTo>
                    <a:pt x="12519" y="5786"/>
                    <a:pt x="13022" y="5890"/>
                    <a:pt x="13485" y="5890"/>
                  </a:cubicBezTo>
                  <a:cubicBezTo>
                    <a:pt x="13523" y="5890"/>
                    <a:pt x="13560" y="5890"/>
                    <a:pt x="13597" y="5888"/>
                  </a:cubicBezTo>
                  <a:cubicBezTo>
                    <a:pt x="16111" y="5787"/>
                    <a:pt x="17453" y="2499"/>
                    <a:pt x="17945" y="201"/>
                  </a:cubicBezTo>
                  <a:cubicBezTo>
                    <a:pt x="17959" y="134"/>
                    <a:pt x="17936" y="79"/>
                    <a:pt x="17896" y="44"/>
                  </a:cubicBezTo>
                  <a:cubicBezTo>
                    <a:pt x="17864" y="16"/>
                    <a:pt x="17821" y="1"/>
                    <a:pt x="177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4"/>
            <p:cNvSpPr/>
            <p:nvPr/>
          </p:nvSpPr>
          <p:spPr>
            <a:xfrm>
              <a:off x="3954650" y="1435482"/>
              <a:ext cx="443875" cy="121825"/>
            </a:xfrm>
            <a:custGeom>
              <a:avLst/>
              <a:gdLst/>
              <a:ahLst/>
              <a:cxnLst/>
              <a:rect l="l" t="t" r="r" b="b"/>
              <a:pathLst>
                <a:path w="17755" h="4873" extrusionOk="0">
                  <a:moveTo>
                    <a:pt x="138" y="1"/>
                  </a:moveTo>
                  <a:cubicBezTo>
                    <a:pt x="70" y="1"/>
                    <a:pt x="1" y="57"/>
                    <a:pt x="23" y="143"/>
                  </a:cubicBezTo>
                  <a:cubicBezTo>
                    <a:pt x="35" y="189"/>
                    <a:pt x="47" y="235"/>
                    <a:pt x="61" y="281"/>
                  </a:cubicBezTo>
                  <a:cubicBezTo>
                    <a:pt x="738" y="2777"/>
                    <a:pt x="2546" y="4873"/>
                    <a:pt x="5195" y="4873"/>
                  </a:cubicBezTo>
                  <a:cubicBezTo>
                    <a:pt x="5394" y="4873"/>
                    <a:pt x="5598" y="4861"/>
                    <a:pt x="5807" y="4836"/>
                  </a:cubicBezTo>
                  <a:cubicBezTo>
                    <a:pt x="8242" y="4550"/>
                    <a:pt x="11272" y="2995"/>
                    <a:pt x="13982" y="2995"/>
                  </a:cubicBezTo>
                  <a:cubicBezTo>
                    <a:pt x="15222" y="2995"/>
                    <a:pt x="16394" y="3320"/>
                    <a:pt x="17412" y="4241"/>
                  </a:cubicBezTo>
                  <a:cubicBezTo>
                    <a:pt x="17445" y="4271"/>
                    <a:pt x="17481" y="4284"/>
                    <a:pt x="17517" y="4284"/>
                  </a:cubicBezTo>
                  <a:cubicBezTo>
                    <a:pt x="17643" y="4284"/>
                    <a:pt x="17754" y="4125"/>
                    <a:pt x="17636" y="4017"/>
                  </a:cubicBezTo>
                  <a:cubicBezTo>
                    <a:pt x="17585" y="3969"/>
                    <a:pt x="17531" y="3925"/>
                    <a:pt x="17479" y="3881"/>
                  </a:cubicBezTo>
                  <a:cubicBezTo>
                    <a:pt x="16471" y="3037"/>
                    <a:pt x="15218" y="2749"/>
                    <a:pt x="13919" y="2749"/>
                  </a:cubicBezTo>
                  <a:cubicBezTo>
                    <a:pt x="12525" y="2749"/>
                    <a:pt x="11079" y="3081"/>
                    <a:pt x="9829" y="3412"/>
                  </a:cubicBezTo>
                  <a:cubicBezTo>
                    <a:pt x="8316" y="3814"/>
                    <a:pt x="6715" y="4542"/>
                    <a:pt x="5118" y="4542"/>
                  </a:cubicBezTo>
                  <a:cubicBezTo>
                    <a:pt x="4682" y="4542"/>
                    <a:pt x="4248" y="4488"/>
                    <a:pt x="3815" y="4359"/>
                  </a:cubicBezTo>
                  <a:cubicBezTo>
                    <a:pt x="1914" y="3793"/>
                    <a:pt x="767" y="1872"/>
                    <a:pt x="244" y="83"/>
                  </a:cubicBezTo>
                  <a:cubicBezTo>
                    <a:pt x="228" y="25"/>
                    <a:pt x="18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4"/>
            <p:cNvSpPr/>
            <p:nvPr/>
          </p:nvSpPr>
          <p:spPr>
            <a:xfrm>
              <a:off x="3706450" y="1010207"/>
              <a:ext cx="260125" cy="488475"/>
            </a:xfrm>
            <a:custGeom>
              <a:avLst/>
              <a:gdLst/>
              <a:ahLst/>
              <a:cxnLst/>
              <a:rect l="l" t="t" r="r" b="b"/>
              <a:pathLst>
                <a:path w="10405" h="19539" extrusionOk="0">
                  <a:moveTo>
                    <a:pt x="4298" y="0"/>
                  </a:moveTo>
                  <a:cubicBezTo>
                    <a:pt x="3696" y="0"/>
                    <a:pt x="3129" y="165"/>
                    <a:pt x="2635" y="568"/>
                  </a:cubicBezTo>
                  <a:cubicBezTo>
                    <a:pt x="0" y="2721"/>
                    <a:pt x="4742" y="7059"/>
                    <a:pt x="1750" y="9296"/>
                  </a:cubicBezTo>
                  <a:cubicBezTo>
                    <a:pt x="1736" y="9292"/>
                    <a:pt x="1721" y="9290"/>
                    <a:pt x="1707" y="9290"/>
                  </a:cubicBezTo>
                  <a:cubicBezTo>
                    <a:pt x="1620" y="9290"/>
                    <a:pt x="1540" y="9367"/>
                    <a:pt x="1544" y="9449"/>
                  </a:cubicBezTo>
                  <a:cubicBezTo>
                    <a:pt x="1490" y="9507"/>
                    <a:pt x="1536" y="9598"/>
                    <a:pt x="1609" y="9598"/>
                  </a:cubicBezTo>
                  <a:cubicBezTo>
                    <a:pt x="1619" y="9598"/>
                    <a:pt x="1630" y="9596"/>
                    <a:pt x="1641" y="9592"/>
                  </a:cubicBezTo>
                  <a:lnTo>
                    <a:pt x="1641" y="9592"/>
                  </a:lnTo>
                  <a:cubicBezTo>
                    <a:pt x="4371" y="12040"/>
                    <a:pt x="46" y="16087"/>
                    <a:pt x="2542" y="18678"/>
                  </a:cubicBezTo>
                  <a:cubicBezTo>
                    <a:pt x="3136" y="19295"/>
                    <a:pt x="3915" y="19538"/>
                    <a:pt x="4755" y="19538"/>
                  </a:cubicBezTo>
                  <a:cubicBezTo>
                    <a:pt x="6593" y="19538"/>
                    <a:pt x="8724" y="18374"/>
                    <a:pt x="9856" y="17408"/>
                  </a:cubicBezTo>
                  <a:cubicBezTo>
                    <a:pt x="9882" y="17384"/>
                    <a:pt x="9884" y="17352"/>
                    <a:pt x="9872" y="17324"/>
                  </a:cubicBezTo>
                  <a:cubicBezTo>
                    <a:pt x="9859" y="17293"/>
                    <a:pt x="9829" y="17268"/>
                    <a:pt x="9798" y="17268"/>
                  </a:cubicBezTo>
                  <a:cubicBezTo>
                    <a:pt x="9785" y="17268"/>
                    <a:pt x="9772" y="17272"/>
                    <a:pt x="9760" y="17281"/>
                  </a:cubicBezTo>
                  <a:cubicBezTo>
                    <a:pt x="8522" y="18119"/>
                    <a:pt x="7172" y="18809"/>
                    <a:pt x="5687" y="19072"/>
                  </a:cubicBezTo>
                  <a:cubicBezTo>
                    <a:pt x="5366" y="19129"/>
                    <a:pt x="5023" y="19169"/>
                    <a:pt x="4681" y="19169"/>
                  </a:cubicBezTo>
                  <a:cubicBezTo>
                    <a:pt x="3970" y="19169"/>
                    <a:pt x="3262" y="18998"/>
                    <a:pt x="2756" y="18463"/>
                  </a:cubicBezTo>
                  <a:cubicBezTo>
                    <a:pt x="2071" y="17740"/>
                    <a:pt x="2006" y="16650"/>
                    <a:pt x="2126" y="15720"/>
                  </a:cubicBezTo>
                  <a:cubicBezTo>
                    <a:pt x="2394" y="13674"/>
                    <a:pt x="3740" y="11125"/>
                    <a:pt x="1925" y="9433"/>
                  </a:cubicBezTo>
                  <a:cubicBezTo>
                    <a:pt x="3766" y="8244"/>
                    <a:pt x="2916" y="5665"/>
                    <a:pt x="2480" y="3917"/>
                  </a:cubicBezTo>
                  <a:cubicBezTo>
                    <a:pt x="2214" y="2850"/>
                    <a:pt x="1914" y="1355"/>
                    <a:pt x="3078" y="673"/>
                  </a:cubicBezTo>
                  <a:cubicBezTo>
                    <a:pt x="3426" y="469"/>
                    <a:pt x="3823" y="390"/>
                    <a:pt x="4229" y="390"/>
                  </a:cubicBezTo>
                  <a:cubicBezTo>
                    <a:pt x="4771" y="390"/>
                    <a:pt x="5328" y="532"/>
                    <a:pt x="5804" y="710"/>
                  </a:cubicBezTo>
                  <a:cubicBezTo>
                    <a:pt x="7359" y="1289"/>
                    <a:pt x="8757" y="2347"/>
                    <a:pt x="10208" y="3144"/>
                  </a:cubicBezTo>
                  <a:cubicBezTo>
                    <a:pt x="10231" y="3157"/>
                    <a:pt x="10253" y="3162"/>
                    <a:pt x="10274" y="3162"/>
                  </a:cubicBezTo>
                  <a:cubicBezTo>
                    <a:pt x="10348" y="3162"/>
                    <a:pt x="10404" y="3093"/>
                    <a:pt x="10404" y="3021"/>
                  </a:cubicBezTo>
                  <a:cubicBezTo>
                    <a:pt x="10404" y="2982"/>
                    <a:pt x="10385" y="2940"/>
                    <a:pt x="10341" y="2912"/>
                  </a:cubicBezTo>
                  <a:cubicBezTo>
                    <a:pt x="8950" y="2015"/>
                    <a:pt x="6406" y="0"/>
                    <a:pt x="4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4" name="Google Shape;334;p14"/>
          <p:cNvSpPr txBox="1">
            <a:spLocks noGrp="1"/>
          </p:cNvSpPr>
          <p:nvPr>
            <p:ph type="ctrTitle"/>
          </p:nvPr>
        </p:nvSpPr>
        <p:spPr>
          <a:xfrm flipH="1">
            <a:off x="3050275" y="3150850"/>
            <a:ext cx="30435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335" name="Google Shape;335;p14"/>
          <p:cNvSpPr txBox="1">
            <a:spLocks noGrp="1"/>
          </p:cNvSpPr>
          <p:nvPr>
            <p:ph type="subTitle" idx="1"/>
          </p:nvPr>
        </p:nvSpPr>
        <p:spPr>
          <a:xfrm flipH="1">
            <a:off x="1698300" y="1796000"/>
            <a:ext cx="5747400" cy="13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loria Hallelujah"/>
              <a:buNone/>
              <a:defRPr sz="23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36" name="Google Shape;336;p14"/>
          <p:cNvGrpSpPr/>
          <p:nvPr/>
        </p:nvGrpSpPr>
        <p:grpSpPr>
          <a:xfrm rot="899936">
            <a:off x="1146983" y="4620964"/>
            <a:ext cx="226551" cy="205209"/>
            <a:chOff x="1640475" y="1197075"/>
            <a:chExt cx="55475" cy="50250"/>
          </a:xfrm>
        </p:grpSpPr>
        <p:sp>
          <p:nvSpPr>
            <p:cNvPr id="337" name="Google Shape;337;p1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0" name="Google Shape;340;p14"/>
          <p:cNvSpPr/>
          <p:nvPr/>
        </p:nvSpPr>
        <p:spPr>
          <a:xfrm rot="-1799742" flipH="1">
            <a:off x="364579" y="391309"/>
            <a:ext cx="434371" cy="10175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4"/>
          <p:cNvSpPr/>
          <p:nvPr/>
        </p:nvSpPr>
        <p:spPr>
          <a:xfrm rot="-9899901" flipH="1">
            <a:off x="5037735" y="4802269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2" name="Google Shape;342;p14"/>
          <p:cNvGrpSpPr/>
          <p:nvPr/>
        </p:nvGrpSpPr>
        <p:grpSpPr>
          <a:xfrm rot="-7199893">
            <a:off x="6496818" y="4744065"/>
            <a:ext cx="228603" cy="207088"/>
            <a:chOff x="1640475" y="1197075"/>
            <a:chExt cx="55475" cy="50250"/>
          </a:xfrm>
        </p:grpSpPr>
        <p:sp>
          <p:nvSpPr>
            <p:cNvPr id="343" name="Google Shape;343;p1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6" name="Google Shape;346;p14"/>
          <p:cNvSpPr/>
          <p:nvPr/>
        </p:nvSpPr>
        <p:spPr>
          <a:xfrm rot="-143173" flipH="1">
            <a:off x="2774705" y="264946"/>
            <a:ext cx="970033" cy="22723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7" name="Google Shape;347;p14"/>
          <p:cNvGrpSpPr/>
          <p:nvPr/>
        </p:nvGrpSpPr>
        <p:grpSpPr>
          <a:xfrm rot="-5400176">
            <a:off x="8462420" y="504765"/>
            <a:ext cx="324157" cy="293631"/>
            <a:chOff x="1640475" y="1197075"/>
            <a:chExt cx="55475" cy="50250"/>
          </a:xfrm>
        </p:grpSpPr>
        <p:sp>
          <p:nvSpPr>
            <p:cNvPr id="348" name="Google Shape;348;p1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1" name="Google Shape;351;p14"/>
          <p:cNvGrpSpPr/>
          <p:nvPr/>
        </p:nvGrpSpPr>
        <p:grpSpPr>
          <a:xfrm rot="-9900030">
            <a:off x="667534" y="4625752"/>
            <a:ext cx="215932" cy="195605"/>
            <a:chOff x="1640475" y="1197075"/>
            <a:chExt cx="55475" cy="50250"/>
          </a:xfrm>
        </p:grpSpPr>
        <p:sp>
          <p:nvSpPr>
            <p:cNvPr id="352" name="Google Shape;352;p1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5" name="Google Shape;355;p14"/>
          <p:cNvGrpSpPr/>
          <p:nvPr/>
        </p:nvGrpSpPr>
        <p:grpSpPr>
          <a:xfrm rot="-7200118">
            <a:off x="415533" y="1000416"/>
            <a:ext cx="332475" cy="301169"/>
            <a:chOff x="1640475" y="1197075"/>
            <a:chExt cx="55475" cy="50250"/>
          </a:xfrm>
        </p:grpSpPr>
        <p:sp>
          <p:nvSpPr>
            <p:cNvPr id="356" name="Google Shape;356;p1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9" name="Google Shape;359;p14"/>
          <p:cNvSpPr/>
          <p:nvPr/>
        </p:nvSpPr>
        <p:spPr>
          <a:xfrm>
            <a:off x="8536325" y="4434061"/>
            <a:ext cx="609613" cy="95515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4"/>
          <p:cNvSpPr/>
          <p:nvPr/>
        </p:nvSpPr>
        <p:spPr>
          <a:xfrm rot="-1920372">
            <a:off x="-35598" y="3964576"/>
            <a:ext cx="988874" cy="900813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5"/>
          <p:cNvSpPr/>
          <p:nvPr/>
        </p:nvSpPr>
        <p:spPr>
          <a:xfrm rot="10800000">
            <a:off x="-470007" y="-486251"/>
            <a:ext cx="4205930" cy="2291529"/>
          </a:xfrm>
          <a:custGeom>
            <a:avLst/>
            <a:gdLst/>
            <a:ahLst/>
            <a:cxnLst/>
            <a:rect l="l" t="t" r="r" b="b"/>
            <a:pathLst>
              <a:path w="26175" h="14261" extrusionOk="0">
                <a:moveTo>
                  <a:pt x="21312" y="0"/>
                </a:moveTo>
                <a:cubicBezTo>
                  <a:pt x="20977" y="0"/>
                  <a:pt x="20642" y="41"/>
                  <a:pt x="20313" y="99"/>
                </a:cubicBezTo>
                <a:cubicBezTo>
                  <a:pt x="19331" y="273"/>
                  <a:pt x="18260" y="586"/>
                  <a:pt x="17702" y="1484"/>
                </a:cubicBezTo>
                <a:cubicBezTo>
                  <a:pt x="17428" y="1925"/>
                  <a:pt x="17287" y="2436"/>
                  <a:pt x="16990" y="2864"/>
                </a:cubicBezTo>
                <a:cubicBezTo>
                  <a:pt x="16710" y="3266"/>
                  <a:pt x="16282" y="3522"/>
                  <a:pt x="15821" y="3664"/>
                </a:cubicBezTo>
                <a:cubicBezTo>
                  <a:pt x="15261" y="3837"/>
                  <a:pt x="14685" y="3858"/>
                  <a:pt x="14107" y="3858"/>
                </a:cubicBezTo>
                <a:cubicBezTo>
                  <a:pt x="13914" y="3858"/>
                  <a:pt x="13720" y="3856"/>
                  <a:pt x="13527" y="3856"/>
                </a:cubicBezTo>
                <a:cubicBezTo>
                  <a:pt x="13273" y="3856"/>
                  <a:pt x="13019" y="3860"/>
                  <a:pt x="12766" y="3880"/>
                </a:cubicBezTo>
                <a:cubicBezTo>
                  <a:pt x="12240" y="3921"/>
                  <a:pt x="11711" y="4025"/>
                  <a:pt x="11246" y="4285"/>
                </a:cubicBezTo>
                <a:cubicBezTo>
                  <a:pt x="10777" y="4547"/>
                  <a:pt x="10423" y="4956"/>
                  <a:pt x="10107" y="5381"/>
                </a:cubicBezTo>
                <a:cubicBezTo>
                  <a:pt x="9484" y="6224"/>
                  <a:pt x="8906" y="7121"/>
                  <a:pt x="8012" y="7708"/>
                </a:cubicBezTo>
                <a:cubicBezTo>
                  <a:pt x="7566" y="8003"/>
                  <a:pt x="7065" y="8190"/>
                  <a:pt x="6530" y="8231"/>
                </a:cubicBezTo>
                <a:cubicBezTo>
                  <a:pt x="6418" y="8239"/>
                  <a:pt x="6306" y="8243"/>
                  <a:pt x="6194" y="8243"/>
                </a:cubicBezTo>
                <a:cubicBezTo>
                  <a:pt x="5684" y="8243"/>
                  <a:pt x="5174" y="8166"/>
                  <a:pt x="4666" y="8122"/>
                </a:cubicBezTo>
                <a:cubicBezTo>
                  <a:pt x="4112" y="8075"/>
                  <a:pt x="3557" y="8052"/>
                  <a:pt x="3001" y="8052"/>
                </a:cubicBezTo>
                <a:cubicBezTo>
                  <a:pt x="2916" y="8052"/>
                  <a:pt x="2830" y="8052"/>
                  <a:pt x="2744" y="8054"/>
                </a:cubicBezTo>
                <a:cubicBezTo>
                  <a:pt x="2475" y="8057"/>
                  <a:pt x="2183" y="8043"/>
                  <a:pt x="1931" y="8148"/>
                </a:cubicBezTo>
                <a:cubicBezTo>
                  <a:pt x="1700" y="8244"/>
                  <a:pt x="1557" y="8443"/>
                  <a:pt x="1448" y="8660"/>
                </a:cubicBezTo>
                <a:cubicBezTo>
                  <a:pt x="1157" y="9242"/>
                  <a:pt x="895" y="9837"/>
                  <a:pt x="618" y="10425"/>
                </a:cubicBezTo>
                <a:cubicBezTo>
                  <a:pt x="483" y="10711"/>
                  <a:pt x="344" y="10996"/>
                  <a:pt x="215" y="11284"/>
                </a:cubicBezTo>
                <a:cubicBezTo>
                  <a:pt x="103" y="11537"/>
                  <a:pt x="1" y="11806"/>
                  <a:pt x="9" y="12087"/>
                </a:cubicBezTo>
                <a:cubicBezTo>
                  <a:pt x="26" y="12628"/>
                  <a:pt x="464" y="12993"/>
                  <a:pt x="898" y="13242"/>
                </a:cubicBezTo>
                <a:cubicBezTo>
                  <a:pt x="1355" y="13506"/>
                  <a:pt x="1863" y="13671"/>
                  <a:pt x="2379" y="13769"/>
                </a:cubicBezTo>
                <a:cubicBezTo>
                  <a:pt x="3456" y="13974"/>
                  <a:pt x="4560" y="13920"/>
                  <a:pt x="5650" y="13980"/>
                </a:cubicBezTo>
                <a:cubicBezTo>
                  <a:pt x="6939" y="14051"/>
                  <a:pt x="8222" y="14239"/>
                  <a:pt x="9514" y="14259"/>
                </a:cubicBezTo>
                <a:cubicBezTo>
                  <a:pt x="9569" y="14260"/>
                  <a:pt x="9623" y="14261"/>
                  <a:pt x="9677" y="14261"/>
                </a:cubicBezTo>
                <a:cubicBezTo>
                  <a:pt x="10875" y="14261"/>
                  <a:pt x="12038" y="14052"/>
                  <a:pt x="13207" y="13797"/>
                </a:cubicBezTo>
                <a:cubicBezTo>
                  <a:pt x="13817" y="13663"/>
                  <a:pt x="14426" y="13526"/>
                  <a:pt x="15041" y="13424"/>
                </a:cubicBezTo>
                <a:cubicBezTo>
                  <a:pt x="15675" y="13317"/>
                  <a:pt x="16315" y="13253"/>
                  <a:pt x="16956" y="13206"/>
                </a:cubicBezTo>
                <a:cubicBezTo>
                  <a:pt x="18228" y="13113"/>
                  <a:pt x="19506" y="13085"/>
                  <a:pt x="20774" y="12938"/>
                </a:cubicBezTo>
                <a:cubicBezTo>
                  <a:pt x="21322" y="12875"/>
                  <a:pt x="21864" y="12773"/>
                  <a:pt x="22412" y="12707"/>
                </a:cubicBezTo>
                <a:cubicBezTo>
                  <a:pt x="22674" y="12676"/>
                  <a:pt x="22942" y="12652"/>
                  <a:pt x="23208" y="12652"/>
                </a:cubicBezTo>
                <a:cubicBezTo>
                  <a:pt x="23451" y="12652"/>
                  <a:pt x="23692" y="12672"/>
                  <a:pt x="23928" y="12724"/>
                </a:cubicBezTo>
                <a:cubicBezTo>
                  <a:pt x="24162" y="12777"/>
                  <a:pt x="24387" y="12861"/>
                  <a:pt x="24591" y="12989"/>
                </a:cubicBezTo>
                <a:cubicBezTo>
                  <a:pt x="24696" y="13055"/>
                  <a:pt x="24788" y="13167"/>
                  <a:pt x="24915" y="13170"/>
                </a:cubicBezTo>
                <a:cubicBezTo>
                  <a:pt x="24918" y="13170"/>
                  <a:pt x="24920" y="13170"/>
                  <a:pt x="24923" y="13170"/>
                </a:cubicBezTo>
                <a:cubicBezTo>
                  <a:pt x="25030" y="13170"/>
                  <a:pt x="25141" y="13147"/>
                  <a:pt x="25241" y="13108"/>
                </a:cubicBezTo>
                <a:cubicBezTo>
                  <a:pt x="25716" y="12928"/>
                  <a:pt x="25988" y="12456"/>
                  <a:pt x="26075" y="11977"/>
                </a:cubicBezTo>
                <a:cubicBezTo>
                  <a:pt x="26127" y="11687"/>
                  <a:pt x="26128" y="11393"/>
                  <a:pt x="26127" y="11099"/>
                </a:cubicBezTo>
                <a:cubicBezTo>
                  <a:pt x="26126" y="10779"/>
                  <a:pt x="26124" y="10457"/>
                  <a:pt x="26123" y="10135"/>
                </a:cubicBezTo>
                <a:cubicBezTo>
                  <a:pt x="26121" y="9483"/>
                  <a:pt x="26118" y="8831"/>
                  <a:pt x="26116" y="8179"/>
                </a:cubicBezTo>
                <a:cubicBezTo>
                  <a:pt x="26112" y="6939"/>
                  <a:pt x="26107" y="5700"/>
                  <a:pt x="26102" y="4459"/>
                </a:cubicBezTo>
                <a:lnTo>
                  <a:pt x="26102" y="4459"/>
                </a:lnTo>
                <a:cubicBezTo>
                  <a:pt x="26105" y="4461"/>
                  <a:pt x="26107" y="4462"/>
                  <a:pt x="26109" y="4462"/>
                </a:cubicBezTo>
                <a:cubicBezTo>
                  <a:pt x="26174" y="4462"/>
                  <a:pt x="26046" y="3375"/>
                  <a:pt x="25375" y="3280"/>
                </a:cubicBezTo>
                <a:cubicBezTo>
                  <a:pt x="24338" y="3135"/>
                  <a:pt x="24244" y="1492"/>
                  <a:pt x="23438" y="803"/>
                </a:cubicBezTo>
                <a:cubicBezTo>
                  <a:pt x="23048" y="470"/>
                  <a:pt x="22597" y="206"/>
                  <a:pt x="22095" y="87"/>
                </a:cubicBezTo>
                <a:cubicBezTo>
                  <a:pt x="21837" y="25"/>
                  <a:pt x="21575" y="0"/>
                  <a:pt x="21312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5"/>
          <p:cNvSpPr/>
          <p:nvPr/>
        </p:nvSpPr>
        <p:spPr>
          <a:xfrm rot="10800000">
            <a:off x="7300302" y="-415230"/>
            <a:ext cx="2089708" cy="2096136"/>
          </a:xfrm>
          <a:custGeom>
            <a:avLst/>
            <a:gdLst/>
            <a:ahLst/>
            <a:cxnLst/>
            <a:rect l="l" t="t" r="r" b="b"/>
            <a:pathLst>
              <a:path w="13005" h="13045" extrusionOk="0">
                <a:moveTo>
                  <a:pt x="1922" y="1"/>
                </a:moveTo>
                <a:cubicBezTo>
                  <a:pt x="1849" y="1"/>
                  <a:pt x="1776" y="4"/>
                  <a:pt x="1703" y="11"/>
                </a:cubicBezTo>
                <a:cubicBezTo>
                  <a:pt x="1260" y="54"/>
                  <a:pt x="818" y="227"/>
                  <a:pt x="503" y="551"/>
                </a:cubicBezTo>
                <a:cubicBezTo>
                  <a:pt x="150" y="913"/>
                  <a:pt x="38" y="1411"/>
                  <a:pt x="20" y="1903"/>
                </a:cubicBezTo>
                <a:cubicBezTo>
                  <a:pt x="0" y="2484"/>
                  <a:pt x="46" y="3073"/>
                  <a:pt x="66" y="3654"/>
                </a:cubicBezTo>
                <a:cubicBezTo>
                  <a:pt x="86" y="4273"/>
                  <a:pt x="107" y="4891"/>
                  <a:pt x="127" y="5509"/>
                </a:cubicBezTo>
                <a:lnTo>
                  <a:pt x="374" y="12928"/>
                </a:lnTo>
                <a:cubicBezTo>
                  <a:pt x="376" y="12996"/>
                  <a:pt x="429" y="13044"/>
                  <a:pt x="492" y="13044"/>
                </a:cubicBezTo>
                <a:cubicBezTo>
                  <a:pt x="501" y="13044"/>
                  <a:pt x="511" y="13043"/>
                  <a:pt x="520" y="13041"/>
                </a:cubicBezTo>
                <a:cubicBezTo>
                  <a:pt x="1437" y="12830"/>
                  <a:pt x="2365" y="12670"/>
                  <a:pt x="3299" y="12564"/>
                </a:cubicBezTo>
                <a:cubicBezTo>
                  <a:pt x="4235" y="12458"/>
                  <a:pt x="5175" y="12406"/>
                  <a:pt x="6116" y="12406"/>
                </a:cubicBezTo>
                <a:cubicBezTo>
                  <a:pt x="6835" y="12406"/>
                  <a:pt x="7554" y="12436"/>
                  <a:pt x="8271" y="12496"/>
                </a:cubicBezTo>
                <a:cubicBezTo>
                  <a:pt x="8728" y="12533"/>
                  <a:pt x="9209" y="12577"/>
                  <a:pt x="9687" y="12577"/>
                </a:cubicBezTo>
                <a:cubicBezTo>
                  <a:pt x="10492" y="12577"/>
                  <a:pt x="11288" y="12454"/>
                  <a:pt x="11947" y="11977"/>
                </a:cubicBezTo>
                <a:lnTo>
                  <a:pt x="11947" y="11977"/>
                </a:lnTo>
                <a:cubicBezTo>
                  <a:pt x="11945" y="11988"/>
                  <a:pt x="11948" y="11993"/>
                  <a:pt x="11955" y="11993"/>
                </a:cubicBezTo>
                <a:cubicBezTo>
                  <a:pt x="12017" y="11993"/>
                  <a:pt x="12409" y="11534"/>
                  <a:pt x="12496" y="11300"/>
                </a:cubicBezTo>
                <a:cubicBezTo>
                  <a:pt x="12866" y="10319"/>
                  <a:pt x="13005" y="9208"/>
                  <a:pt x="12677" y="8195"/>
                </a:cubicBezTo>
                <a:cubicBezTo>
                  <a:pt x="12404" y="7349"/>
                  <a:pt x="11818" y="6569"/>
                  <a:pt x="11000" y="6188"/>
                </a:cubicBezTo>
                <a:cubicBezTo>
                  <a:pt x="10082" y="5759"/>
                  <a:pt x="9032" y="5924"/>
                  <a:pt x="8092" y="5581"/>
                </a:cubicBezTo>
                <a:cubicBezTo>
                  <a:pt x="7160" y="5240"/>
                  <a:pt x="6737" y="4324"/>
                  <a:pt x="6316" y="3499"/>
                </a:cubicBezTo>
                <a:cubicBezTo>
                  <a:pt x="5859" y="2602"/>
                  <a:pt x="5271" y="1802"/>
                  <a:pt x="4492" y="1159"/>
                </a:cubicBezTo>
                <a:cubicBezTo>
                  <a:pt x="3786" y="579"/>
                  <a:pt x="2870" y="1"/>
                  <a:pt x="1922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5"/>
          <p:cNvSpPr/>
          <p:nvPr/>
        </p:nvSpPr>
        <p:spPr>
          <a:xfrm rot="10800000">
            <a:off x="5339943" y="3964766"/>
            <a:ext cx="3916858" cy="1383980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748" y="0"/>
                </a:moveTo>
                <a:cubicBezTo>
                  <a:pt x="1709" y="0"/>
                  <a:pt x="1669" y="2"/>
                  <a:pt x="1629" y="7"/>
                </a:cubicBezTo>
                <a:cubicBezTo>
                  <a:pt x="1391" y="38"/>
                  <a:pt x="1250" y="176"/>
                  <a:pt x="1187" y="347"/>
                </a:cubicBezTo>
                <a:cubicBezTo>
                  <a:pt x="1033" y="773"/>
                  <a:pt x="935" y="1218"/>
                  <a:pt x="819" y="1650"/>
                </a:cubicBezTo>
                <a:cubicBezTo>
                  <a:pt x="701" y="2092"/>
                  <a:pt x="590" y="2536"/>
                  <a:pt x="496" y="2983"/>
                </a:cubicBezTo>
                <a:cubicBezTo>
                  <a:pt x="126" y="4733"/>
                  <a:pt x="0" y="6549"/>
                  <a:pt x="659" y="8271"/>
                </a:cubicBezTo>
                <a:cubicBezTo>
                  <a:pt x="678" y="8321"/>
                  <a:pt x="733" y="8346"/>
                  <a:pt x="790" y="8346"/>
                </a:cubicBezTo>
                <a:cubicBezTo>
                  <a:pt x="835" y="8346"/>
                  <a:pt x="881" y="8329"/>
                  <a:pt x="910" y="8296"/>
                </a:cubicBezTo>
                <a:cubicBezTo>
                  <a:pt x="1048" y="8134"/>
                  <a:pt x="1206" y="7983"/>
                  <a:pt x="1385" y="7843"/>
                </a:cubicBezTo>
                <a:cubicBezTo>
                  <a:pt x="2101" y="7284"/>
                  <a:pt x="3087" y="6944"/>
                  <a:pt x="4095" y="6849"/>
                </a:cubicBezTo>
                <a:cubicBezTo>
                  <a:pt x="4314" y="6828"/>
                  <a:pt x="4534" y="6818"/>
                  <a:pt x="4754" y="6818"/>
                </a:cubicBezTo>
                <a:cubicBezTo>
                  <a:pt x="5730" y="6818"/>
                  <a:pt x="6704" y="7012"/>
                  <a:pt x="7586" y="7328"/>
                </a:cubicBezTo>
                <a:cubicBezTo>
                  <a:pt x="8653" y="7708"/>
                  <a:pt x="9622" y="8264"/>
                  <a:pt x="10770" y="8502"/>
                </a:cubicBezTo>
                <a:cubicBezTo>
                  <a:pt x="11110" y="8573"/>
                  <a:pt x="11460" y="8612"/>
                  <a:pt x="11804" y="8612"/>
                </a:cubicBezTo>
                <a:cubicBezTo>
                  <a:pt x="12445" y="8612"/>
                  <a:pt x="13071" y="8476"/>
                  <a:pt x="13597" y="8154"/>
                </a:cubicBezTo>
                <a:cubicBezTo>
                  <a:pt x="14183" y="7795"/>
                  <a:pt x="14557" y="7273"/>
                  <a:pt x="14873" y="6761"/>
                </a:cubicBezTo>
                <a:cubicBezTo>
                  <a:pt x="15208" y="6214"/>
                  <a:pt x="15488" y="5645"/>
                  <a:pt x="15900" y="5129"/>
                </a:cubicBezTo>
                <a:cubicBezTo>
                  <a:pt x="16333" y="4590"/>
                  <a:pt x="16925" y="4168"/>
                  <a:pt x="17743" y="4015"/>
                </a:cubicBezTo>
                <a:cubicBezTo>
                  <a:pt x="18117" y="3945"/>
                  <a:pt x="18497" y="3924"/>
                  <a:pt x="18879" y="3924"/>
                </a:cubicBezTo>
                <a:cubicBezTo>
                  <a:pt x="19431" y="3924"/>
                  <a:pt x="19988" y="3967"/>
                  <a:pt x="20538" y="3967"/>
                </a:cubicBezTo>
                <a:cubicBezTo>
                  <a:pt x="20675" y="3967"/>
                  <a:pt x="20811" y="3964"/>
                  <a:pt x="20947" y="3958"/>
                </a:cubicBezTo>
                <a:cubicBezTo>
                  <a:pt x="21449" y="3933"/>
                  <a:pt x="21952" y="3857"/>
                  <a:pt x="22403" y="3679"/>
                </a:cubicBezTo>
                <a:cubicBezTo>
                  <a:pt x="22808" y="3518"/>
                  <a:pt x="23157" y="3280"/>
                  <a:pt x="23433" y="3003"/>
                </a:cubicBezTo>
                <a:cubicBezTo>
                  <a:pt x="23951" y="2479"/>
                  <a:pt x="24196" y="1807"/>
                  <a:pt x="24066" y="1157"/>
                </a:cubicBezTo>
                <a:lnTo>
                  <a:pt x="24066" y="1157"/>
                </a:lnTo>
                <a:cubicBezTo>
                  <a:pt x="24067" y="1158"/>
                  <a:pt x="24069" y="1158"/>
                  <a:pt x="24071" y="1158"/>
                </a:cubicBezTo>
                <a:cubicBezTo>
                  <a:pt x="24093" y="1158"/>
                  <a:pt x="24117" y="1151"/>
                  <a:pt x="24142" y="1138"/>
                </a:cubicBezTo>
                <a:cubicBezTo>
                  <a:pt x="24292" y="1056"/>
                  <a:pt x="24376" y="935"/>
                  <a:pt x="24372" y="792"/>
                </a:cubicBezTo>
                <a:cubicBezTo>
                  <a:pt x="24363" y="440"/>
                  <a:pt x="23972" y="240"/>
                  <a:pt x="23550" y="217"/>
                </a:cubicBezTo>
                <a:cubicBezTo>
                  <a:pt x="23514" y="215"/>
                  <a:pt x="23478" y="215"/>
                  <a:pt x="23442" y="215"/>
                </a:cubicBezTo>
                <a:cubicBezTo>
                  <a:pt x="23211" y="215"/>
                  <a:pt x="22977" y="252"/>
                  <a:pt x="22750" y="280"/>
                </a:cubicBezTo>
                <a:cubicBezTo>
                  <a:pt x="22445" y="317"/>
                  <a:pt x="22139" y="351"/>
                  <a:pt x="21832" y="383"/>
                </a:cubicBezTo>
                <a:cubicBezTo>
                  <a:pt x="20628" y="507"/>
                  <a:pt x="19418" y="590"/>
                  <a:pt x="18207" y="648"/>
                </a:cubicBezTo>
                <a:cubicBezTo>
                  <a:pt x="15784" y="762"/>
                  <a:pt x="13357" y="774"/>
                  <a:pt x="10932" y="789"/>
                </a:cubicBezTo>
                <a:cubicBezTo>
                  <a:pt x="10568" y="791"/>
                  <a:pt x="10203" y="793"/>
                  <a:pt x="9838" y="793"/>
                </a:cubicBezTo>
                <a:cubicBezTo>
                  <a:pt x="7878" y="793"/>
                  <a:pt x="5909" y="743"/>
                  <a:pt x="3985" y="438"/>
                </a:cubicBezTo>
                <a:cubicBezTo>
                  <a:pt x="3423" y="348"/>
                  <a:pt x="2866" y="237"/>
                  <a:pt x="2318" y="100"/>
                </a:cubicBezTo>
                <a:cubicBezTo>
                  <a:pt x="2134" y="55"/>
                  <a:pt x="1943" y="0"/>
                  <a:pt x="1748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5"/>
          <p:cNvSpPr/>
          <p:nvPr/>
        </p:nvSpPr>
        <p:spPr>
          <a:xfrm rot="10800000">
            <a:off x="-1235999" y="2885131"/>
            <a:ext cx="4345244" cy="3055586"/>
          </a:xfrm>
          <a:custGeom>
            <a:avLst/>
            <a:gdLst/>
            <a:ahLst/>
            <a:cxnLst/>
            <a:rect l="l" t="t" r="r" b="b"/>
            <a:pathLst>
              <a:path w="27042" h="19016" extrusionOk="0">
                <a:moveTo>
                  <a:pt x="5311" y="0"/>
                </a:moveTo>
                <a:cubicBezTo>
                  <a:pt x="5179" y="0"/>
                  <a:pt x="5075" y="178"/>
                  <a:pt x="5211" y="262"/>
                </a:cubicBezTo>
                <a:cubicBezTo>
                  <a:pt x="5431" y="399"/>
                  <a:pt x="5652" y="530"/>
                  <a:pt x="5876" y="657"/>
                </a:cubicBezTo>
                <a:cubicBezTo>
                  <a:pt x="3749" y="1565"/>
                  <a:pt x="1452" y="2798"/>
                  <a:pt x="713" y="5101"/>
                </a:cubicBezTo>
                <a:cubicBezTo>
                  <a:pt x="0" y="7321"/>
                  <a:pt x="1219" y="10007"/>
                  <a:pt x="3411" y="10856"/>
                </a:cubicBezTo>
                <a:cubicBezTo>
                  <a:pt x="3728" y="10979"/>
                  <a:pt x="4069" y="11058"/>
                  <a:pt x="4406" y="11058"/>
                </a:cubicBezTo>
                <a:cubicBezTo>
                  <a:pt x="4688" y="11058"/>
                  <a:pt x="4968" y="11003"/>
                  <a:pt x="5229" y="10871"/>
                </a:cubicBezTo>
                <a:cubicBezTo>
                  <a:pt x="5743" y="10614"/>
                  <a:pt x="6086" y="10140"/>
                  <a:pt x="6367" y="9654"/>
                </a:cubicBezTo>
                <a:cubicBezTo>
                  <a:pt x="6660" y="9147"/>
                  <a:pt x="6901" y="8604"/>
                  <a:pt x="7258" y="8138"/>
                </a:cubicBezTo>
                <a:cubicBezTo>
                  <a:pt x="7586" y="7709"/>
                  <a:pt x="8056" y="7408"/>
                  <a:pt x="8567" y="7243"/>
                </a:cubicBezTo>
                <a:cubicBezTo>
                  <a:pt x="8835" y="7156"/>
                  <a:pt x="9122" y="7107"/>
                  <a:pt x="9407" y="7107"/>
                </a:cubicBezTo>
                <a:cubicBezTo>
                  <a:pt x="9658" y="7107"/>
                  <a:pt x="9908" y="7145"/>
                  <a:pt x="10143" y="7227"/>
                </a:cubicBezTo>
                <a:cubicBezTo>
                  <a:pt x="10681" y="7416"/>
                  <a:pt x="11050" y="7824"/>
                  <a:pt x="11259" y="8347"/>
                </a:cubicBezTo>
                <a:cubicBezTo>
                  <a:pt x="11495" y="8938"/>
                  <a:pt x="11543" y="9582"/>
                  <a:pt x="11752" y="10181"/>
                </a:cubicBezTo>
                <a:cubicBezTo>
                  <a:pt x="11957" y="10769"/>
                  <a:pt x="12358" y="11405"/>
                  <a:pt x="12983" y="11603"/>
                </a:cubicBezTo>
                <a:cubicBezTo>
                  <a:pt x="13117" y="11646"/>
                  <a:pt x="13250" y="11665"/>
                  <a:pt x="13380" y="11665"/>
                </a:cubicBezTo>
                <a:cubicBezTo>
                  <a:pt x="13765" y="11665"/>
                  <a:pt x="14132" y="11502"/>
                  <a:pt x="14481" y="11319"/>
                </a:cubicBezTo>
                <a:cubicBezTo>
                  <a:pt x="14811" y="11146"/>
                  <a:pt x="15183" y="10926"/>
                  <a:pt x="15563" y="10926"/>
                </a:cubicBezTo>
                <a:cubicBezTo>
                  <a:pt x="15675" y="10926"/>
                  <a:pt x="15789" y="10946"/>
                  <a:pt x="15902" y="10992"/>
                </a:cubicBezTo>
                <a:cubicBezTo>
                  <a:pt x="16505" y="11236"/>
                  <a:pt x="16731" y="12009"/>
                  <a:pt x="16886" y="12576"/>
                </a:cubicBezTo>
                <a:cubicBezTo>
                  <a:pt x="17067" y="13246"/>
                  <a:pt x="17237" y="13920"/>
                  <a:pt x="17447" y="14583"/>
                </a:cubicBezTo>
                <a:cubicBezTo>
                  <a:pt x="17859" y="15878"/>
                  <a:pt x="18454" y="17143"/>
                  <a:pt x="19512" y="18032"/>
                </a:cubicBezTo>
                <a:cubicBezTo>
                  <a:pt x="20225" y="18631"/>
                  <a:pt x="21110" y="19015"/>
                  <a:pt x="22020" y="19015"/>
                </a:cubicBezTo>
                <a:cubicBezTo>
                  <a:pt x="22330" y="19015"/>
                  <a:pt x="22643" y="18971"/>
                  <a:pt x="22954" y="18875"/>
                </a:cubicBezTo>
                <a:cubicBezTo>
                  <a:pt x="24002" y="18552"/>
                  <a:pt x="24786" y="17702"/>
                  <a:pt x="25334" y="16784"/>
                </a:cubicBezTo>
                <a:cubicBezTo>
                  <a:pt x="25931" y="15784"/>
                  <a:pt x="26309" y="14669"/>
                  <a:pt x="26587" y="13543"/>
                </a:cubicBezTo>
                <a:cubicBezTo>
                  <a:pt x="26872" y="12393"/>
                  <a:pt x="27042" y="11178"/>
                  <a:pt x="26859" y="9998"/>
                </a:cubicBezTo>
                <a:cubicBezTo>
                  <a:pt x="26669" y="8763"/>
                  <a:pt x="26045" y="7686"/>
                  <a:pt x="25037" y="6940"/>
                </a:cubicBezTo>
                <a:cubicBezTo>
                  <a:pt x="23865" y="6071"/>
                  <a:pt x="22401" y="5638"/>
                  <a:pt x="21023" y="5219"/>
                </a:cubicBezTo>
                <a:cubicBezTo>
                  <a:pt x="19511" y="4758"/>
                  <a:pt x="17976" y="4376"/>
                  <a:pt x="16442" y="3995"/>
                </a:cubicBezTo>
                <a:cubicBezTo>
                  <a:pt x="13377" y="3236"/>
                  <a:pt x="10276" y="2484"/>
                  <a:pt x="7410" y="1122"/>
                </a:cubicBezTo>
                <a:cubicBezTo>
                  <a:pt x="7124" y="986"/>
                  <a:pt x="6842" y="844"/>
                  <a:pt x="6563" y="695"/>
                </a:cubicBezTo>
                <a:cubicBezTo>
                  <a:pt x="6622" y="671"/>
                  <a:pt x="6682" y="645"/>
                  <a:pt x="6742" y="621"/>
                </a:cubicBezTo>
                <a:cubicBezTo>
                  <a:pt x="6901" y="557"/>
                  <a:pt x="6828" y="333"/>
                  <a:pt x="6684" y="333"/>
                </a:cubicBezTo>
                <a:cubicBezTo>
                  <a:pt x="6666" y="333"/>
                  <a:pt x="6646" y="336"/>
                  <a:pt x="6625" y="345"/>
                </a:cubicBezTo>
                <a:cubicBezTo>
                  <a:pt x="6492" y="400"/>
                  <a:pt x="6358" y="454"/>
                  <a:pt x="6223" y="510"/>
                </a:cubicBezTo>
                <a:cubicBezTo>
                  <a:pt x="5943" y="355"/>
                  <a:pt x="5666" y="194"/>
                  <a:pt x="5394" y="25"/>
                </a:cubicBezTo>
                <a:cubicBezTo>
                  <a:pt x="5366" y="8"/>
                  <a:pt x="5338" y="0"/>
                  <a:pt x="5311" y="0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5"/>
          <p:cNvSpPr txBox="1">
            <a:spLocks noGrp="1"/>
          </p:cNvSpPr>
          <p:nvPr>
            <p:ph type="title"/>
          </p:nvPr>
        </p:nvSpPr>
        <p:spPr>
          <a:xfrm>
            <a:off x="3225150" y="1000350"/>
            <a:ext cx="2693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67" name="Google Shape;367;p15">
            <a:hlinkClick r:id="rId2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3923100" y="3369800"/>
            <a:ext cx="12978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0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368" name="Google Shape;368;p15"/>
          <p:cNvSpPr txBox="1">
            <a:spLocks noGrp="1"/>
          </p:cNvSpPr>
          <p:nvPr>
            <p:ph type="subTitle" idx="2"/>
          </p:nvPr>
        </p:nvSpPr>
        <p:spPr>
          <a:xfrm>
            <a:off x="3041400" y="2310025"/>
            <a:ext cx="30612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SemiBold"/>
              <a:buNone/>
              <a:defRPr sz="16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21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21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21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21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21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21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21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21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grpSp>
        <p:nvGrpSpPr>
          <p:cNvPr id="369" name="Google Shape;369;p15"/>
          <p:cNvGrpSpPr/>
          <p:nvPr/>
        </p:nvGrpSpPr>
        <p:grpSpPr>
          <a:xfrm rot="2699963">
            <a:off x="8381489" y="3848384"/>
            <a:ext cx="359745" cy="325872"/>
            <a:chOff x="1640475" y="1197075"/>
            <a:chExt cx="55475" cy="50250"/>
          </a:xfrm>
        </p:grpSpPr>
        <p:sp>
          <p:nvSpPr>
            <p:cNvPr id="370" name="Google Shape;370;p1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3" name="Google Shape;373;p15"/>
          <p:cNvSpPr/>
          <p:nvPr/>
        </p:nvSpPr>
        <p:spPr>
          <a:xfrm rot="9000131" flipH="1">
            <a:off x="8344172" y="4740550"/>
            <a:ext cx="434381" cy="10175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15"/>
          <p:cNvSpPr/>
          <p:nvPr/>
        </p:nvSpPr>
        <p:spPr>
          <a:xfrm rot="-9899901" flipH="1">
            <a:off x="3552435" y="201919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5" name="Google Shape;375;p15"/>
          <p:cNvGrpSpPr/>
          <p:nvPr/>
        </p:nvGrpSpPr>
        <p:grpSpPr>
          <a:xfrm rot="900044">
            <a:off x="2322530" y="197808"/>
            <a:ext cx="228603" cy="207086"/>
            <a:chOff x="1640475" y="1197075"/>
            <a:chExt cx="55475" cy="50250"/>
          </a:xfrm>
        </p:grpSpPr>
        <p:sp>
          <p:nvSpPr>
            <p:cNvPr id="376" name="Google Shape;376;p1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9" name="Google Shape;379;p15"/>
          <p:cNvSpPr/>
          <p:nvPr/>
        </p:nvSpPr>
        <p:spPr>
          <a:xfrm rot="1133433">
            <a:off x="5319131" y="4688796"/>
            <a:ext cx="970030" cy="2272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0" name="Google Shape;380;p15"/>
          <p:cNvGrpSpPr/>
          <p:nvPr/>
        </p:nvGrpSpPr>
        <p:grpSpPr>
          <a:xfrm rot="-425803">
            <a:off x="271352" y="4437569"/>
            <a:ext cx="296718" cy="268774"/>
            <a:chOff x="1640475" y="1197075"/>
            <a:chExt cx="55475" cy="50250"/>
          </a:xfrm>
        </p:grpSpPr>
        <p:sp>
          <p:nvSpPr>
            <p:cNvPr id="381" name="Google Shape;381;p1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4" name="Google Shape;384;p15"/>
          <p:cNvSpPr/>
          <p:nvPr/>
        </p:nvSpPr>
        <p:spPr>
          <a:xfrm rot="-2700202">
            <a:off x="-480512" y="2884702"/>
            <a:ext cx="1057332" cy="823806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5" name="Google Shape;385;p15"/>
          <p:cNvGrpSpPr/>
          <p:nvPr/>
        </p:nvGrpSpPr>
        <p:grpSpPr>
          <a:xfrm rot="8627988">
            <a:off x="7778674" y="237617"/>
            <a:ext cx="243106" cy="220218"/>
            <a:chOff x="1640475" y="1197075"/>
            <a:chExt cx="55475" cy="50250"/>
          </a:xfrm>
        </p:grpSpPr>
        <p:sp>
          <p:nvSpPr>
            <p:cNvPr id="386" name="Google Shape;386;p1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9" name="Google Shape;389;p15"/>
          <p:cNvSpPr/>
          <p:nvPr/>
        </p:nvSpPr>
        <p:spPr>
          <a:xfrm>
            <a:off x="0" y="292884"/>
            <a:ext cx="559644" cy="827407"/>
          </a:xfrm>
          <a:custGeom>
            <a:avLst/>
            <a:gdLst/>
            <a:ahLst/>
            <a:cxnLst/>
            <a:rect l="l" t="t" r="r" b="b"/>
            <a:pathLst>
              <a:path w="10628" h="15713" extrusionOk="0">
                <a:moveTo>
                  <a:pt x="9154" y="0"/>
                </a:moveTo>
                <a:cubicBezTo>
                  <a:pt x="9141" y="0"/>
                  <a:pt x="9128" y="5"/>
                  <a:pt x="9118" y="14"/>
                </a:cubicBezTo>
                <a:cubicBezTo>
                  <a:pt x="9094" y="34"/>
                  <a:pt x="9092" y="69"/>
                  <a:pt x="9112" y="93"/>
                </a:cubicBezTo>
                <a:cubicBezTo>
                  <a:pt x="9278" y="281"/>
                  <a:pt x="9433" y="486"/>
                  <a:pt x="9574" y="703"/>
                </a:cubicBezTo>
                <a:cubicBezTo>
                  <a:pt x="9585" y="719"/>
                  <a:pt x="9602" y="727"/>
                  <a:pt x="9620" y="727"/>
                </a:cubicBezTo>
                <a:cubicBezTo>
                  <a:pt x="9631" y="727"/>
                  <a:pt x="9641" y="725"/>
                  <a:pt x="9651" y="719"/>
                </a:cubicBezTo>
                <a:cubicBezTo>
                  <a:pt x="9677" y="703"/>
                  <a:pt x="9684" y="668"/>
                  <a:pt x="9667" y="642"/>
                </a:cubicBezTo>
                <a:cubicBezTo>
                  <a:pt x="9524" y="421"/>
                  <a:pt x="9366" y="212"/>
                  <a:pt x="9196" y="19"/>
                </a:cubicBezTo>
                <a:cubicBezTo>
                  <a:pt x="9185" y="6"/>
                  <a:pt x="9169" y="0"/>
                  <a:pt x="9154" y="0"/>
                </a:cubicBezTo>
                <a:close/>
                <a:moveTo>
                  <a:pt x="9994" y="1294"/>
                </a:moveTo>
                <a:cubicBezTo>
                  <a:pt x="9986" y="1294"/>
                  <a:pt x="9978" y="1296"/>
                  <a:pt x="9970" y="1299"/>
                </a:cubicBezTo>
                <a:cubicBezTo>
                  <a:pt x="9943" y="1312"/>
                  <a:pt x="9931" y="1345"/>
                  <a:pt x="9944" y="1373"/>
                </a:cubicBezTo>
                <a:cubicBezTo>
                  <a:pt x="10050" y="1602"/>
                  <a:pt x="10143" y="1843"/>
                  <a:pt x="10220" y="2087"/>
                </a:cubicBezTo>
                <a:cubicBezTo>
                  <a:pt x="10228" y="2111"/>
                  <a:pt x="10250" y="2126"/>
                  <a:pt x="10274" y="2126"/>
                </a:cubicBezTo>
                <a:cubicBezTo>
                  <a:pt x="10279" y="2126"/>
                  <a:pt x="10284" y="2125"/>
                  <a:pt x="10291" y="2124"/>
                </a:cubicBezTo>
                <a:cubicBezTo>
                  <a:pt x="10320" y="2114"/>
                  <a:pt x="10336" y="2083"/>
                  <a:pt x="10327" y="2054"/>
                </a:cubicBezTo>
                <a:cubicBezTo>
                  <a:pt x="10248" y="1805"/>
                  <a:pt x="10154" y="1561"/>
                  <a:pt x="10044" y="1326"/>
                </a:cubicBezTo>
                <a:cubicBezTo>
                  <a:pt x="10035" y="1306"/>
                  <a:pt x="10015" y="1294"/>
                  <a:pt x="9994" y="1294"/>
                </a:cubicBezTo>
                <a:close/>
                <a:moveTo>
                  <a:pt x="10459" y="2766"/>
                </a:moveTo>
                <a:cubicBezTo>
                  <a:pt x="10456" y="2766"/>
                  <a:pt x="10452" y="2766"/>
                  <a:pt x="10449" y="2767"/>
                </a:cubicBezTo>
                <a:cubicBezTo>
                  <a:pt x="10418" y="2772"/>
                  <a:pt x="10399" y="2801"/>
                  <a:pt x="10404" y="2831"/>
                </a:cubicBezTo>
                <a:cubicBezTo>
                  <a:pt x="10449" y="3078"/>
                  <a:pt x="10482" y="3334"/>
                  <a:pt x="10500" y="3593"/>
                </a:cubicBezTo>
                <a:cubicBezTo>
                  <a:pt x="10502" y="3621"/>
                  <a:pt x="10526" y="3644"/>
                  <a:pt x="10556" y="3644"/>
                </a:cubicBezTo>
                <a:lnTo>
                  <a:pt x="10559" y="3644"/>
                </a:lnTo>
                <a:cubicBezTo>
                  <a:pt x="10590" y="3642"/>
                  <a:pt x="10612" y="3615"/>
                  <a:pt x="10610" y="3585"/>
                </a:cubicBezTo>
                <a:cubicBezTo>
                  <a:pt x="10592" y="3322"/>
                  <a:pt x="10559" y="3062"/>
                  <a:pt x="10513" y="2811"/>
                </a:cubicBezTo>
                <a:cubicBezTo>
                  <a:pt x="10508" y="2784"/>
                  <a:pt x="10485" y="2766"/>
                  <a:pt x="10459" y="2766"/>
                </a:cubicBezTo>
                <a:close/>
                <a:moveTo>
                  <a:pt x="10573" y="4306"/>
                </a:moveTo>
                <a:cubicBezTo>
                  <a:pt x="10546" y="4306"/>
                  <a:pt x="10516" y="4330"/>
                  <a:pt x="10515" y="4361"/>
                </a:cubicBezTo>
                <a:cubicBezTo>
                  <a:pt x="10509" y="4612"/>
                  <a:pt x="10490" y="4869"/>
                  <a:pt x="10459" y="5127"/>
                </a:cubicBezTo>
                <a:cubicBezTo>
                  <a:pt x="10455" y="5158"/>
                  <a:pt x="10477" y="5185"/>
                  <a:pt x="10508" y="5189"/>
                </a:cubicBezTo>
                <a:lnTo>
                  <a:pt x="10514" y="5189"/>
                </a:lnTo>
                <a:cubicBezTo>
                  <a:pt x="10542" y="5189"/>
                  <a:pt x="10565" y="5168"/>
                  <a:pt x="10569" y="5141"/>
                </a:cubicBezTo>
                <a:cubicBezTo>
                  <a:pt x="10600" y="4879"/>
                  <a:pt x="10620" y="4618"/>
                  <a:pt x="10626" y="4364"/>
                </a:cubicBezTo>
                <a:cubicBezTo>
                  <a:pt x="10627" y="4333"/>
                  <a:pt x="10604" y="4307"/>
                  <a:pt x="10573" y="4306"/>
                </a:cubicBezTo>
                <a:close/>
                <a:moveTo>
                  <a:pt x="10392" y="5842"/>
                </a:moveTo>
                <a:cubicBezTo>
                  <a:pt x="10366" y="5842"/>
                  <a:pt x="10342" y="5860"/>
                  <a:pt x="10337" y="5886"/>
                </a:cubicBezTo>
                <a:cubicBezTo>
                  <a:pt x="10329" y="5923"/>
                  <a:pt x="10322" y="5959"/>
                  <a:pt x="10314" y="5994"/>
                </a:cubicBezTo>
                <a:cubicBezTo>
                  <a:pt x="10268" y="6208"/>
                  <a:pt x="10215" y="6424"/>
                  <a:pt x="10156" y="6634"/>
                </a:cubicBezTo>
                <a:cubicBezTo>
                  <a:pt x="10148" y="6664"/>
                  <a:pt x="10165" y="6695"/>
                  <a:pt x="10195" y="6702"/>
                </a:cubicBezTo>
                <a:cubicBezTo>
                  <a:pt x="10200" y="6705"/>
                  <a:pt x="10204" y="6705"/>
                  <a:pt x="10210" y="6705"/>
                </a:cubicBezTo>
                <a:cubicBezTo>
                  <a:pt x="10234" y="6705"/>
                  <a:pt x="10257" y="6689"/>
                  <a:pt x="10263" y="6664"/>
                </a:cubicBezTo>
                <a:cubicBezTo>
                  <a:pt x="10323" y="6451"/>
                  <a:pt x="10377" y="6233"/>
                  <a:pt x="10423" y="6018"/>
                </a:cubicBezTo>
                <a:cubicBezTo>
                  <a:pt x="10431" y="5981"/>
                  <a:pt x="10438" y="5945"/>
                  <a:pt x="10446" y="5909"/>
                </a:cubicBezTo>
                <a:cubicBezTo>
                  <a:pt x="10452" y="5878"/>
                  <a:pt x="10432" y="5849"/>
                  <a:pt x="10402" y="5842"/>
                </a:cubicBezTo>
                <a:cubicBezTo>
                  <a:pt x="10399" y="5842"/>
                  <a:pt x="10395" y="5842"/>
                  <a:pt x="10392" y="5842"/>
                </a:cubicBezTo>
                <a:close/>
                <a:moveTo>
                  <a:pt x="2671" y="7727"/>
                </a:moveTo>
                <a:cubicBezTo>
                  <a:pt x="2645" y="7727"/>
                  <a:pt x="2616" y="7750"/>
                  <a:pt x="2615" y="7780"/>
                </a:cubicBezTo>
                <a:cubicBezTo>
                  <a:pt x="2615" y="7811"/>
                  <a:pt x="2639" y="7837"/>
                  <a:pt x="2670" y="7838"/>
                </a:cubicBezTo>
                <a:cubicBezTo>
                  <a:pt x="2904" y="7844"/>
                  <a:pt x="3138" y="7936"/>
                  <a:pt x="3346" y="8101"/>
                </a:cubicBezTo>
                <a:cubicBezTo>
                  <a:pt x="3356" y="8109"/>
                  <a:pt x="3368" y="8113"/>
                  <a:pt x="3380" y="8113"/>
                </a:cubicBezTo>
                <a:cubicBezTo>
                  <a:pt x="3396" y="8113"/>
                  <a:pt x="3413" y="8106"/>
                  <a:pt x="3424" y="8092"/>
                </a:cubicBezTo>
                <a:cubicBezTo>
                  <a:pt x="3442" y="8068"/>
                  <a:pt x="3439" y="8032"/>
                  <a:pt x="3414" y="8014"/>
                </a:cubicBezTo>
                <a:cubicBezTo>
                  <a:pt x="3188" y="7834"/>
                  <a:pt x="2931" y="7734"/>
                  <a:pt x="2673" y="7727"/>
                </a:cubicBezTo>
                <a:cubicBezTo>
                  <a:pt x="2672" y="7727"/>
                  <a:pt x="2672" y="7727"/>
                  <a:pt x="2671" y="7727"/>
                </a:cubicBezTo>
                <a:close/>
                <a:moveTo>
                  <a:pt x="9973" y="7330"/>
                </a:moveTo>
                <a:cubicBezTo>
                  <a:pt x="9950" y="7330"/>
                  <a:pt x="9929" y="7344"/>
                  <a:pt x="9921" y="7367"/>
                </a:cubicBezTo>
                <a:cubicBezTo>
                  <a:pt x="9834" y="7607"/>
                  <a:pt x="9736" y="7848"/>
                  <a:pt x="9632" y="8081"/>
                </a:cubicBezTo>
                <a:cubicBezTo>
                  <a:pt x="9619" y="8108"/>
                  <a:pt x="9632" y="8141"/>
                  <a:pt x="9659" y="8153"/>
                </a:cubicBezTo>
                <a:cubicBezTo>
                  <a:pt x="9667" y="8157"/>
                  <a:pt x="9674" y="8159"/>
                  <a:pt x="9682" y="8159"/>
                </a:cubicBezTo>
                <a:cubicBezTo>
                  <a:pt x="9703" y="8159"/>
                  <a:pt x="9724" y="8147"/>
                  <a:pt x="9733" y="8125"/>
                </a:cubicBezTo>
                <a:cubicBezTo>
                  <a:pt x="9839" y="7890"/>
                  <a:pt x="9937" y="7648"/>
                  <a:pt x="10025" y="7405"/>
                </a:cubicBezTo>
                <a:cubicBezTo>
                  <a:pt x="10035" y="7377"/>
                  <a:pt x="10021" y="7344"/>
                  <a:pt x="9992" y="7334"/>
                </a:cubicBezTo>
                <a:cubicBezTo>
                  <a:pt x="9985" y="7331"/>
                  <a:pt x="9979" y="7330"/>
                  <a:pt x="9973" y="7330"/>
                </a:cubicBezTo>
                <a:close/>
                <a:moveTo>
                  <a:pt x="1957" y="7977"/>
                </a:moveTo>
                <a:cubicBezTo>
                  <a:pt x="1944" y="7977"/>
                  <a:pt x="1932" y="7981"/>
                  <a:pt x="1922" y="7990"/>
                </a:cubicBezTo>
                <a:cubicBezTo>
                  <a:pt x="1716" y="8153"/>
                  <a:pt x="1552" y="8384"/>
                  <a:pt x="1461" y="8637"/>
                </a:cubicBezTo>
                <a:cubicBezTo>
                  <a:pt x="1452" y="8666"/>
                  <a:pt x="1467" y="8698"/>
                  <a:pt x="1496" y="8709"/>
                </a:cubicBezTo>
                <a:cubicBezTo>
                  <a:pt x="1502" y="8711"/>
                  <a:pt x="1507" y="8712"/>
                  <a:pt x="1514" y="8712"/>
                </a:cubicBezTo>
                <a:cubicBezTo>
                  <a:pt x="1537" y="8712"/>
                  <a:pt x="1559" y="8697"/>
                  <a:pt x="1566" y="8674"/>
                </a:cubicBezTo>
                <a:cubicBezTo>
                  <a:pt x="1649" y="8441"/>
                  <a:pt x="1800" y="8228"/>
                  <a:pt x="1991" y="8076"/>
                </a:cubicBezTo>
                <a:cubicBezTo>
                  <a:pt x="2015" y="8057"/>
                  <a:pt x="2019" y="8022"/>
                  <a:pt x="2000" y="7998"/>
                </a:cubicBezTo>
                <a:cubicBezTo>
                  <a:pt x="1989" y="7984"/>
                  <a:pt x="1973" y="7977"/>
                  <a:pt x="1957" y="7977"/>
                </a:cubicBezTo>
                <a:close/>
                <a:moveTo>
                  <a:pt x="3845" y="8611"/>
                </a:moveTo>
                <a:cubicBezTo>
                  <a:pt x="3837" y="8611"/>
                  <a:pt x="3830" y="8612"/>
                  <a:pt x="3822" y="8616"/>
                </a:cubicBezTo>
                <a:cubicBezTo>
                  <a:pt x="3795" y="8627"/>
                  <a:pt x="3782" y="8661"/>
                  <a:pt x="3794" y="8688"/>
                </a:cubicBezTo>
                <a:cubicBezTo>
                  <a:pt x="3888" y="8903"/>
                  <a:pt x="3943" y="9150"/>
                  <a:pt x="3960" y="9421"/>
                </a:cubicBezTo>
                <a:cubicBezTo>
                  <a:pt x="3962" y="9450"/>
                  <a:pt x="3987" y="9472"/>
                  <a:pt x="4016" y="9472"/>
                </a:cubicBezTo>
                <a:lnTo>
                  <a:pt x="4019" y="9472"/>
                </a:lnTo>
                <a:cubicBezTo>
                  <a:pt x="4050" y="9470"/>
                  <a:pt x="4073" y="9445"/>
                  <a:pt x="4071" y="9414"/>
                </a:cubicBezTo>
                <a:cubicBezTo>
                  <a:pt x="4053" y="9130"/>
                  <a:pt x="3994" y="8871"/>
                  <a:pt x="3896" y="8645"/>
                </a:cubicBezTo>
                <a:cubicBezTo>
                  <a:pt x="3887" y="8624"/>
                  <a:pt x="3866" y="8611"/>
                  <a:pt x="3845" y="8611"/>
                </a:cubicBezTo>
                <a:close/>
                <a:moveTo>
                  <a:pt x="9339" y="8741"/>
                </a:moveTo>
                <a:cubicBezTo>
                  <a:pt x="9320" y="8741"/>
                  <a:pt x="9301" y="8752"/>
                  <a:pt x="9291" y="8771"/>
                </a:cubicBezTo>
                <a:cubicBezTo>
                  <a:pt x="9196" y="8946"/>
                  <a:pt x="9094" y="9121"/>
                  <a:pt x="8990" y="9290"/>
                </a:cubicBezTo>
                <a:cubicBezTo>
                  <a:pt x="8960" y="9338"/>
                  <a:pt x="8930" y="9385"/>
                  <a:pt x="8900" y="9433"/>
                </a:cubicBezTo>
                <a:cubicBezTo>
                  <a:pt x="8883" y="9459"/>
                  <a:pt x="8890" y="9493"/>
                  <a:pt x="8916" y="9510"/>
                </a:cubicBezTo>
                <a:cubicBezTo>
                  <a:pt x="8926" y="9515"/>
                  <a:pt x="8936" y="9518"/>
                  <a:pt x="8946" y="9518"/>
                </a:cubicBezTo>
                <a:cubicBezTo>
                  <a:pt x="8964" y="9518"/>
                  <a:pt x="8982" y="9509"/>
                  <a:pt x="8993" y="9493"/>
                </a:cubicBezTo>
                <a:cubicBezTo>
                  <a:pt x="9024" y="9445"/>
                  <a:pt x="9055" y="9397"/>
                  <a:pt x="9085" y="9349"/>
                </a:cubicBezTo>
                <a:cubicBezTo>
                  <a:pt x="9190" y="9178"/>
                  <a:pt x="9293" y="9000"/>
                  <a:pt x="9389" y="8823"/>
                </a:cubicBezTo>
                <a:cubicBezTo>
                  <a:pt x="9403" y="8796"/>
                  <a:pt x="9393" y="8762"/>
                  <a:pt x="9367" y="8748"/>
                </a:cubicBezTo>
                <a:cubicBezTo>
                  <a:pt x="9358" y="8743"/>
                  <a:pt x="9349" y="8741"/>
                  <a:pt x="9339" y="8741"/>
                </a:cubicBezTo>
                <a:close/>
                <a:moveTo>
                  <a:pt x="1463" y="9364"/>
                </a:moveTo>
                <a:cubicBezTo>
                  <a:pt x="1460" y="9364"/>
                  <a:pt x="1456" y="9364"/>
                  <a:pt x="1453" y="9365"/>
                </a:cubicBezTo>
                <a:cubicBezTo>
                  <a:pt x="1422" y="9370"/>
                  <a:pt x="1403" y="9399"/>
                  <a:pt x="1408" y="9429"/>
                </a:cubicBezTo>
                <a:cubicBezTo>
                  <a:pt x="1454" y="9678"/>
                  <a:pt x="1557" y="9931"/>
                  <a:pt x="1705" y="10162"/>
                </a:cubicBezTo>
                <a:cubicBezTo>
                  <a:pt x="1716" y="10179"/>
                  <a:pt x="1734" y="10187"/>
                  <a:pt x="1752" y="10187"/>
                </a:cubicBezTo>
                <a:cubicBezTo>
                  <a:pt x="1763" y="10187"/>
                  <a:pt x="1773" y="10184"/>
                  <a:pt x="1782" y="10179"/>
                </a:cubicBezTo>
                <a:cubicBezTo>
                  <a:pt x="1808" y="10162"/>
                  <a:pt x="1815" y="10127"/>
                  <a:pt x="1799" y="10102"/>
                </a:cubicBezTo>
                <a:cubicBezTo>
                  <a:pt x="1657" y="9883"/>
                  <a:pt x="1560" y="9643"/>
                  <a:pt x="1517" y="9409"/>
                </a:cubicBezTo>
                <a:cubicBezTo>
                  <a:pt x="1512" y="9382"/>
                  <a:pt x="1489" y="9364"/>
                  <a:pt x="1463" y="9364"/>
                </a:cubicBezTo>
                <a:close/>
                <a:moveTo>
                  <a:pt x="8495" y="10036"/>
                </a:moveTo>
                <a:cubicBezTo>
                  <a:pt x="8479" y="10036"/>
                  <a:pt x="8463" y="10043"/>
                  <a:pt x="8451" y="10057"/>
                </a:cubicBezTo>
                <a:cubicBezTo>
                  <a:pt x="8285" y="10264"/>
                  <a:pt x="8112" y="10454"/>
                  <a:pt x="7934" y="10621"/>
                </a:cubicBezTo>
                <a:cubicBezTo>
                  <a:pt x="7913" y="10642"/>
                  <a:pt x="7912" y="10678"/>
                  <a:pt x="7932" y="10700"/>
                </a:cubicBezTo>
                <a:cubicBezTo>
                  <a:pt x="7944" y="10711"/>
                  <a:pt x="7958" y="10717"/>
                  <a:pt x="7973" y="10717"/>
                </a:cubicBezTo>
                <a:cubicBezTo>
                  <a:pt x="7987" y="10717"/>
                  <a:pt x="8000" y="10712"/>
                  <a:pt x="8011" y="10702"/>
                </a:cubicBezTo>
                <a:cubicBezTo>
                  <a:pt x="8191" y="10531"/>
                  <a:pt x="8368" y="10338"/>
                  <a:pt x="8539" y="10126"/>
                </a:cubicBezTo>
                <a:cubicBezTo>
                  <a:pt x="8558" y="10102"/>
                  <a:pt x="8554" y="10068"/>
                  <a:pt x="8530" y="10048"/>
                </a:cubicBezTo>
                <a:cubicBezTo>
                  <a:pt x="8520" y="10040"/>
                  <a:pt x="8507" y="10036"/>
                  <a:pt x="8495" y="10036"/>
                </a:cubicBezTo>
                <a:close/>
                <a:moveTo>
                  <a:pt x="3979" y="10133"/>
                </a:moveTo>
                <a:cubicBezTo>
                  <a:pt x="3952" y="10133"/>
                  <a:pt x="3929" y="10154"/>
                  <a:pt x="3925" y="10182"/>
                </a:cubicBezTo>
                <a:lnTo>
                  <a:pt x="3920" y="10220"/>
                </a:lnTo>
                <a:cubicBezTo>
                  <a:pt x="3884" y="10457"/>
                  <a:pt x="3835" y="10698"/>
                  <a:pt x="3773" y="10933"/>
                </a:cubicBezTo>
                <a:cubicBezTo>
                  <a:pt x="3765" y="10963"/>
                  <a:pt x="3783" y="10993"/>
                  <a:pt x="3813" y="11000"/>
                </a:cubicBezTo>
                <a:cubicBezTo>
                  <a:pt x="3817" y="11002"/>
                  <a:pt x="3822" y="11002"/>
                  <a:pt x="3827" y="11002"/>
                </a:cubicBezTo>
                <a:cubicBezTo>
                  <a:pt x="3851" y="11002"/>
                  <a:pt x="3874" y="10986"/>
                  <a:pt x="3881" y="10961"/>
                </a:cubicBezTo>
                <a:cubicBezTo>
                  <a:pt x="3944" y="10721"/>
                  <a:pt x="3994" y="10478"/>
                  <a:pt x="4030" y="10236"/>
                </a:cubicBezTo>
                <a:lnTo>
                  <a:pt x="4035" y="10197"/>
                </a:lnTo>
                <a:cubicBezTo>
                  <a:pt x="4039" y="10166"/>
                  <a:pt x="4018" y="10138"/>
                  <a:pt x="3987" y="10134"/>
                </a:cubicBezTo>
                <a:cubicBezTo>
                  <a:pt x="3984" y="10133"/>
                  <a:pt x="3982" y="10133"/>
                  <a:pt x="3979" y="10133"/>
                </a:cubicBezTo>
                <a:close/>
                <a:moveTo>
                  <a:pt x="2272" y="10644"/>
                </a:moveTo>
                <a:cubicBezTo>
                  <a:pt x="2256" y="10644"/>
                  <a:pt x="2239" y="10651"/>
                  <a:pt x="2228" y="10665"/>
                </a:cubicBezTo>
                <a:cubicBezTo>
                  <a:pt x="2209" y="10689"/>
                  <a:pt x="2214" y="10725"/>
                  <a:pt x="2237" y="10744"/>
                </a:cubicBezTo>
                <a:cubicBezTo>
                  <a:pt x="2429" y="10898"/>
                  <a:pt x="2647" y="11033"/>
                  <a:pt x="2903" y="11158"/>
                </a:cubicBezTo>
                <a:cubicBezTo>
                  <a:pt x="2911" y="11163"/>
                  <a:pt x="2920" y="11164"/>
                  <a:pt x="2927" y="11164"/>
                </a:cubicBezTo>
                <a:cubicBezTo>
                  <a:pt x="2947" y="11164"/>
                  <a:pt x="2968" y="11153"/>
                  <a:pt x="2977" y="11133"/>
                </a:cubicBezTo>
                <a:cubicBezTo>
                  <a:pt x="2990" y="11105"/>
                  <a:pt x="2979" y="11072"/>
                  <a:pt x="2952" y="11058"/>
                </a:cubicBezTo>
                <a:cubicBezTo>
                  <a:pt x="2703" y="10937"/>
                  <a:pt x="2492" y="10806"/>
                  <a:pt x="2306" y="10656"/>
                </a:cubicBezTo>
                <a:cubicBezTo>
                  <a:pt x="2296" y="10648"/>
                  <a:pt x="2284" y="10644"/>
                  <a:pt x="2272" y="10644"/>
                </a:cubicBezTo>
                <a:close/>
                <a:moveTo>
                  <a:pt x="7368" y="11087"/>
                </a:moveTo>
                <a:cubicBezTo>
                  <a:pt x="7358" y="11087"/>
                  <a:pt x="7347" y="11090"/>
                  <a:pt x="7338" y="11096"/>
                </a:cubicBezTo>
                <a:cubicBezTo>
                  <a:pt x="7119" y="11238"/>
                  <a:pt x="6892" y="11355"/>
                  <a:pt x="6661" y="11440"/>
                </a:cubicBezTo>
                <a:cubicBezTo>
                  <a:pt x="6632" y="11451"/>
                  <a:pt x="6617" y="11484"/>
                  <a:pt x="6628" y="11512"/>
                </a:cubicBezTo>
                <a:cubicBezTo>
                  <a:pt x="6636" y="11534"/>
                  <a:pt x="6658" y="11548"/>
                  <a:pt x="6680" y="11548"/>
                </a:cubicBezTo>
                <a:cubicBezTo>
                  <a:pt x="6686" y="11548"/>
                  <a:pt x="6693" y="11547"/>
                  <a:pt x="6699" y="11545"/>
                </a:cubicBezTo>
                <a:cubicBezTo>
                  <a:pt x="6939" y="11456"/>
                  <a:pt x="7174" y="11337"/>
                  <a:pt x="7399" y="11189"/>
                </a:cubicBezTo>
                <a:cubicBezTo>
                  <a:pt x="7425" y="11172"/>
                  <a:pt x="7432" y="11138"/>
                  <a:pt x="7415" y="11112"/>
                </a:cubicBezTo>
                <a:cubicBezTo>
                  <a:pt x="7404" y="11096"/>
                  <a:pt x="7386" y="11087"/>
                  <a:pt x="7368" y="11087"/>
                </a:cubicBezTo>
                <a:close/>
                <a:moveTo>
                  <a:pt x="3646" y="11340"/>
                </a:moveTo>
                <a:cubicBezTo>
                  <a:pt x="3622" y="11340"/>
                  <a:pt x="3600" y="11355"/>
                  <a:pt x="3593" y="11378"/>
                </a:cubicBezTo>
                <a:cubicBezTo>
                  <a:pt x="3583" y="11407"/>
                  <a:pt x="3599" y="11439"/>
                  <a:pt x="3628" y="11449"/>
                </a:cubicBezTo>
                <a:cubicBezTo>
                  <a:pt x="3882" y="11533"/>
                  <a:pt x="4135" y="11602"/>
                  <a:pt x="4380" y="11653"/>
                </a:cubicBezTo>
                <a:cubicBezTo>
                  <a:pt x="4384" y="11653"/>
                  <a:pt x="4389" y="11654"/>
                  <a:pt x="4392" y="11654"/>
                </a:cubicBezTo>
                <a:cubicBezTo>
                  <a:pt x="4417" y="11654"/>
                  <a:pt x="4441" y="11636"/>
                  <a:pt x="4446" y="11609"/>
                </a:cubicBezTo>
                <a:cubicBezTo>
                  <a:pt x="4453" y="11579"/>
                  <a:pt x="4433" y="11550"/>
                  <a:pt x="4404" y="11544"/>
                </a:cubicBezTo>
                <a:cubicBezTo>
                  <a:pt x="4163" y="11494"/>
                  <a:pt x="3913" y="11426"/>
                  <a:pt x="3663" y="11343"/>
                </a:cubicBezTo>
                <a:cubicBezTo>
                  <a:pt x="3657" y="11341"/>
                  <a:pt x="3651" y="11340"/>
                  <a:pt x="3646" y="11340"/>
                </a:cubicBezTo>
                <a:close/>
                <a:moveTo>
                  <a:pt x="5932" y="11621"/>
                </a:moveTo>
                <a:cubicBezTo>
                  <a:pt x="5929" y="11621"/>
                  <a:pt x="5926" y="11622"/>
                  <a:pt x="5924" y="11622"/>
                </a:cubicBezTo>
                <a:cubicBezTo>
                  <a:pt x="5757" y="11643"/>
                  <a:pt x="5584" y="11653"/>
                  <a:pt x="5409" y="11653"/>
                </a:cubicBezTo>
                <a:cubicBezTo>
                  <a:pt x="5326" y="11653"/>
                  <a:pt x="5244" y="11651"/>
                  <a:pt x="5161" y="11646"/>
                </a:cubicBezTo>
                <a:cubicBezTo>
                  <a:pt x="5160" y="11646"/>
                  <a:pt x="5158" y="11646"/>
                  <a:pt x="5157" y="11646"/>
                </a:cubicBezTo>
                <a:cubicBezTo>
                  <a:pt x="5128" y="11646"/>
                  <a:pt x="5104" y="11669"/>
                  <a:pt x="5102" y="11699"/>
                </a:cubicBezTo>
                <a:cubicBezTo>
                  <a:pt x="5101" y="11729"/>
                  <a:pt x="5125" y="11755"/>
                  <a:pt x="5155" y="11758"/>
                </a:cubicBezTo>
                <a:cubicBezTo>
                  <a:pt x="5242" y="11762"/>
                  <a:pt x="5330" y="11765"/>
                  <a:pt x="5417" y="11765"/>
                </a:cubicBezTo>
                <a:cubicBezTo>
                  <a:pt x="5595" y="11765"/>
                  <a:pt x="5770" y="11753"/>
                  <a:pt x="5938" y="11732"/>
                </a:cubicBezTo>
                <a:cubicBezTo>
                  <a:pt x="5967" y="11728"/>
                  <a:pt x="5990" y="11700"/>
                  <a:pt x="5986" y="11670"/>
                </a:cubicBezTo>
                <a:cubicBezTo>
                  <a:pt x="5982" y="11642"/>
                  <a:pt x="5959" y="11621"/>
                  <a:pt x="5932" y="11621"/>
                </a:cubicBezTo>
                <a:close/>
                <a:moveTo>
                  <a:pt x="3586" y="11626"/>
                </a:moveTo>
                <a:cubicBezTo>
                  <a:pt x="3563" y="11626"/>
                  <a:pt x="3542" y="11639"/>
                  <a:pt x="3533" y="11661"/>
                </a:cubicBezTo>
                <a:cubicBezTo>
                  <a:pt x="3441" y="11895"/>
                  <a:pt x="3333" y="12130"/>
                  <a:pt x="3213" y="12358"/>
                </a:cubicBezTo>
                <a:cubicBezTo>
                  <a:pt x="3198" y="12386"/>
                  <a:pt x="3209" y="12419"/>
                  <a:pt x="3237" y="12434"/>
                </a:cubicBezTo>
                <a:cubicBezTo>
                  <a:pt x="3244" y="12438"/>
                  <a:pt x="3254" y="12440"/>
                  <a:pt x="3263" y="12440"/>
                </a:cubicBezTo>
                <a:cubicBezTo>
                  <a:pt x="3282" y="12440"/>
                  <a:pt x="3302" y="12430"/>
                  <a:pt x="3312" y="12410"/>
                </a:cubicBezTo>
                <a:cubicBezTo>
                  <a:pt x="3434" y="12178"/>
                  <a:pt x="3542" y="11940"/>
                  <a:pt x="3636" y="11702"/>
                </a:cubicBezTo>
                <a:cubicBezTo>
                  <a:pt x="3648" y="11673"/>
                  <a:pt x="3634" y="11641"/>
                  <a:pt x="3606" y="11629"/>
                </a:cubicBezTo>
                <a:cubicBezTo>
                  <a:pt x="3599" y="11627"/>
                  <a:pt x="3592" y="11626"/>
                  <a:pt x="3586" y="11626"/>
                </a:cubicBezTo>
                <a:close/>
                <a:moveTo>
                  <a:pt x="2869" y="12994"/>
                </a:moveTo>
                <a:cubicBezTo>
                  <a:pt x="2850" y="12994"/>
                  <a:pt x="2832" y="13003"/>
                  <a:pt x="2821" y="13019"/>
                </a:cubicBezTo>
                <a:cubicBezTo>
                  <a:pt x="2683" y="13230"/>
                  <a:pt x="2530" y="13438"/>
                  <a:pt x="2367" y="13639"/>
                </a:cubicBezTo>
                <a:cubicBezTo>
                  <a:pt x="2348" y="13662"/>
                  <a:pt x="2352" y="13698"/>
                  <a:pt x="2376" y="13717"/>
                </a:cubicBezTo>
                <a:cubicBezTo>
                  <a:pt x="2387" y="13725"/>
                  <a:pt x="2398" y="13730"/>
                  <a:pt x="2411" y="13730"/>
                </a:cubicBezTo>
                <a:cubicBezTo>
                  <a:pt x="2427" y="13730"/>
                  <a:pt x="2443" y="13722"/>
                  <a:pt x="2454" y="13708"/>
                </a:cubicBezTo>
                <a:cubicBezTo>
                  <a:pt x="2618" y="13505"/>
                  <a:pt x="2773" y="13294"/>
                  <a:pt x="2914" y="13080"/>
                </a:cubicBezTo>
                <a:cubicBezTo>
                  <a:pt x="2931" y="13054"/>
                  <a:pt x="2925" y="13020"/>
                  <a:pt x="2899" y="13003"/>
                </a:cubicBezTo>
                <a:cubicBezTo>
                  <a:pt x="2890" y="12997"/>
                  <a:pt x="2879" y="12994"/>
                  <a:pt x="2869" y="12994"/>
                </a:cubicBezTo>
                <a:close/>
                <a:moveTo>
                  <a:pt x="1898" y="14197"/>
                </a:moveTo>
                <a:cubicBezTo>
                  <a:pt x="1883" y="14197"/>
                  <a:pt x="1869" y="14203"/>
                  <a:pt x="1858" y="14214"/>
                </a:cubicBezTo>
                <a:cubicBezTo>
                  <a:pt x="1680" y="14396"/>
                  <a:pt x="1492" y="14575"/>
                  <a:pt x="1299" y="14742"/>
                </a:cubicBezTo>
                <a:cubicBezTo>
                  <a:pt x="1276" y="14763"/>
                  <a:pt x="1273" y="14797"/>
                  <a:pt x="1294" y="14820"/>
                </a:cubicBezTo>
                <a:cubicBezTo>
                  <a:pt x="1304" y="14833"/>
                  <a:pt x="1319" y="14840"/>
                  <a:pt x="1335" y="14840"/>
                </a:cubicBezTo>
                <a:cubicBezTo>
                  <a:pt x="1348" y="14840"/>
                  <a:pt x="1361" y="14835"/>
                  <a:pt x="1372" y="14826"/>
                </a:cubicBezTo>
                <a:cubicBezTo>
                  <a:pt x="1567" y="14656"/>
                  <a:pt x="1758" y="14476"/>
                  <a:pt x="1937" y="14292"/>
                </a:cubicBezTo>
                <a:cubicBezTo>
                  <a:pt x="1958" y="14269"/>
                  <a:pt x="1958" y="14234"/>
                  <a:pt x="1936" y="14212"/>
                </a:cubicBezTo>
                <a:cubicBezTo>
                  <a:pt x="1925" y="14202"/>
                  <a:pt x="1912" y="14197"/>
                  <a:pt x="1898" y="14197"/>
                </a:cubicBezTo>
                <a:close/>
                <a:moveTo>
                  <a:pt x="729" y="15209"/>
                </a:moveTo>
                <a:cubicBezTo>
                  <a:pt x="718" y="15209"/>
                  <a:pt x="706" y="15213"/>
                  <a:pt x="697" y="15220"/>
                </a:cubicBezTo>
                <a:cubicBezTo>
                  <a:pt x="463" y="15388"/>
                  <a:pt x="248" y="15514"/>
                  <a:pt x="41" y="15607"/>
                </a:cubicBezTo>
                <a:cubicBezTo>
                  <a:pt x="13" y="15619"/>
                  <a:pt x="0" y="15651"/>
                  <a:pt x="13" y="15680"/>
                </a:cubicBezTo>
                <a:cubicBezTo>
                  <a:pt x="22" y="15701"/>
                  <a:pt x="43" y="15712"/>
                  <a:pt x="64" y="15712"/>
                </a:cubicBezTo>
                <a:cubicBezTo>
                  <a:pt x="72" y="15712"/>
                  <a:pt x="79" y="15711"/>
                  <a:pt x="87" y="15708"/>
                </a:cubicBezTo>
                <a:cubicBezTo>
                  <a:pt x="300" y="15613"/>
                  <a:pt x="521" y="15483"/>
                  <a:pt x="762" y="15310"/>
                </a:cubicBezTo>
                <a:cubicBezTo>
                  <a:pt x="786" y="15293"/>
                  <a:pt x="792" y="15257"/>
                  <a:pt x="775" y="15233"/>
                </a:cubicBezTo>
                <a:cubicBezTo>
                  <a:pt x="764" y="15217"/>
                  <a:pt x="746" y="15209"/>
                  <a:pt x="729" y="1520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7" r:id="rId11"/>
    <p:sldLayoutId id="2147483668" r:id="rId12"/>
    <p:sldLayoutId id="2147483675" r:id="rId13"/>
    <p:sldLayoutId id="2147483676" r:id="rId14"/>
    <p:sldLayoutId id="2147483677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slide" Target="slide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slide" Target="slide9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2" name="Google Shape;862;p35"/>
          <p:cNvGrpSpPr/>
          <p:nvPr/>
        </p:nvGrpSpPr>
        <p:grpSpPr>
          <a:xfrm>
            <a:off x="1771111" y="991373"/>
            <a:ext cx="5602245" cy="2609700"/>
            <a:chOff x="6530374" y="1560189"/>
            <a:chExt cx="1045566" cy="505315"/>
          </a:xfrm>
        </p:grpSpPr>
        <p:sp>
          <p:nvSpPr>
            <p:cNvPr id="863" name="Google Shape;863;p35"/>
            <p:cNvSpPr/>
            <p:nvPr/>
          </p:nvSpPr>
          <p:spPr>
            <a:xfrm>
              <a:off x="6530374" y="1560189"/>
              <a:ext cx="1045566" cy="505315"/>
            </a:xfrm>
            <a:custGeom>
              <a:avLst/>
              <a:gdLst/>
              <a:ahLst/>
              <a:cxnLst/>
              <a:rect l="l" t="t" r="r" b="b"/>
              <a:pathLst>
                <a:path w="19723" h="9532" extrusionOk="0">
                  <a:moveTo>
                    <a:pt x="9861" y="175"/>
                  </a:moveTo>
                  <a:cubicBezTo>
                    <a:pt x="10245" y="742"/>
                    <a:pt x="10895" y="1094"/>
                    <a:pt x="11565" y="1094"/>
                  </a:cubicBezTo>
                  <a:cubicBezTo>
                    <a:pt x="11781" y="1094"/>
                    <a:pt x="11999" y="1057"/>
                    <a:pt x="12211" y="979"/>
                  </a:cubicBezTo>
                  <a:cubicBezTo>
                    <a:pt x="12911" y="723"/>
                    <a:pt x="13445" y="285"/>
                    <a:pt x="14221" y="239"/>
                  </a:cubicBezTo>
                  <a:cubicBezTo>
                    <a:pt x="14270" y="236"/>
                    <a:pt x="14321" y="235"/>
                    <a:pt x="14373" y="235"/>
                  </a:cubicBezTo>
                  <a:cubicBezTo>
                    <a:pt x="15133" y="235"/>
                    <a:pt x="16163" y="545"/>
                    <a:pt x="16048" y="1478"/>
                  </a:cubicBezTo>
                  <a:cubicBezTo>
                    <a:pt x="16041" y="1535"/>
                    <a:pt x="16087" y="1562"/>
                    <a:pt x="16133" y="1562"/>
                  </a:cubicBezTo>
                  <a:cubicBezTo>
                    <a:pt x="16157" y="1562"/>
                    <a:pt x="16182" y="1555"/>
                    <a:pt x="16199" y="1541"/>
                  </a:cubicBezTo>
                  <a:cubicBezTo>
                    <a:pt x="16686" y="1153"/>
                    <a:pt x="17527" y="755"/>
                    <a:pt x="18213" y="755"/>
                  </a:cubicBezTo>
                  <a:cubicBezTo>
                    <a:pt x="18807" y="755"/>
                    <a:pt x="19284" y="1053"/>
                    <a:pt x="19314" y="1913"/>
                  </a:cubicBezTo>
                  <a:cubicBezTo>
                    <a:pt x="19337" y="2569"/>
                    <a:pt x="18664" y="4064"/>
                    <a:pt x="19549" y="4430"/>
                  </a:cubicBezTo>
                  <a:cubicBezTo>
                    <a:pt x="18503" y="4912"/>
                    <a:pt x="19343" y="6243"/>
                    <a:pt x="19362" y="7008"/>
                  </a:cubicBezTo>
                  <a:cubicBezTo>
                    <a:pt x="19383" y="7804"/>
                    <a:pt x="18831" y="8383"/>
                    <a:pt x="18042" y="8418"/>
                  </a:cubicBezTo>
                  <a:cubicBezTo>
                    <a:pt x="18014" y="8419"/>
                    <a:pt x="17987" y="8420"/>
                    <a:pt x="17960" y="8420"/>
                  </a:cubicBezTo>
                  <a:cubicBezTo>
                    <a:pt x="17298" y="8420"/>
                    <a:pt x="16725" y="8054"/>
                    <a:pt x="16125" y="7817"/>
                  </a:cubicBezTo>
                  <a:cubicBezTo>
                    <a:pt x="16120" y="7814"/>
                    <a:pt x="16115" y="7813"/>
                    <a:pt x="16110" y="7813"/>
                  </a:cubicBezTo>
                  <a:cubicBezTo>
                    <a:pt x="16086" y="7813"/>
                    <a:pt x="16076" y="7843"/>
                    <a:pt x="16084" y="7867"/>
                  </a:cubicBezTo>
                  <a:cubicBezTo>
                    <a:pt x="16073" y="7878"/>
                    <a:pt x="16063" y="7893"/>
                    <a:pt x="16061" y="7915"/>
                  </a:cubicBezTo>
                  <a:cubicBezTo>
                    <a:pt x="15988" y="8725"/>
                    <a:pt x="15379" y="9325"/>
                    <a:pt x="14561" y="9368"/>
                  </a:cubicBezTo>
                  <a:cubicBezTo>
                    <a:pt x="14521" y="9370"/>
                    <a:pt x="14480" y="9371"/>
                    <a:pt x="14439" y="9371"/>
                  </a:cubicBezTo>
                  <a:cubicBezTo>
                    <a:pt x="13790" y="9371"/>
                    <a:pt x="13174" y="9100"/>
                    <a:pt x="12573" y="8878"/>
                  </a:cubicBezTo>
                  <a:cubicBezTo>
                    <a:pt x="12138" y="8718"/>
                    <a:pt x="11669" y="8569"/>
                    <a:pt x="11199" y="8569"/>
                  </a:cubicBezTo>
                  <a:cubicBezTo>
                    <a:pt x="11057" y="8569"/>
                    <a:pt x="10915" y="8583"/>
                    <a:pt x="10774" y="8613"/>
                  </a:cubicBezTo>
                  <a:cubicBezTo>
                    <a:pt x="10407" y="8694"/>
                    <a:pt x="9977" y="8910"/>
                    <a:pt x="9861" y="9293"/>
                  </a:cubicBezTo>
                  <a:cubicBezTo>
                    <a:pt x="9746" y="8910"/>
                    <a:pt x="9316" y="8694"/>
                    <a:pt x="8949" y="8613"/>
                  </a:cubicBezTo>
                  <a:cubicBezTo>
                    <a:pt x="8808" y="8583"/>
                    <a:pt x="8666" y="8569"/>
                    <a:pt x="8524" y="8569"/>
                  </a:cubicBezTo>
                  <a:cubicBezTo>
                    <a:pt x="8054" y="8569"/>
                    <a:pt x="7584" y="8718"/>
                    <a:pt x="7149" y="8878"/>
                  </a:cubicBezTo>
                  <a:cubicBezTo>
                    <a:pt x="6549" y="9100"/>
                    <a:pt x="5933" y="9371"/>
                    <a:pt x="5284" y="9371"/>
                  </a:cubicBezTo>
                  <a:cubicBezTo>
                    <a:pt x="5243" y="9371"/>
                    <a:pt x="5202" y="9370"/>
                    <a:pt x="5162" y="9368"/>
                  </a:cubicBezTo>
                  <a:cubicBezTo>
                    <a:pt x="4344" y="9325"/>
                    <a:pt x="3735" y="8725"/>
                    <a:pt x="3661" y="7915"/>
                  </a:cubicBezTo>
                  <a:cubicBezTo>
                    <a:pt x="3660" y="7893"/>
                    <a:pt x="3651" y="7878"/>
                    <a:pt x="3638" y="7867"/>
                  </a:cubicBezTo>
                  <a:cubicBezTo>
                    <a:pt x="3646" y="7843"/>
                    <a:pt x="3636" y="7813"/>
                    <a:pt x="3612" y="7813"/>
                  </a:cubicBezTo>
                  <a:cubicBezTo>
                    <a:pt x="3607" y="7813"/>
                    <a:pt x="3602" y="7814"/>
                    <a:pt x="3597" y="7817"/>
                  </a:cubicBezTo>
                  <a:cubicBezTo>
                    <a:pt x="2998" y="8054"/>
                    <a:pt x="2425" y="8420"/>
                    <a:pt x="1763" y="8420"/>
                  </a:cubicBezTo>
                  <a:cubicBezTo>
                    <a:pt x="1736" y="8420"/>
                    <a:pt x="1708" y="8419"/>
                    <a:pt x="1681" y="8418"/>
                  </a:cubicBezTo>
                  <a:cubicBezTo>
                    <a:pt x="892" y="8383"/>
                    <a:pt x="340" y="7804"/>
                    <a:pt x="361" y="7008"/>
                  </a:cubicBezTo>
                  <a:cubicBezTo>
                    <a:pt x="380" y="6243"/>
                    <a:pt x="1220" y="4912"/>
                    <a:pt x="174" y="4430"/>
                  </a:cubicBezTo>
                  <a:cubicBezTo>
                    <a:pt x="1059" y="4064"/>
                    <a:pt x="386" y="2569"/>
                    <a:pt x="409" y="1913"/>
                  </a:cubicBezTo>
                  <a:cubicBezTo>
                    <a:pt x="439" y="1053"/>
                    <a:pt x="916" y="755"/>
                    <a:pt x="1510" y="755"/>
                  </a:cubicBezTo>
                  <a:cubicBezTo>
                    <a:pt x="2196" y="755"/>
                    <a:pt x="3037" y="1153"/>
                    <a:pt x="3524" y="1541"/>
                  </a:cubicBezTo>
                  <a:cubicBezTo>
                    <a:pt x="3541" y="1555"/>
                    <a:pt x="3566" y="1562"/>
                    <a:pt x="3590" y="1562"/>
                  </a:cubicBezTo>
                  <a:cubicBezTo>
                    <a:pt x="3636" y="1562"/>
                    <a:pt x="3682" y="1535"/>
                    <a:pt x="3675" y="1478"/>
                  </a:cubicBezTo>
                  <a:cubicBezTo>
                    <a:pt x="3560" y="545"/>
                    <a:pt x="4590" y="235"/>
                    <a:pt x="5349" y="235"/>
                  </a:cubicBezTo>
                  <a:cubicBezTo>
                    <a:pt x="5401" y="235"/>
                    <a:pt x="5452" y="236"/>
                    <a:pt x="5501" y="239"/>
                  </a:cubicBezTo>
                  <a:cubicBezTo>
                    <a:pt x="6278" y="285"/>
                    <a:pt x="6812" y="723"/>
                    <a:pt x="7512" y="979"/>
                  </a:cubicBezTo>
                  <a:cubicBezTo>
                    <a:pt x="7724" y="1057"/>
                    <a:pt x="7942" y="1094"/>
                    <a:pt x="8158" y="1094"/>
                  </a:cubicBezTo>
                  <a:cubicBezTo>
                    <a:pt x="8827" y="1094"/>
                    <a:pt x="9476" y="742"/>
                    <a:pt x="9861" y="175"/>
                  </a:cubicBezTo>
                  <a:close/>
                  <a:moveTo>
                    <a:pt x="9828" y="0"/>
                  </a:moveTo>
                  <a:cubicBezTo>
                    <a:pt x="9805" y="0"/>
                    <a:pt x="9782" y="11"/>
                    <a:pt x="9766" y="36"/>
                  </a:cubicBezTo>
                  <a:cubicBezTo>
                    <a:pt x="9435" y="592"/>
                    <a:pt x="8822" y="937"/>
                    <a:pt x="8177" y="937"/>
                  </a:cubicBezTo>
                  <a:cubicBezTo>
                    <a:pt x="8124" y="937"/>
                    <a:pt x="8071" y="935"/>
                    <a:pt x="8018" y="930"/>
                  </a:cubicBezTo>
                  <a:cubicBezTo>
                    <a:pt x="7293" y="865"/>
                    <a:pt x="6726" y="293"/>
                    <a:pt x="6019" y="131"/>
                  </a:cubicBezTo>
                  <a:cubicBezTo>
                    <a:pt x="5831" y="88"/>
                    <a:pt x="5608" y="64"/>
                    <a:pt x="5375" y="64"/>
                  </a:cubicBezTo>
                  <a:cubicBezTo>
                    <a:pt x="4515" y="64"/>
                    <a:pt x="3504" y="390"/>
                    <a:pt x="3490" y="1296"/>
                  </a:cubicBezTo>
                  <a:cubicBezTo>
                    <a:pt x="2982" y="927"/>
                    <a:pt x="2217" y="528"/>
                    <a:pt x="1536" y="528"/>
                  </a:cubicBezTo>
                  <a:cubicBezTo>
                    <a:pt x="1244" y="528"/>
                    <a:pt x="968" y="602"/>
                    <a:pt x="734" y="783"/>
                  </a:cubicBezTo>
                  <a:cubicBezTo>
                    <a:pt x="377" y="1061"/>
                    <a:pt x="243" y="1536"/>
                    <a:pt x="241" y="1971"/>
                  </a:cubicBezTo>
                  <a:cubicBezTo>
                    <a:pt x="238" y="2633"/>
                    <a:pt x="901" y="4026"/>
                    <a:pt x="52" y="4354"/>
                  </a:cubicBezTo>
                  <a:cubicBezTo>
                    <a:pt x="1" y="4374"/>
                    <a:pt x="5" y="4441"/>
                    <a:pt x="42" y="4460"/>
                  </a:cubicBezTo>
                  <a:cubicBezTo>
                    <a:pt x="20" y="4495"/>
                    <a:pt x="23" y="4543"/>
                    <a:pt x="72" y="4565"/>
                  </a:cubicBezTo>
                  <a:cubicBezTo>
                    <a:pt x="937" y="4942"/>
                    <a:pt x="370" y="6036"/>
                    <a:pt x="237" y="6668"/>
                  </a:cubicBezTo>
                  <a:cubicBezTo>
                    <a:pt x="132" y="7161"/>
                    <a:pt x="198" y="7698"/>
                    <a:pt x="528" y="8095"/>
                  </a:cubicBezTo>
                  <a:cubicBezTo>
                    <a:pt x="843" y="8475"/>
                    <a:pt x="1259" y="8621"/>
                    <a:pt x="1700" y="8621"/>
                  </a:cubicBezTo>
                  <a:cubicBezTo>
                    <a:pt x="2334" y="8621"/>
                    <a:pt x="3017" y="8317"/>
                    <a:pt x="3511" y="7968"/>
                  </a:cubicBezTo>
                  <a:cubicBezTo>
                    <a:pt x="3597" y="8944"/>
                    <a:pt x="4401" y="9531"/>
                    <a:pt x="5316" y="9531"/>
                  </a:cubicBezTo>
                  <a:cubicBezTo>
                    <a:pt x="5424" y="9531"/>
                    <a:pt x="5533" y="9523"/>
                    <a:pt x="5642" y="9507"/>
                  </a:cubicBezTo>
                  <a:cubicBezTo>
                    <a:pt x="6327" y="9403"/>
                    <a:pt x="6947" y="9064"/>
                    <a:pt x="7604" y="8863"/>
                  </a:cubicBezTo>
                  <a:cubicBezTo>
                    <a:pt x="7903" y="8772"/>
                    <a:pt x="8217" y="8701"/>
                    <a:pt x="8531" y="8701"/>
                  </a:cubicBezTo>
                  <a:cubicBezTo>
                    <a:pt x="8659" y="8701"/>
                    <a:pt x="8787" y="8713"/>
                    <a:pt x="8914" y="8740"/>
                  </a:cubicBezTo>
                  <a:cubicBezTo>
                    <a:pt x="9330" y="8828"/>
                    <a:pt x="9567" y="9057"/>
                    <a:pt x="9831" y="9367"/>
                  </a:cubicBezTo>
                  <a:cubicBezTo>
                    <a:pt x="9836" y="9373"/>
                    <a:pt x="9842" y="9375"/>
                    <a:pt x="9848" y="9375"/>
                  </a:cubicBezTo>
                  <a:cubicBezTo>
                    <a:pt x="9853" y="9375"/>
                    <a:pt x="9858" y="9374"/>
                    <a:pt x="9862" y="9371"/>
                  </a:cubicBezTo>
                  <a:cubicBezTo>
                    <a:pt x="9866" y="9374"/>
                    <a:pt x="9871" y="9375"/>
                    <a:pt x="9875" y="9375"/>
                  </a:cubicBezTo>
                  <a:cubicBezTo>
                    <a:pt x="9881" y="9375"/>
                    <a:pt x="9887" y="9373"/>
                    <a:pt x="9892" y="9367"/>
                  </a:cubicBezTo>
                  <a:cubicBezTo>
                    <a:pt x="10157" y="9057"/>
                    <a:pt x="10394" y="8828"/>
                    <a:pt x="10809" y="8740"/>
                  </a:cubicBezTo>
                  <a:cubicBezTo>
                    <a:pt x="10936" y="8713"/>
                    <a:pt x="11064" y="8701"/>
                    <a:pt x="11192" y="8701"/>
                  </a:cubicBezTo>
                  <a:cubicBezTo>
                    <a:pt x="11506" y="8701"/>
                    <a:pt x="11820" y="8772"/>
                    <a:pt x="12119" y="8863"/>
                  </a:cubicBezTo>
                  <a:cubicBezTo>
                    <a:pt x="12776" y="9064"/>
                    <a:pt x="13396" y="9403"/>
                    <a:pt x="14081" y="9507"/>
                  </a:cubicBezTo>
                  <a:cubicBezTo>
                    <a:pt x="14190" y="9523"/>
                    <a:pt x="14299" y="9531"/>
                    <a:pt x="14407" y="9531"/>
                  </a:cubicBezTo>
                  <a:cubicBezTo>
                    <a:pt x="15323" y="9531"/>
                    <a:pt x="16127" y="8944"/>
                    <a:pt x="16212" y="7968"/>
                  </a:cubicBezTo>
                  <a:cubicBezTo>
                    <a:pt x="16706" y="8317"/>
                    <a:pt x="17389" y="8621"/>
                    <a:pt x="18023" y="8621"/>
                  </a:cubicBezTo>
                  <a:cubicBezTo>
                    <a:pt x="18463" y="8621"/>
                    <a:pt x="18880" y="8475"/>
                    <a:pt x="19195" y="8095"/>
                  </a:cubicBezTo>
                  <a:cubicBezTo>
                    <a:pt x="19525" y="7698"/>
                    <a:pt x="19591" y="7161"/>
                    <a:pt x="19486" y="6668"/>
                  </a:cubicBezTo>
                  <a:cubicBezTo>
                    <a:pt x="19354" y="6036"/>
                    <a:pt x="18788" y="4942"/>
                    <a:pt x="19652" y="4565"/>
                  </a:cubicBezTo>
                  <a:cubicBezTo>
                    <a:pt x="19701" y="4543"/>
                    <a:pt x="19704" y="4495"/>
                    <a:pt x="19682" y="4460"/>
                  </a:cubicBezTo>
                  <a:cubicBezTo>
                    <a:pt x="19718" y="4441"/>
                    <a:pt x="19722" y="4374"/>
                    <a:pt x="19672" y="4354"/>
                  </a:cubicBezTo>
                  <a:cubicBezTo>
                    <a:pt x="18822" y="4026"/>
                    <a:pt x="19486" y="2633"/>
                    <a:pt x="19483" y="1971"/>
                  </a:cubicBezTo>
                  <a:cubicBezTo>
                    <a:pt x="19481" y="1536"/>
                    <a:pt x="19347" y="1061"/>
                    <a:pt x="18989" y="783"/>
                  </a:cubicBezTo>
                  <a:cubicBezTo>
                    <a:pt x="18755" y="602"/>
                    <a:pt x="18479" y="528"/>
                    <a:pt x="18187" y="528"/>
                  </a:cubicBezTo>
                  <a:cubicBezTo>
                    <a:pt x="17507" y="528"/>
                    <a:pt x="16743" y="927"/>
                    <a:pt x="16234" y="1296"/>
                  </a:cubicBezTo>
                  <a:cubicBezTo>
                    <a:pt x="16219" y="390"/>
                    <a:pt x="15209" y="64"/>
                    <a:pt x="14349" y="64"/>
                  </a:cubicBezTo>
                  <a:cubicBezTo>
                    <a:pt x="14116" y="64"/>
                    <a:pt x="13893" y="88"/>
                    <a:pt x="13705" y="131"/>
                  </a:cubicBezTo>
                  <a:cubicBezTo>
                    <a:pt x="12997" y="293"/>
                    <a:pt x="12430" y="865"/>
                    <a:pt x="11705" y="930"/>
                  </a:cubicBezTo>
                  <a:cubicBezTo>
                    <a:pt x="11652" y="935"/>
                    <a:pt x="11599" y="937"/>
                    <a:pt x="11547" y="937"/>
                  </a:cubicBezTo>
                  <a:cubicBezTo>
                    <a:pt x="10902" y="937"/>
                    <a:pt x="10289" y="591"/>
                    <a:pt x="9957" y="36"/>
                  </a:cubicBezTo>
                  <a:cubicBezTo>
                    <a:pt x="9941" y="11"/>
                    <a:pt x="9919" y="0"/>
                    <a:pt x="9896" y="0"/>
                  </a:cubicBezTo>
                  <a:cubicBezTo>
                    <a:pt x="9884" y="0"/>
                    <a:pt x="9873" y="3"/>
                    <a:pt x="9862" y="7"/>
                  </a:cubicBezTo>
                  <a:cubicBezTo>
                    <a:pt x="9851" y="3"/>
                    <a:pt x="9840" y="0"/>
                    <a:pt x="98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5"/>
            <p:cNvSpPr/>
            <p:nvPr/>
          </p:nvSpPr>
          <p:spPr>
            <a:xfrm>
              <a:off x="6539545" y="1569360"/>
              <a:ext cx="1027223" cy="487609"/>
            </a:xfrm>
            <a:custGeom>
              <a:avLst/>
              <a:gdLst/>
              <a:ahLst/>
              <a:cxnLst/>
              <a:rect l="l" t="t" r="r" b="b"/>
              <a:pathLst>
                <a:path w="19377" h="9198" extrusionOk="0">
                  <a:moveTo>
                    <a:pt x="13830" y="402"/>
                  </a:moveTo>
                  <a:cubicBezTo>
                    <a:pt x="13849" y="402"/>
                    <a:pt x="13861" y="428"/>
                    <a:pt x="13846" y="442"/>
                  </a:cubicBezTo>
                  <a:cubicBezTo>
                    <a:pt x="13723" y="566"/>
                    <a:pt x="13500" y="614"/>
                    <a:pt x="13334" y="640"/>
                  </a:cubicBezTo>
                  <a:cubicBezTo>
                    <a:pt x="13332" y="640"/>
                    <a:pt x="13331" y="640"/>
                    <a:pt x="13329" y="640"/>
                  </a:cubicBezTo>
                  <a:cubicBezTo>
                    <a:pt x="13302" y="640"/>
                    <a:pt x="13291" y="600"/>
                    <a:pt x="13321" y="594"/>
                  </a:cubicBezTo>
                  <a:cubicBezTo>
                    <a:pt x="13409" y="574"/>
                    <a:pt x="13495" y="549"/>
                    <a:pt x="13579" y="516"/>
                  </a:cubicBezTo>
                  <a:cubicBezTo>
                    <a:pt x="13662" y="482"/>
                    <a:pt x="13738" y="429"/>
                    <a:pt x="13823" y="403"/>
                  </a:cubicBezTo>
                  <a:cubicBezTo>
                    <a:pt x="13826" y="402"/>
                    <a:pt x="13828" y="402"/>
                    <a:pt x="13830" y="402"/>
                  </a:cubicBezTo>
                  <a:close/>
                  <a:moveTo>
                    <a:pt x="14585" y="431"/>
                  </a:moveTo>
                  <a:cubicBezTo>
                    <a:pt x="14742" y="431"/>
                    <a:pt x="14918" y="504"/>
                    <a:pt x="14990" y="650"/>
                  </a:cubicBezTo>
                  <a:cubicBezTo>
                    <a:pt x="15001" y="673"/>
                    <a:pt x="14982" y="698"/>
                    <a:pt x="14961" y="698"/>
                  </a:cubicBezTo>
                  <a:cubicBezTo>
                    <a:pt x="14954" y="698"/>
                    <a:pt x="14946" y="695"/>
                    <a:pt x="14940" y="688"/>
                  </a:cubicBezTo>
                  <a:cubicBezTo>
                    <a:pt x="14836" y="578"/>
                    <a:pt x="14727" y="496"/>
                    <a:pt x="14568" y="495"/>
                  </a:cubicBezTo>
                  <a:cubicBezTo>
                    <a:pt x="14527" y="495"/>
                    <a:pt x="14527" y="433"/>
                    <a:pt x="14568" y="431"/>
                  </a:cubicBezTo>
                  <a:cubicBezTo>
                    <a:pt x="14573" y="431"/>
                    <a:pt x="14579" y="431"/>
                    <a:pt x="14585" y="431"/>
                  </a:cubicBezTo>
                  <a:close/>
                  <a:moveTo>
                    <a:pt x="4717" y="528"/>
                  </a:moveTo>
                  <a:cubicBezTo>
                    <a:pt x="4740" y="528"/>
                    <a:pt x="4762" y="529"/>
                    <a:pt x="4785" y="532"/>
                  </a:cubicBezTo>
                  <a:cubicBezTo>
                    <a:pt x="4827" y="536"/>
                    <a:pt x="4828" y="594"/>
                    <a:pt x="4785" y="598"/>
                  </a:cubicBezTo>
                  <a:cubicBezTo>
                    <a:pt x="4610" y="616"/>
                    <a:pt x="4454" y="645"/>
                    <a:pt x="4304" y="740"/>
                  </a:cubicBezTo>
                  <a:cubicBezTo>
                    <a:pt x="4298" y="744"/>
                    <a:pt x="4292" y="745"/>
                    <a:pt x="4287" y="745"/>
                  </a:cubicBezTo>
                  <a:cubicBezTo>
                    <a:pt x="4260" y="745"/>
                    <a:pt x="4244" y="705"/>
                    <a:pt x="4272" y="686"/>
                  </a:cubicBezTo>
                  <a:cubicBezTo>
                    <a:pt x="4400" y="595"/>
                    <a:pt x="4558" y="528"/>
                    <a:pt x="4717" y="528"/>
                  </a:cubicBezTo>
                  <a:close/>
                  <a:moveTo>
                    <a:pt x="5623" y="543"/>
                  </a:moveTo>
                  <a:cubicBezTo>
                    <a:pt x="5627" y="543"/>
                    <a:pt x="5630" y="544"/>
                    <a:pt x="5634" y="545"/>
                  </a:cubicBezTo>
                  <a:cubicBezTo>
                    <a:pt x="5798" y="597"/>
                    <a:pt x="5964" y="665"/>
                    <a:pt x="6102" y="771"/>
                  </a:cubicBezTo>
                  <a:cubicBezTo>
                    <a:pt x="6128" y="793"/>
                    <a:pt x="6114" y="831"/>
                    <a:pt x="6087" y="831"/>
                  </a:cubicBezTo>
                  <a:cubicBezTo>
                    <a:pt x="6081" y="831"/>
                    <a:pt x="6076" y="830"/>
                    <a:pt x="6070" y="827"/>
                  </a:cubicBezTo>
                  <a:cubicBezTo>
                    <a:pt x="5920" y="747"/>
                    <a:pt x="5776" y="665"/>
                    <a:pt x="5618" y="607"/>
                  </a:cubicBezTo>
                  <a:cubicBezTo>
                    <a:pt x="5583" y="593"/>
                    <a:pt x="5593" y="543"/>
                    <a:pt x="5623" y="543"/>
                  </a:cubicBezTo>
                  <a:close/>
                  <a:moveTo>
                    <a:pt x="9622" y="566"/>
                  </a:moveTo>
                  <a:cubicBezTo>
                    <a:pt x="9683" y="566"/>
                    <a:pt x="9749" y="637"/>
                    <a:pt x="9791" y="671"/>
                  </a:cubicBezTo>
                  <a:cubicBezTo>
                    <a:pt x="9876" y="736"/>
                    <a:pt x="9965" y="799"/>
                    <a:pt x="10045" y="874"/>
                  </a:cubicBezTo>
                  <a:cubicBezTo>
                    <a:pt x="10071" y="899"/>
                    <a:pt x="10047" y="941"/>
                    <a:pt x="10016" y="941"/>
                  </a:cubicBezTo>
                  <a:cubicBezTo>
                    <a:pt x="10010" y="941"/>
                    <a:pt x="10003" y="939"/>
                    <a:pt x="9997" y="935"/>
                  </a:cubicBezTo>
                  <a:cubicBezTo>
                    <a:pt x="9890" y="867"/>
                    <a:pt x="9798" y="756"/>
                    <a:pt x="9686" y="700"/>
                  </a:cubicBezTo>
                  <a:cubicBezTo>
                    <a:pt x="9659" y="686"/>
                    <a:pt x="9637" y="680"/>
                    <a:pt x="9618" y="680"/>
                  </a:cubicBezTo>
                  <a:cubicBezTo>
                    <a:pt x="9557" y="680"/>
                    <a:pt x="9526" y="740"/>
                    <a:pt x="9471" y="796"/>
                  </a:cubicBezTo>
                  <a:cubicBezTo>
                    <a:pt x="9414" y="850"/>
                    <a:pt x="9359" y="905"/>
                    <a:pt x="9303" y="960"/>
                  </a:cubicBezTo>
                  <a:cubicBezTo>
                    <a:pt x="9296" y="968"/>
                    <a:pt x="9287" y="971"/>
                    <a:pt x="9279" y="971"/>
                  </a:cubicBezTo>
                  <a:cubicBezTo>
                    <a:pt x="9250" y="971"/>
                    <a:pt x="9225" y="933"/>
                    <a:pt x="9251" y="907"/>
                  </a:cubicBezTo>
                  <a:cubicBezTo>
                    <a:pt x="9338" y="815"/>
                    <a:pt x="9424" y="720"/>
                    <a:pt x="9514" y="631"/>
                  </a:cubicBezTo>
                  <a:cubicBezTo>
                    <a:pt x="9545" y="600"/>
                    <a:pt x="9574" y="566"/>
                    <a:pt x="9621" y="566"/>
                  </a:cubicBezTo>
                  <a:cubicBezTo>
                    <a:pt x="9621" y="566"/>
                    <a:pt x="9622" y="566"/>
                    <a:pt x="9622" y="566"/>
                  </a:cubicBezTo>
                  <a:close/>
                  <a:moveTo>
                    <a:pt x="1705" y="942"/>
                  </a:moveTo>
                  <a:cubicBezTo>
                    <a:pt x="1707" y="942"/>
                    <a:pt x="1709" y="942"/>
                    <a:pt x="1711" y="943"/>
                  </a:cubicBezTo>
                  <a:cubicBezTo>
                    <a:pt x="1863" y="1005"/>
                    <a:pt x="2021" y="1061"/>
                    <a:pt x="2167" y="1138"/>
                  </a:cubicBezTo>
                  <a:cubicBezTo>
                    <a:pt x="2193" y="1151"/>
                    <a:pt x="2179" y="1192"/>
                    <a:pt x="2154" y="1192"/>
                  </a:cubicBezTo>
                  <a:cubicBezTo>
                    <a:pt x="2151" y="1192"/>
                    <a:pt x="2148" y="1191"/>
                    <a:pt x="2145" y="1190"/>
                  </a:cubicBezTo>
                  <a:cubicBezTo>
                    <a:pt x="1991" y="1133"/>
                    <a:pt x="1842" y="1053"/>
                    <a:pt x="1695" y="982"/>
                  </a:cubicBezTo>
                  <a:cubicBezTo>
                    <a:pt x="1676" y="972"/>
                    <a:pt x="1687" y="942"/>
                    <a:pt x="1705" y="942"/>
                  </a:cubicBezTo>
                  <a:close/>
                  <a:moveTo>
                    <a:pt x="12528" y="879"/>
                  </a:moveTo>
                  <a:cubicBezTo>
                    <a:pt x="12549" y="879"/>
                    <a:pt x="12564" y="910"/>
                    <a:pt x="12548" y="928"/>
                  </a:cubicBezTo>
                  <a:cubicBezTo>
                    <a:pt x="12413" y="1070"/>
                    <a:pt x="12234" y="1155"/>
                    <a:pt x="12046" y="1200"/>
                  </a:cubicBezTo>
                  <a:cubicBezTo>
                    <a:pt x="12043" y="1200"/>
                    <a:pt x="12041" y="1200"/>
                    <a:pt x="12039" y="1200"/>
                  </a:cubicBezTo>
                  <a:cubicBezTo>
                    <a:pt x="12014" y="1200"/>
                    <a:pt x="12006" y="1163"/>
                    <a:pt x="12033" y="1154"/>
                  </a:cubicBezTo>
                  <a:cubicBezTo>
                    <a:pt x="12213" y="1096"/>
                    <a:pt x="12365" y="998"/>
                    <a:pt x="12514" y="884"/>
                  </a:cubicBezTo>
                  <a:cubicBezTo>
                    <a:pt x="12518" y="881"/>
                    <a:pt x="12523" y="879"/>
                    <a:pt x="12528" y="879"/>
                  </a:cubicBezTo>
                  <a:close/>
                  <a:moveTo>
                    <a:pt x="17555" y="1021"/>
                  </a:moveTo>
                  <a:cubicBezTo>
                    <a:pt x="17586" y="1021"/>
                    <a:pt x="17616" y="1023"/>
                    <a:pt x="17647" y="1027"/>
                  </a:cubicBezTo>
                  <a:cubicBezTo>
                    <a:pt x="17688" y="1032"/>
                    <a:pt x="17690" y="1092"/>
                    <a:pt x="17647" y="1093"/>
                  </a:cubicBezTo>
                  <a:cubicBezTo>
                    <a:pt x="17464" y="1095"/>
                    <a:pt x="17289" y="1122"/>
                    <a:pt x="17123" y="1201"/>
                  </a:cubicBezTo>
                  <a:cubicBezTo>
                    <a:pt x="17119" y="1203"/>
                    <a:pt x="17114" y="1204"/>
                    <a:pt x="17110" y="1204"/>
                  </a:cubicBezTo>
                  <a:cubicBezTo>
                    <a:pt x="17082" y="1204"/>
                    <a:pt x="17063" y="1164"/>
                    <a:pt x="17092" y="1148"/>
                  </a:cubicBezTo>
                  <a:cubicBezTo>
                    <a:pt x="17237" y="1070"/>
                    <a:pt x="17393" y="1021"/>
                    <a:pt x="17555" y="1021"/>
                  </a:cubicBezTo>
                  <a:close/>
                  <a:moveTo>
                    <a:pt x="6820" y="1036"/>
                  </a:moveTo>
                  <a:cubicBezTo>
                    <a:pt x="6824" y="1036"/>
                    <a:pt x="6829" y="1037"/>
                    <a:pt x="6833" y="1039"/>
                  </a:cubicBezTo>
                  <a:cubicBezTo>
                    <a:pt x="7045" y="1154"/>
                    <a:pt x="7248" y="1178"/>
                    <a:pt x="7474" y="1234"/>
                  </a:cubicBezTo>
                  <a:cubicBezTo>
                    <a:pt x="7509" y="1243"/>
                    <a:pt x="7498" y="1290"/>
                    <a:pt x="7467" y="1293"/>
                  </a:cubicBezTo>
                  <a:cubicBezTo>
                    <a:pt x="7451" y="1294"/>
                    <a:pt x="7435" y="1294"/>
                    <a:pt x="7419" y="1294"/>
                  </a:cubicBezTo>
                  <a:cubicBezTo>
                    <a:pt x="7206" y="1294"/>
                    <a:pt x="6981" y="1194"/>
                    <a:pt x="6805" y="1090"/>
                  </a:cubicBezTo>
                  <a:cubicBezTo>
                    <a:pt x="6776" y="1074"/>
                    <a:pt x="6794" y="1036"/>
                    <a:pt x="6820" y="1036"/>
                  </a:cubicBezTo>
                  <a:close/>
                  <a:moveTo>
                    <a:pt x="10646" y="1190"/>
                  </a:moveTo>
                  <a:cubicBezTo>
                    <a:pt x="10649" y="1190"/>
                    <a:pt x="10652" y="1191"/>
                    <a:pt x="10656" y="1192"/>
                  </a:cubicBezTo>
                  <a:cubicBezTo>
                    <a:pt x="10812" y="1258"/>
                    <a:pt x="10972" y="1285"/>
                    <a:pt x="11142" y="1288"/>
                  </a:cubicBezTo>
                  <a:cubicBezTo>
                    <a:pt x="11172" y="1289"/>
                    <a:pt x="11172" y="1334"/>
                    <a:pt x="11142" y="1335"/>
                  </a:cubicBezTo>
                  <a:cubicBezTo>
                    <a:pt x="11130" y="1336"/>
                    <a:pt x="11118" y="1336"/>
                    <a:pt x="11106" y="1336"/>
                  </a:cubicBezTo>
                  <a:cubicBezTo>
                    <a:pt x="10943" y="1336"/>
                    <a:pt x="10784" y="1295"/>
                    <a:pt x="10634" y="1227"/>
                  </a:cubicBezTo>
                  <a:cubicBezTo>
                    <a:pt x="10613" y="1218"/>
                    <a:pt x="10626" y="1190"/>
                    <a:pt x="10646" y="1190"/>
                  </a:cubicBezTo>
                  <a:close/>
                  <a:moveTo>
                    <a:pt x="8610" y="1183"/>
                  </a:moveTo>
                  <a:cubicBezTo>
                    <a:pt x="8635" y="1183"/>
                    <a:pt x="8654" y="1214"/>
                    <a:pt x="8632" y="1235"/>
                  </a:cubicBezTo>
                  <a:cubicBezTo>
                    <a:pt x="8546" y="1317"/>
                    <a:pt x="8424" y="1352"/>
                    <a:pt x="8304" y="1352"/>
                  </a:cubicBezTo>
                  <a:cubicBezTo>
                    <a:pt x="8253" y="1352"/>
                    <a:pt x="8202" y="1346"/>
                    <a:pt x="8155" y="1334"/>
                  </a:cubicBezTo>
                  <a:cubicBezTo>
                    <a:pt x="8121" y="1326"/>
                    <a:pt x="8133" y="1278"/>
                    <a:pt x="8163" y="1278"/>
                  </a:cubicBezTo>
                  <a:cubicBezTo>
                    <a:pt x="8165" y="1278"/>
                    <a:pt x="8168" y="1278"/>
                    <a:pt x="8170" y="1279"/>
                  </a:cubicBezTo>
                  <a:cubicBezTo>
                    <a:pt x="8201" y="1284"/>
                    <a:pt x="8232" y="1287"/>
                    <a:pt x="8261" y="1287"/>
                  </a:cubicBezTo>
                  <a:cubicBezTo>
                    <a:pt x="8380" y="1287"/>
                    <a:pt x="8484" y="1243"/>
                    <a:pt x="8595" y="1187"/>
                  </a:cubicBezTo>
                  <a:cubicBezTo>
                    <a:pt x="8600" y="1184"/>
                    <a:pt x="8605" y="1183"/>
                    <a:pt x="8610" y="1183"/>
                  </a:cubicBezTo>
                  <a:close/>
                  <a:moveTo>
                    <a:pt x="18243" y="1079"/>
                  </a:moveTo>
                  <a:cubicBezTo>
                    <a:pt x="18243" y="1079"/>
                    <a:pt x="18244" y="1079"/>
                    <a:pt x="18244" y="1079"/>
                  </a:cubicBezTo>
                  <a:cubicBezTo>
                    <a:pt x="18436" y="1087"/>
                    <a:pt x="18612" y="1213"/>
                    <a:pt x="18657" y="1405"/>
                  </a:cubicBezTo>
                  <a:cubicBezTo>
                    <a:pt x="18664" y="1430"/>
                    <a:pt x="18644" y="1446"/>
                    <a:pt x="18625" y="1446"/>
                  </a:cubicBezTo>
                  <a:cubicBezTo>
                    <a:pt x="18612" y="1446"/>
                    <a:pt x="18598" y="1439"/>
                    <a:pt x="18592" y="1423"/>
                  </a:cubicBezTo>
                  <a:cubicBezTo>
                    <a:pt x="18534" y="1266"/>
                    <a:pt x="18405" y="1146"/>
                    <a:pt x="18237" y="1123"/>
                  </a:cubicBezTo>
                  <a:cubicBezTo>
                    <a:pt x="18213" y="1118"/>
                    <a:pt x="18219" y="1079"/>
                    <a:pt x="18243" y="1079"/>
                  </a:cubicBezTo>
                  <a:close/>
                  <a:moveTo>
                    <a:pt x="1063" y="998"/>
                  </a:moveTo>
                  <a:cubicBezTo>
                    <a:pt x="1090" y="998"/>
                    <a:pt x="1109" y="1038"/>
                    <a:pt x="1079" y="1051"/>
                  </a:cubicBezTo>
                  <a:cubicBezTo>
                    <a:pt x="911" y="1128"/>
                    <a:pt x="785" y="1266"/>
                    <a:pt x="782" y="1459"/>
                  </a:cubicBezTo>
                  <a:cubicBezTo>
                    <a:pt x="782" y="1472"/>
                    <a:pt x="772" y="1478"/>
                    <a:pt x="762" y="1478"/>
                  </a:cubicBezTo>
                  <a:cubicBezTo>
                    <a:pt x="752" y="1478"/>
                    <a:pt x="742" y="1472"/>
                    <a:pt x="741" y="1459"/>
                  </a:cubicBezTo>
                  <a:cubicBezTo>
                    <a:pt x="724" y="1257"/>
                    <a:pt x="850" y="1040"/>
                    <a:pt x="1057" y="999"/>
                  </a:cubicBezTo>
                  <a:cubicBezTo>
                    <a:pt x="1059" y="998"/>
                    <a:pt x="1061" y="998"/>
                    <a:pt x="1063" y="998"/>
                  </a:cubicBezTo>
                  <a:close/>
                  <a:moveTo>
                    <a:pt x="15374" y="878"/>
                  </a:moveTo>
                  <a:cubicBezTo>
                    <a:pt x="15387" y="878"/>
                    <a:pt x="15400" y="884"/>
                    <a:pt x="15406" y="899"/>
                  </a:cubicBezTo>
                  <a:cubicBezTo>
                    <a:pt x="15503" y="1129"/>
                    <a:pt x="15613" y="1365"/>
                    <a:pt x="15678" y="1606"/>
                  </a:cubicBezTo>
                  <a:cubicBezTo>
                    <a:pt x="15686" y="1634"/>
                    <a:pt x="15659" y="1658"/>
                    <a:pt x="15635" y="1658"/>
                  </a:cubicBezTo>
                  <a:cubicBezTo>
                    <a:pt x="15622" y="1658"/>
                    <a:pt x="15609" y="1651"/>
                    <a:pt x="15602" y="1637"/>
                  </a:cubicBezTo>
                  <a:cubicBezTo>
                    <a:pt x="15494" y="1409"/>
                    <a:pt x="15422" y="1156"/>
                    <a:pt x="15346" y="917"/>
                  </a:cubicBezTo>
                  <a:cubicBezTo>
                    <a:pt x="15337" y="892"/>
                    <a:pt x="15355" y="878"/>
                    <a:pt x="15374" y="878"/>
                  </a:cubicBezTo>
                  <a:close/>
                  <a:moveTo>
                    <a:pt x="3888" y="1236"/>
                  </a:moveTo>
                  <a:cubicBezTo>
                    <a:pt x="3902" y="1236"/>
                    <a:pt x="3918" y="1249"/>
                    <a:pt x="3914" y="1266"/>
                  </a:cubicBezTo>
                  <a:cubicBezTo>
                    <a:pt x="3882" y="1397"/>
                    <a:pt x="3855" y="1521"/>
                    <a:pt x="3858" y="1658"/>
                  </a:cubicBezTo>
                  <a:cubicBezTo>
                    <a:pt x="3858" y="1667"/>
                    <a:pt x="3849" y="1673"/>
                    <a:pt x="3841" y="1673"/>
                  </a:cubicBezTo>
                  <a:cubicBezTo>
                    <a:pt x="3834" y="1673"/>
                    <a:pt x="3828" y="1670"/>
                    <a:pt x="3827" y="1662"/>
                  </a:cubicBezTo>
                  <a:cubicBezTo>
                    <a:pt x="3809" y="1523"/>
                    <a:pt x="3815" y="1378"/>
                    <a:pt x="3870" y="1248"/>
                  </a:cubicBezTo>
                  <a:cubicBezTo>
                    <a:pt x="3874" y="1239"/>
                    <a:pt x="3880" y="1236"/>
                    <a:pt x="3888" y="1236"/>
                  </a:cubicBezTo>
                  <a:close/>
                  <a:moveTo>
                    <a:pt x="16504" y="1426"/>
                  </a:moveTo>
                  <a:cubicBezTo>
                    <a:pt x="16533" y="1426"/>
                    <a:pt x="16549" y="1466"/>
                    <a:pt x="16520" y="1485"/>
                  </a:cubicBezTo>
                  <a:cubicBezTo>
                    <a:pt x="16379" y="1581"/>
                    <a:pt x="16227" y="1659"/>
                    <a:pt x="16077" y="1741"/>
                  </a:cubicBezTo>
                  <a:cubicBezTo>
                    <a:pt x="16072" y="1744"/>
                    <a:pt x="16067" y="1745"/>
                    <a:pt x="16063" y="1745"/>
                  </a:cubicBezTo>
                  <a:cubicBezTo>
                    <a:pt x="16037" y="1745"/>
                    <a:pt x="16022" y="1707"/>
                    <a:pt x="16049" y="1691"/>
                  </a:cubicBezTo>
                  <a:cubicBezTo>
                    <a:pt x="16193" y="1600"/>
                    <a:pt x="16335" y="1506"/>
                    <a:pt x="16488" y="1430"/>
                  </a:cubicBezTo>
                  <a:cubicBezTo>
                    <a:pt x="16493" y="1427"/>
                    <a:pt x="16499" y="1426"/>
                    <a:pt x="16504" y="1426"/>
                  </a:cubicBezTo>
                  <a:close/>
                  <a:moveTo>
                    <a:pt x="2689" y="1355"/>
                  </a:moveTo>
                  <a:cubicBezTo>
                    <a:pt x="2692" y="1355"/>
                    <a:pt x="2694" y="1355"/>
                    <a:pt x="2697" y="1357"/>
                  </a:cubicBezTo>
                  <a:cubicBezTo>
                    <a:pt x="2951" y="1460"/>
                    <a:pt x="3208" y="1615"/>
                    <a:pt x="3372" y="1841"/>
                  </a:cubicBezTo>
                  <a:cubicBezTo>
                    <a:pt x="3388" y="1862"/>
                    <a:pt x="3366" y="1885"/>
                    <a:pt x="3344" y="1885"/>
                  </a:cubicBezTo>
                  <a:cubicBezTo>
                    <a:pt x="3337" y="1885"/>
                    <a:pt x="3330" y="1883"/>
                    <a:pt x="3324" y="1877"/>
                  </a:cubicBezTo>
                  <a:cubicBezTo>
                    <a:pt x="3123" y="1688"/>
                    <a:pt x="2932" y="1517"/>
                    <a:pt x="2679" y="1400"/>
                  </a:cubicBezTo>
                  <a:cubicBezTo>
                    <a:pt x="2657" y="1391"/>
                    <a:pt x="2668" y="1355"/>
                    <a:pt x="2689" y="1355"/>
                  </a:cubicBezTo>
                  <a:close/>
                  <a:moveTo>
                    <a:pt x="18641" y="2029"/>
                  </a:moveTo>
                  <a:cubicBezTo>
                    <a:pt x="18653" y="2029"/>
                    <a:pt x="18666" y="2037"/>
                    <a:pt x="18667" y="2054"/>
                  </a:cubicBezTo>
                  <a:cubicBezTo>
                    <a:pt x="18679" y="2220"/>
                    <a:pt x="18687" y="2385"/>
                    <a:pt x="18675" y="2551"/>
                  </a:cubicBezTo>
                  <a:cubicBezTo>
                    <a:pt x="18674" y="2574"/>
                    <a:pt x="18657" y="2586"/>
                    <a:pt x="18640" y="2586"/>
                  </a:cubicBezTo>
                  <a:cubicBezTo>
                    <a:pt x="18623" y="2586"/>
                    <a:pt x="18606" y="2574"/>
                    <a:pt x="18605" y="2551"/>
                  </a:cubicBezTo>
                  <a:cubicBezTo>
                    <a:pt x="18593" y="2385"/>
                    <a:pt x="18602" y="2220"/>
                    <a:pt x="18613" y="2054"/>
                  </a:cubicBezTo>
                  <a:cubicBezTo>
                    <a:pt x="18615" y="2037"/>
                    <a:pt x="18628" y="2029"/>
                    <a:pt x="18641" y="2029"/>
                  </a:cubicBezTo>
                  <a:close/>
                  <a:moveTo>
                    <a:pt x="761" y="2031"/>
                  </a:moveTo>
                  <a:cubicBezTo>
                    <a:pt x="773" y="2031"/>
                    <a:pt x="786" y="2040"/>
                    <a:pt x="788" y="2054"/>
                  </a:cubicBezTo>
                  <a:cubicBezTo>
                    <a:pt x="797" y="2140"/>
                    <a:pt x="787" y="2225"/>
                    <a:pt x="792" y="2311"/>
                  </a:cubicBezTo>
                  <a:cubicBezTo>
                    <a:pt x="799" y="2407"/>
                    <a:pt x="815" y="2501"/>
                    <a:pt x="838" y="2594"/>
                  </a:cubicBezTo>
                  <a:cubicBezTo>
                    <a:pt x="843" y="2612"/>
                    <a:pt x="828" y="2624"/>
                    <a:pt x="813" y="2624"/>
                  </a:cubicBezTo>
                  <a:cubicBezTo>
                    <a:pt x="804" y="2624"/>
                    <a:pt x="795" y="2619"/>
                    <a:pt x="791" y="2608"/>
                  </a:cubicBezTo>
                  <a:cubicBezTo>
                    <a:pt x="742" y="2438"/>
                    <a:pt x="694" y="2223"/>
                    <a:pt x="740" y="2048"/>
                  </a:cubicBezTo>
                  <a:cubicBezTo>
                    <a:pt x="743" y="2036"/>
                    <a:pt x="752" y="2031"/>
                    <a:pt x="761" y="2031"/>
                  </a:cubicBezTo>
                  <a:close/>
                  <a:moveTo>
                    <a:pt x="18620" y="3063"/>
                  </a:moveTo>
                  <a:cubicBezTo>
                    <a:pt x="18637" y="3063"/>
                    <a:pt x="18653" y="3074"/>
                    <a:pt x="18651" y="3094"/>
                  </a:cubicBezTo>
                  <a:cubicBezTo>
                    <a:pt x="18636" y="3219"/>
                    <a:pt x="18636" y="3340"/>
                    <a:pt x="18663" y="3464"/>
                  </a:cubicBezTo>
                  <a:cubicBezTo>
                    <a:pt x="18687" y="3574"/>
                    <a:pt x="18743" y="3673"/>
                    <a:pt x="18776" y="3781"/>
                  </a:cubicBezTo>
                  <a:cubicBezTo>
                    <a:pt x="18783" y="3803"/>
                    <a:pt x="18764" y="3821"/>
                    <a:pt x="18745" y="3821"/>
                  </a:cubicBezTo>
                  <a:cubicBezTo>
                    <a:pt x="18737" y="3821"/>
                    <a:pt x="18730" y="3818"/>
                    <a:pt x="18723" y="3812"/>
                  </a:cubicBezTo>
                  <a:cubicBezTo>
                    <a:pt x="18549" y="3632"/>
                    <a:pt x="18533" y="3316"/>
                    <a:pt x="18590" y="3085"/>
                  </a:cubicBezTo>
                  <a:cubicBezTo>
                    <a:pt x="18593" y="3070"/>
                    <a:pt x="18607" y="3063"/>
                    <a:pt x="18620" y="3063"/>
                  </a:cubicBezTo>
                  <a:close/>
                  <a:moveTo>
                    <a:pt x="865" y="3273"/>
                  </a:moveTo>
                  <a:cubicBezTo>
                    <a:pt x="877" y="3273"/>
                    <a:pt x="889" y="3283"/>
                    <a:pt x="891" y="3297"/>
                  </a:cubicBezTo>
                  <a:cubicBezTo>
                    <a:pt x="914" y="3502"/>
                    <a:pt x="823" y="3724"/>
                    <a:pt x="730" y="3902"/>
                  </a:cubicBezTo>
                  <a:cubicBezTo>
                    <a:pt x="726" y="3911"/>
                    <a:pt x="719" y="3915"/>
                    <a:pt x="712" y="3915"/>
                  </a:cubicBezTo>
                  <a:cubicBezTo>
                    <a:pt x="696" y="3915"/>
                    <a:pt x="680" y="3897"/>
                    <a:pt x="689" y="3879"/>
                  </a:cubicBezTo>
                  <a:cubicBezTo>
                    <a:pt x="780" y="3684"/>
                    <a:pt x="796" y="3494"/>
                    <a:pt x="845" y="3290"/>
                  </a:cubicBezTo>
                  <a:cubicBezTo>
                    <a:pt x="848" y="3278"/>
                    <a:pt x="856" y="3273"/>
                    <a:pt x="865" y="3273"/>
                  </a:cubicBezTo>
                  <a:close/>
                  <a:moveTo>
                    <a:pt x="609" y="4308"/>
                  </a:moveTo>
                  <a:cubicBezTo>
                    <a:pt x="612" y="4308"/>
                    <a:pt x="615" y="4309"/>
                    <a:pt x="618" y="4309"/>
                  </a:cubicBezTo>
                  <a:cubicBezTo>
                    <a:pt x="703" y="4334"/>
                    <a:pt x="760" y="4412"/>
                    <a:pt x="811" y="4480"/>
                  </a:cubicBezTo>
                  <a:cubicBezTo>
                    <a:pt x="866" y="4556"/>
                    <a:pt x="910" y="4638"/>
                    <a:pt x="940" y="4728"/>
                  </a:cubicBezTo>
                  <a:cubicBezTo>
                    <a:pt x="946" y="4745"/>
                    <a:pt x="931" y="4758"/>
                    <a:pt x="916" y="4758"/>
                  </a:cubicBezTo>
                  <a:cubicBezTo>
                    <a:pt x="908" y="4758"/>
                    <a:pt x="900" y="4754"/>
                    <a:pt x="896" y="4746"/>
                  </a:cubicBezTo>
                  <a:cubicBezTo>
                    <a:pt x="855" y="4667"/>
                    <a:pt x="807" y="4594"/>
                    <a:pt x="745" y="4529"/>
                  </a:cubicBezTo>
                  <a:cubicBezTo>
                    <a:pt x="692" y="4472"/>
                    <a:pt x="619" y="4432"/>
                    <a:pt x="573" y="4367"/>
                  </a:cubicBezTo>
                  <a:cubicBezTo>
                    <a:pt x="556" y="4342"/>
                    <a:pt x="581" y="4308"/>
                    <a:pt x="609" y="4308"/>
                  </a:cubicBezTo>
                  <a:close/>
                  <a:moveTo>
                    <a:pt x="18776" y="4257"/>
                  </a:moveTo>
                  <a:cubicBezTo>
                    <a:pt x="18793" y="4257"/>
                    <a:pt x="18811" y="4276"/>
                    <a:pt x="18801" y="4298"/>
                  </a:cubicBezTo>
                  <a:cubicBezTo>
                    <a:pt x="18728" y="4466"/>
                    <a:pt x="18659" y="4643"/>
                    <a:pt x="18565" y="4801"/>
                  </a:cubicBezTo>
                  <a:cubicBezTo>
                    <a:pt x="18558" y="4813"/>
                    <a:pt x="18545" y="4818"/>
                    <a:pt x="18532" y="4818"/>
                  </a:cubicBezTo>
                  <a:cubicBezTo>
                    <a:pt x="18508" y="4818"/>
                    <a:pt x="18483" y="4798"/>
                    <a:pt x="18494" y="4771"/>
                  </a:cubicBezTo>
                  <a:cubicBezTo>
                    <a:pt x="18563" y="4597"/>
                    <a:pt x="18664" y="4434"/>
                    <a:pt x="18756" y="4271"/>
                  </a:cubicBezTo>
                  <a:cubicBezTo>
                    <a:pt x="18761" y="4261"/>
                    <a:pt x="18768" y="4257"/>
                    <a:pt x="18776" y="4257"/>
                  </a:cubicBezTo>
                  <a:close/>
                  <a:moveTo>
                    <a:pt x="18544" y="5240"/>
                  </a:moveTo>
                  <a:cubicBezTo>
                    <a:pt x="18558" y="5240"/>
                    <a:pt x="18571" y="5246"/>
                    <a:pt x="18578" y="5261"/>
                  </a:cubicBezTo>
                  <a:cubicBezTo>
                    <a:pt x="18618" y="5346"/>
                    <a:pt x="18649" y="5433"/>
                    <a:pt x="18681" y="5520"/>
                  </a:cubicBezTo>
                  <a:cubicBezTo>
                    <a:pt x="18692" y="5549"/>
                    <a:pt x="18663" y="5573"/>
                    <a:pt x="18636" y="5573"/>
                  </a:cubicBezTo>
                  <a:cubicBezTo>
                    <a:pt x="18623" y="5573"/>
                    <a:pt x="18610" y="5567"/>
                    <a:pt x="18604" y="5552"/>
                  </a:cubicBezTo>
                  <a:cubicBezTo>
                    <a:pt x="18568" y="5467"/>
                    <a:pt x="18529" y="5382"/>
                    <a:pt x="18499" y="5294"/>
                  </a:cubicBezTo>
                  <a:cubicBezTo>
                    <a:pt x="18489" y="5264"/>
                    <a:pt x="18518" y="5240"/>
                    <a:pt x="18544" y="5240"/>
                  </a:cubicBezTo>
                  <a:close/>
                  <a:moveTo>
                    <a:pt x="1015" y="5154"/>
                  </a:moveTo>
                  <a:cubicBezTo>
                    <a:pt x="1030" y="5154"/>
                    <a:pt x="1045" y="5166"/>
                    <a:pt x="1047" y="5184"/>
                  </a:cubicBezTo>
                  <a:cubicBezTo>
                    <a:pt x="1062" y="5425"/>
                    <a:pt x="930" y="5670"/>
                    <a:pt x="785" y="5852"/>
                  </a:cubicBezTo>
                  <a:cubicBezTo>
                    <a:pt x="778" y="5861"/>
                    <a:pt x="770" y="5864"/>
                    <a:pt x="761" y="5864"/>
                  </a:cubicBezTo>
                  <a:cubicBezTo>
                    <a:pt x="735" y="5864"/>
                    <a:pt x="707" y="5833"/>
                    <a:pt x="726" y="5807"/>
                  </a:cubicBezTo>
                  <a:cubicBezTo>
                    <a:pt x="876" y="5613"/>
                    <a:pt x="925" y="5407"/>
                    <a:pt x="988" y="5176"/>
                  </a:cubicBezTo>
                  <a:cubicBezTo>
                    <a:pt x="992" y="5161"/>
                    <a:pt x="1003" y="5154"/>
                    <a:pt x="1015" y="5154"/>
                  </a:cubicBezTo>
                  <a:close/>
                  <a:moveTo>
                    <a:pt x="18782" y="5896"/>
                  </a:moveTo>
                  <a:cubicBezTo>
                    <a:pt x="18793" y="5896"/>
                    <a:pt x="18804" y="5901"/>
                    <a:pt x="18810" y="5914"/>
                  </a:cubicBezTo>
                  <a:cubicBezTo>
                    <a:pt x="18901" y="6084"/>
                    <a:pt x="18888" y="6308"/>
                    <a:pt x="18837" y="6489"/>
                  </a:cubicBezTo>
                  <a:cubicBezTo>
                    <a:pt x="18832" y="6505"/>
                    <a:pt x="18820" y="6512"/>
                    <a:pt x="18807" y="6512"/>
                  </a:cubicBezTo>
                  <a:cubicBezTo>
                    <a:pt x="18787" y="6512"/>
                    <a:pt x="18766" y="6495"/>
                    <a:pt x="18772" y="6469"/>
                  </a:cubicBezTo>
                  <a:cubicBezTo>
                    <a:pt x="18813" y="6283"/>
                    <a:pt x="18780" y="6125"/>
                    <a:pt x="18745" y="5942"/>
                  </a:cubicBezTo>
                  <a:cubicBezTo>
                    <a:pt x="18740" y="5916"/>
                    <a:pt x="18762" y="5896"/>
                    <a:pt x="18782" y="5896"/>
                  </a:cubicBezTo>
                  <a:close/>
                  <a:moveTo>
                    <a:pt x="718" y="6544"/>
                  </a:moveTo>
                  <a:cubicBezTo>
                    <a:pt x="737" y="6544"/>
                    <a:pt x="757" y="6562"/>
                    <a:pt x="752" y="6585"/>
                  </a:cubicBezTo>
                  <a:cubicBezTo>
                    <a:pt x="705" y="6766"/>
                    <a:pt x="682" y="6932"/>
                    <a:pt x="733" y="7116"/>
                  </a:cubicBezTo>
                  <a:cubicBezTo>
                    <a:pt x="739" y="7139"/>
                    <a:pt x="721" y="7154"/>
                    <a:pt x="703" y="7154"/>
                  </a:cubicBezTo>
                  <a:cubicBezTo>
                    <a:pt x="690" y="7154"/>
                    <a:pt x="677" y="7147"/>
                    <a:pt x="672" y="7132"/>
                  </a:cubicBezTo>
                  <a:cubicBezTo>
                    <a:pt x="602" y="6949"/>
                    <a:pt x="595" y="6735"/>
                    <a:pt x="691" y="6560"/>
                  </a:cubicBezTo>
                  <a:cubicBezTo>
                    <a:pt x="697" y="6549"/>
                    <a:pt x="707" y="6544"/>
                    <a:pt x="718" y="6544"/>
                  </a:cubicBezTo>
                  <a:close/>
                  <a:moveTo>
                    <a:pt x="18828" y="6935"/>
                  </a:moveTo>
                  <a:cubicBezTo>
                    <a:pt x="18846" y="6935"/>
                    <a:pt x="18864" y="6947"/>
                    <a:pt x="18862" y="6969"/>
                  </a:cubicBezTo>
                  <a:cubicBezTo>
                    <a:pt x="18856" y="7107"/>
                    <a:pt x="18819" y="7246"/>
                    <a:pt x="18790" y="7381"/>
                  </a:cubicBezTo>
                  <a:cubicBezTo>
                    <a:pt x="18786" y="7399"/>
                    <a:pt x="18773" y="7407"/>
                    <a:pt x="18759" y="7407"/>
                  </a:cubicBezTo>
                  <a:cubicBezTo>
                    <a:pt x="18738" y="7407"/>
                    <a:pt x="18715" y="7389"/>
                    <a:pt x="18719" y="7361"/>
                  </a:cubicBezTo>
                  <a:cubicBezTo>
                    <a:pt x="18740" y="7228"/>
                    <a:pt x="18751" y="7088"/>
                    <a:pt x="18793" y="6960"/>
                  </a:cubicBezTo>
                  <a:cubicBezTo>
                    <a:pt x="18798" y="6943"/>
                    <a:pt x="18813" y="6935"/>
                    <a:pt x="18828" y="6935"/>
                  </a:cubicBezTo>
                  <a:close/>
                  <a:moveTo>
                    <a:pt x="16250" y="7097"/>
                  </a:moveTo>
                  <a:cubicBezTo>
                    <a:pt x="16256" y="7097"/>
                    <a:pt x="16262" y="7099"/>
                    <a:pt x="16269" y="7102"/>
                  </a:cubicBezTo>
                  <a:cubicBezTo>
                    <a:pt x="16470" y="7209"/>
                    <a:pt x="16677" y="7313"/>
                    <a:pt x="16873" y="7431"/>
                  </a:cubicBezTo>
                  <a:cubicBezTo>
                    <a:pt x="16906" y="7450"/>
                    <a:pt x="16886" y="7493"/>
                    <a:pt x="16855" y="7493"/>
                  </a:cubicBezTo>
                  <a:cubicBezTo>
                    <a:pt x="16850" y="7493"/>
                    <a:pt x="16845" y="7492"/>
                    <a:pt x="16839" y="7490"/>
                  </a:cubicBezTo>
                  <a:cubicBezTo>
                    <a:pt x="16632" y="7389"/>
                    <a:pt x="16432" y="7276"/>
                    <a:pt x="16231" y="7165"/>
                  </a:cubicBezTo>
                  <a:cubicBezTo>
                    <a:pt x="16196" y="7145"/>
                    <a:pt x="16218" y="7097"/>
                    <a:pt x="16250" y="7097"/>
                  </a:cubicBezTo>
                  <a:close/>
                  <a:moveTo>
                    <a:pt x="3396" y="7233"/>
                  </a:moveTo>
                  <a:cubicBezTo>
                    <a:pt x="3423" y="7233"/>
                    <a:pt x="3438" y="7280"/>
                    <a:pt x="3410" y="7294"/>
                  </a:cubicBezTo>
                  <a:cubicBezTo>
                    <a:pt x="3262" y="7370"/>
                    <a:pt x="3115" y="7451"/>
                    <a:pt x="2959" y="7508"/>
                  </a:cubicBezTo>
                  <a:cubicBezTo>
                    <a:pt x="2955" y="7509"/>
                    <a:pt x="2951" y="7510"/>
                    <a:pt x="2947" y="7510"/>
                  </a:cubicBezTo>
                  <a:cubicBezTo>
                    <a:pt x="2914" y="7510"/>
                    <a:pt x="2897" y="7457"/>
                    <a:pt x="2930" y="7438"/>
                  </a:cubicBezTo>
                  <a:cubicBezTo>
                    <a:pt x="3074" y="7357"/>
                    <a:pt x="3232" y="7298"/>
                    <a:pt x="3385" y="7235"/>
                  </a:cubicBezTo>
                  <a:cubicBezTo>
                    <a:pt x="3389" y="7234"/>
                    <a:pt x="3392" y="7233"/>
                    <a:pt x="3396" y="7233"/>
                  </a:cubicBezTo>
                  <a:close/>
                  <a:moveTo>
                    <a:pt x="15653" y="7278"/>
                  </a:moveTo>
                  <a:cubicBezTo>
                    <a:pt x="15675" y="7278"/>
                    <a:pt x="15700" y="7302"/>
                    <a:pt x="15696" y="7328"/>
                  </a:cubicBezTo>
                  <a:cubicBezTo>
                    <a:pt x="15670" y="7504"/>
                    <a:pt x="15560" y="7669"/>
                    <a:pt x="15447" y="7801"/>
                  </a:cubicBezTo>
                  <a:cubicBezTo>
                    <a:pt x="15438" y="7811"/>
                    <a:pt x="15427" y="7815"/>
                    <a:pt x="15417" y="7815"/>
                  </a:cubicBezTo>
                  <a:cubicBezTo>
                    <a:pt x="15385" y="7815"/>
                    <a:pt x="15356" y="7771"/>
                    <a:pt x="15384" y="7736"/>
                  </a:cubicBezTo>
                  <a:cubicBezTo>
                    <a:pt x="15496" y="7603"/>
                    <a:pt x="15554" y="7455"/>
                    <a:pt x="15624" y="7298"/>
                  </a:cubicBezTo>
                  <a:cubicBezTo>
                    <a:pt x="15631" y="7284"/>
                    <a:pt x="15642" y="7278"/>
                    <a:pt x="15653" y="7278"/>
                  </a:cubicBezTo>
                  <a:close/>
                  <a:moveTo>
                    <a:pt x="2352" y="7632"/>
                  </a:moveTo>
                  <a:cubicBezTo>
                    <a:pt x="2377" y="7632"/>
                    <a:pt x="2396" y="7669"/>
                    <a:pt x="2376" y="7691"/>
                  </a:cubicBezTo>
                  <a:cubicBezTo>
                    <a:pt x="2295" y="7774"/>
                    <a:pt x="2188" y="7824"/>
                    <a:pt x="2077" y="7824"/>
                  </a:cubicBezTo>
                  <a:cubicBezTo>
                    <a:pt x="2030" y="7824"/>
                    <a:pt x="1982" y="7815"/>
                    <a:pt x="1935" y="7795"/>
                  </a:cubicBezTo>
                  <a:cubicBezTo>
                    <a:pt x="1900" y="7781"/>
                    <a:pt x="1917" y="7720"/>
                    <a:pt x="1953" y="7720"/>
                  </a:cubicBezTo>
                  <a:cubicBezTo>
                    <a:pt x="1954" y="7720"/>
                    <a:pt x="1955" y="7720"/>
                    <a:pt x="1956" y="7720"/>
                  </a:cubicBezTo>
                  <a:cubicBezTo>
                    <a:pt x="1985" y="7723"/>
                    <a:pt x="2014" y="7725"/>
                    <a:pt x="2043" y="7725"/>
                  </a:cubicBezTo>
                  <a:cubicBezTo>
                    <a:pt x="2147" y="7725"/>
                    <a:pt x="2246" y="7703"/>
                    <a:pt x="2336" y="7638"/>
                  </a:cubicBezTo>
                  <a:cubicBezTo>
                    <a:pt x="2342" y="7634"/>
                    <a:pt x="2347" y="7632"/>
                    <a:pt x="2352" y="7632"/>
                  </a:cubicBezTo>
                  <a:close/>
                  <a:moveTo>
                    <a:pt x="922" y="7575"/>
                  </a:moveTo>
                  <a:cubicBezTo>
                    <a:pt x="935" y="7575"/>
                    <a:pt x="947" y="7581"/>
                    <a:pt x="955" y="7593"/>
                  </a:cubicBezTo>
                  <a:cubicBezTo>
                    <a:pt x="1019" y="7704"/>
                    <a:pt x="1141" y="7778"/>
                    <a:pt x="1266" y="7778"/>
                  </a:cubicBezTo>
                  <a:cubicBezTo>
                    <a:pt x="1311" y="7778"/>
                    <a:pt x="1355" y="7769"/>
                    <a:pt x="1398" y="7748"/>
                  </a:cubicBezTo>
                  <a:cubicBezTo>
                    <a:pt x="1403" y="7746"/>
                    <a:pt x="1407" y="7745"/>
                    <a:pt x="1411" y="7745"/>
                  </a:cubicBezTo>
                  <a:cubicBezTo>
                    <a:pt x="1436" y="7745"/>
                    <a:pt x="1451" y="7780"/>
                    <a:pt x="1426" y="7795"/>
                  </a:cubicBezTo>
                  <a:cubicBezTo>
                    <a:pt x="1363" y="7832"/>
                    <a:pt x="1294" y="7849"/>
                    <a:pt x="1226" y="7849"/>
                  </a:cubicBezTo>
                  <a:cubicBezTo>
                    <a:pt x="1081" y="7849"/>
                    <a:pt x="941" y="7769"/>
                    <a:pt x="883" y="7623"/>
                  </a:cubicBezTo>
                  <a:cubicBezTo>
                    <a:pt x="872" y="7596"/>
                    <a:pt x="897" y="7575"/>
                    <a:pt x="922" y="7575"/>
                  </a:cubicBezTo>
                  <a:close/>
                  <a:moveTo>
                    <a:pt x="17297" y="7637"/>
                  </a:moveTo>
                  <a:cubicBezTo>
                    <a:pt x="17300" y="7637"/>
                    <a:pt x="17304" y="7638"/>
                    <a:pt x="17307" y="7639"/>
                  </a:cubicBezTo>
                  <a:cubicBezTo>
                    <a:pt x="17546" y="7741"/>
                    <a:pt x="17786" y="7777"/>
                    <a:pt x="18044" y="7785"/>
                  </a:cubicBezTo>
                  <a:cubicBezTo>
                    <a:pt x="18087" y="7786"/>
                    <a:pt x="18085" y="7844"/>
                    <a:pt x="18044" y="7850"/>
                  </a:cubicBezTo>
                  <a:cubicBezTo>
                    <a:pt x="18003" y="7854"/>
                    <a:pt x="17962" y="7856"/>
                    <a:pt x="17922" y="7856"/>
                  </a:cubicBezTo>
                  <a:cubicBezTo>
                    <a:pt x="17700" y="7856"/>
                    <a:pt x="17481" y="7793"/>
                    <a:pt x="17286" y="7692"/>
                  </a:cubicBezTo>
                  <a:cubicBezTo>
                    <a:pt x="17260" y="7678"/>
                    <a:pt x="17273" y="7637"/>
                    <a:pt x="17297" y="7637"/>
                  </a:cubicBezTo>
                  <a:close/>
                  <a:moveTo>
                    <a:pt x="3779" y="7591"/>
                  </a:moveTo>
                  <a:cubicBezTo>
                    <a:pt x="3792" y="7591"/>
                    <a:pt x="3805" y="7597"/>
                    <a:pt x="3811" y="7613"/>
                  </a:cubicBezTo>
                  <a:cubicBezTo>
                    <a:pt x="3870" y="7759"/>
                    <a:pt x="3926" y="7904"/>
                    <a:pt x="3973" y="8055"/>
                  </a:cubicBezTo>
                  <a:cubicBezTo>
                    <a:pt x="3980" y="8080"/>
                    <a:pt x="3962" y="8095"/>
                    <a:pt x="3942" y="8095"/>
                  </a:cubicBezTo>
                  <a:cubicBezTo>
                    <a:pt x="3929" y="8095"/>
                    <a:pt x="3915" y="8088"/>
                    <a:pt x="3909" y="8073"/>
                  </a:cubicBezTo>
                  <a:cubicBezTo>
                    <a:pt x="3848" y="7927"/>
                    <a:pt x="3797" y="7779"/>
                    <a:pt x="3748" y="7630"/>
                  </a:cubicBezTo>
                  <a:cubicBezTo>
                    <a:pt x="3741" y="7605"/>
                    <a:pt x="3759" y="7591"/>
                    <a:pt x="3779" y="7591"/>
                  </a:cubicBezTo>
                  <a:close/>
                  <a:moveTo>
                    <a:pt x="8508" y="7929"/>
                  </a:moveTo>
                  <a:cubicBezTo>
                    <a:pt x="8508" y="7929"/>
                    <a:pt x="8509" y="7929"/>
                    <a:pt x="8510" y="7929"/>
                  </a:cubicBezTo>
                  <a:cubicBezTo>
                    <a:pt x="8736" y="7939"/>
                    <a:pt x="8968" y="7978"/>
                    <a:pt x="9170" y="8089"/>
                  </a:cubicBezTo>
                  <a:cubicBezTo>
                    <a:pt x="9195" y="8103"/>
                    <a:pt x="9182" y="8142"/>
                    <a:pt x="9156" y="8142"/>
                  </a:cubicBezTo>
                  <a:cubicBezTo>
                    <a:pt x="9153" y="8142"/>
                    <a:pt x="9150" y="8141"/>
                    <a:pt x="9147" y="8140"/>
                  </a:cubicBezTo>
                  <a:cubicBezTo>
                    <a:pt x="8936" y="8071"/>
                    <a:pt x="8734" y="8007"/>
                    <a:pt x="8510" y="7992"/>
                  </a:cubicBezTo>
                  <a:cubicBezTo>
                    <a:pt x="8470" y="7990"/>
                    <a:pt x="8468" y="7929"/>
                    <a:pt x="8508" y="7929"/>
                  </a:cubicBezTo>
                  <a:close/>
                  <a:moveTo>
                    <a:pt x="11424" y="8024"/>
                  </a:moveTo>
                  <a:cubicBezTo>
                    <a:pt x="11616" y="8024"/>
                    <a:pt x="11807" y="8042"/>
                    <a:pt x="11994" y="8085"/>
                  </a:cubicBezTo>
                  <a:cubicBezTo>
                    <a:pt x="12030" y="8093"/>
                    <a:pt x="12024" y="8152"/>
                    <a:pt x="11989" y="8152"/>
                  </a:cubicBezTo>
                  <a:cubicBezTo>
                    <a:pt x="11988" y="8152"/>
                    <a:pt x="11987" y="8152"/>
                    <a:pt x="11986" y="8152"/>
                  </a:cubicBezTo>
                  <a:cubicBezTo>
                    <a:pt x="11731" y="8118"/>
                    <a:pt x="11480" y="8095"/>
                    <a:pt x="11225" y="8095"/>
                  </a:cubicBezTo>
                  <a:cubicBezTo>
                    <a:pt x="11214" y="8095"/>
                    <a:pt x="11202" y="8095"/>
                    <a:pt x="11191" y="8095"/>
                  </a:cubicBezTo>
                  <a:cubicBezTo>
                    <a:pt x="11191" y="8095"/>
                    <a:pt x="11190" y="8095"/>
                    <a:pt x="11190" y="8095"/>
                  </a:cubicBezTo>
                  <a:cubicBezTo>
                    <a:pt x="11149" y="8095"/>
                    <a:pt x="11151" y="8034"/>
                    <a:pt x="11191" y="8032"/>
                  </a:cubicBezTo>
                  <a:cubicBezTo>
                    <a:pt x="11268" y="8027"/>
                    <a:pt x="11346" y="8024"/>
                    <a:pt x="11424" y="8024"/>
                  </a:cubicBezTo>
                  <a:close/>
                  <a:moveTo>
                    <a:pt x="7619" y="8132"/>
                  </a:moveTo>
                  <a:cubicBezTo>
                    <a:pt x="7647" y="8132"/>
                    <a:pt x="7646" y="8176"/>
                    <a:pt x="7622" y="8186"/>
                  </a:cubicBezTo>
                  <a:cubicBezTo>
                    <a:pt x="7447" y="8251"/>
                    <a:pt x="7254" y="8279"/>
                    <a:pt x="7072" y="8319"/>
                  </a:cubicBezTo>
                  <a:cubicBezTo>
                    <a:pt x="7070" y="8319"/>
                    <a:pt x="7068" y="8319"/>
                    <a:pt x="7066" y="8319"/>
                  </a:cubicBezTo>
                  <a:cubicBezTo>
                    <a:pt x="7042" y="8319"/>
                    <a:pt x="7034" y="8284"/>
                    <a:pt x="7060" y="8277"/>
                  </a:cubicBezTo>
                  <a:cubicBezTo>
                    <a:pt x="7243" y="8225"/>
                    <a:pt x="7426" y="8157"/>
                    <a:pt x="7614" y="8133"/>
                  </a:cubicBezTo>
                  <a:cubicBezTo>
                    <a:pt x="7616" y="8133"/>
                    <a:pt x="7618" y="8132"/>
                    <a:pt x="7619" y="8132"/>
                  </a:cubicBezTo>
                  <a:close/>
                  <a:moveTo>
                    <a:pt x="10448" y="8172"/>
                  </a:moveTo>
                  <a:cubicBezTo>
                    <a:pt x="10481" y="8172"/>
                    <a:pt x="10493" y="8225"/>
                    <a:pt x="10464" y="8239"/>
                  </a:cubicBezTo>
                  <a:cubicBezTo>
                    <a:pt x="10281" y="8320"/>
                    <a:pt x="10082" y="8368"/>
                    <a:pt x="9895" y="8439"/>
                  </a:cubicBezTo>
                  <a:cubicBezTo>
                    <a:pt x="9852" y="8456"/>
                    <a:pt x="9808" y="8483"/>
                    <a:pt x="9763" y="8483"/>
                  </a:cubicBezTo>
                  <a:cubicBezTo>
                    <a:pt x="9757" y="8483"/>
                    <a:pt x="9751" y="8483"/>
                    <a:pt x="9746" y="8482"/>
                  </a:cubicBezTo>
                  <a:cubicBezTo>
                    <a:pt x="9674" y="8469"/>
                    <a:pt x="9547" y="8335"/>
                    <a:pt x="9487" y="8289"/>
                  </a:cubicBezTo>
                  <a:cubicBezTo>
                    <a:pt x="9462" y="8269"/>
                    <a:pt x="9477" y="8230"/>
                    <a:pt x="9502" y="8230"/>
                  </a:cubicBezTo>
                  <a:cubicBezTo>
                    <a:pt x="9507" y="8230"/>
                    <a:pt x="9512" y="8232"/>
                    <a:pt x="9518" y="8235"/>
                  </a:cubicBezTo>
                  <a:cubicBezTo>
                    <a:pt x="9589" y="8282"/>
                    <a:pt x="9682" y="8377"/>
                    <a:pt x="9766" y="8386"/>
                  </a:cubicBezTo>
                  <a:cubicBezTo>
                    <a:pt x="9770" y="8386"/>
                    <a:pt x="9774" y="8387"/>
                    <a:pt x="9778" y="8387"/>
                  </a:cubicBezTo>
                  <a:cubicBezTo>
                    <a:pt x="9839" y="8387"/>
                    <a:pt x="9908" y="8343"/>
                    <a:pt x="9965" y="8321"/>
                  </a:cubicBezTo>
                  <a:cubicBezTo>
                    <a:pt x="10120" y="8259"/>
                    <a:pt x="10280" y="8195"/>
                    <a:pt x="10444" y="8172"/>
                  </a:cubicBezTo>
                  <a:cubicBezTo>
                    <a:pt x="10446" y="8172"/>
                    <a:pt x="10447" y="8172"/>
                    <a:pt x="10448" y="8172"/>
                  </a:cubicBezTo>
                  <a:close/>
                  <a:moveTo>
                    <a:pt x="12480" y="8228"/>
                  </a:moveTo>
                  <a:cubicBezTo>
                    <a:pt x="12481" y="8228"/>
                    <a:pt x="12482" y="8228"/>
                    <a:pt x="12483" y="8228"/>
                  </a:cubicBezTo>
                  <a:cubicBezTo>
                    <a:pt x="12697" y="8245"/>
                    <a:pt x="12918" y="8306"/>
                    <a:pt x="13093" y="8437"/>
                  </a:cubicBezTo>
                  <a:cubicBezTo>
                    <a:pt x="13117" y="8456"/>
                    <a:pt x="13103" y="8492"/>
                    <a:pt x="13078" y="8492"/>
                  </a:cubicBezTo>
                  <a:cubicBezTo>
                    <a:pt x="13073" y="8492"/>
                    <a:pt x="13068" y="8490"/>
                    <a:pt x="13063" y="8487"/>
                  </a:cubicBezTo>
                  <a:cubicBezTo>
                    <a:pt x="12876" y="8386"/>
                    <a:pt x="12696" y="8308"/>
                    <a:pt x="12483" y="8286"/>
                  </a:cubicBezTo>
                  <a:cubicBezTo>
                    <a:pt x="12446" y="8282"/>
                    <a:pt x="12445" y="8228"/>
                    <a:pt x="12480" y="8228"/>
                  </a:cubicBezTo>
                  <a:close/>
                  <a:moveTo>
                    <a:pt x="15314" y="8275"/>
                  </a:moveTo>
                  <a:cubicBezTo>
                    <a:pt x="15340" y="8275"/>
                    <a:pt x="15366" y="8306"/>
                    <a:pt x="15349" y="8334"/>
                  </a:cubicBezTo>
                  <a:cubicBezTo>
                    <a:pt x="15223" y="8532"/>
                    <a:pt x="15008" y="8659"/>
                    <a:pt x="14778" y="8700"/>
                  </a:cubicBezTo>
                  <a:cubicBezTo>
                    <a:pt x="14776" y="8701"/>
                    <a:pt x="14773" y="8701"/>
                    <a:pt x="14770" y="8701"/>
                  </a:cubicBezTo>
                  <a:cubicBezTo>
                    <a:pt x="14724" y="8701"/>
                    <a:pt x="14706" y="8633"/>
                    <a:pt x="14756" y="8620"/>
                  </a:cubicBezTo>
                  <a:cubicBezTo>
                    <a:pt x="14971" y="8567"/>
                    <a:pt x="15138" y="8447"/>
                    <a:pt x="15288" y="8287"/>
                  </a:cubicBezTo>
                  <a:cubicBezTo>
                    <a:pt x="15295" y="8278"/>
                    <a:pt x="15305" y="8275"/>
                    <a:pt x="15314" y="8275"/>
                  </a:cubicBezTo>
                  <a:close/>
                  <a:moveTo>
                    <a:pt x="6328" y="8554"/>
                  </a:moveTo>
                  <a:cubicBezTo>
                    <a:pt x="6360" y="8554"/>
                    <a:pt x="6372" y="8602"/>
                    <a:pt x="6338" y="8611"/>
                  </a:cubicBezTo>
                  <a:cubicBezTo>
                    <a:pt x="6155" y="8661"/>
                    <a:pt x="5970" y="8697"/>
                    <a:pt x="5786" y="8736"/>
                  </a:cubicBezTo>
                  <a:cubicBezTo>
                    <a:pt x="5783" y="8737"/>
                    <a:pt x="5781" y="8737"/>
                    <a:pt x="5779" y="8737"/>
                  </a:cubicBezTo>
                  <a:cubicBezTo>
                    <a:pt x="5747" y="8737"/>
                    <a:pt x="5736" y="8689"/>
                    <a:pt x="5769" y="8680"/>
                  </a:cubicBezTo>
                  <a:cubicBezTo>
                    <a:pt x="5953" y="8636"/>
                    <a:pt x="6136" y="8589"/>
                    <a:pt x="6322" y="8555"/>
                  </a:cubicBezTo>
                  <a:cubicBezTo>
                    <a:pt x="6324" y="8554"/>
                    <a:pt x="6326" y="8554"/>
                    <a:pt x="6328" y="8554"/>
                  </a:cubicBezTo>
                  <a:close/>
                  <a:moveTo>
                    <a:pt x="13528" y="8561"/>
                  </a:moveTo>
                  <a:cubicBezTo>
                    <a:pt x="13532" y="8561"/>
                    <a:pt x="13535" y="8562"/>
                    <a:pt x="13539" y="8563"/>
                  </a:cubicBezTo>
                  <a:cubicBezTo>
                    <a:pt x="13744" y="8644"/>
                    <a:pt x="13953" y="8673"/>
                    <a:pt x="14170" y="8685"/>
                  </a:cubicBezTo>
                  <a:cubicBezTo>
                    <a:pt x="14216" y="8687"/>
                    <a:pt x="14215" y="8750"/>
                    <a:pt x="14170" y="8755"/>
                  </a:cubicBezTo>
                  <a:cubicBezTo>
                    <a:pt x="14137" y="8758"/>
                    <a:pt x="14104" y="8759"/>
                    <a:pt x="14071" y="8759"/>
                  </a:cubicBezTo>
                  <a:cubicBezTo>
                    <a:pt x="13877" y="8759"/>
                    <a:pt x="13690" y="8708"/>
                    <a:pt x="13511" y="8631"/>
                  </a:cubicBezTo>
                  <a:cubicBezTo>
                    <a:pt x="13478" y="8616"/>
                    <a:pt x="13496" y="8561"/>
                    <a:pt x="13528" y="8561"/>
                  </a:cubicBezTo>
                  <a:close/>
                  <a:moveTo>
                    <a:pt x="4378" y="8441"/>
                  </a:moveTo>
                  <a:cubicBezTo>
                    <a:pt x="4386" y="8441"/>
                    <a:pt x="4394" y="8445"/>
                    <a:pt x="4400" y="8454"/>
                  </a:cubicBezTo>
                  <a:cubicBezTo>
                    <a:pt x="4518" y="8636"/>
                    <a:pt x="4707" y="8716"/>
                    <a:pt x="4917" y="8716"/>
                  </a:cubicBezTo>
                  <a:cubicBezTo>
                    <a:pt x="4922" y="8716"/>
                    <a:pt x="4928" y="8716"/>
                    <a:pt x="4933" y="8716"/>
                  </a:cubicBezTo>
                  <a:cubicBezTo>
                    <a:pt x="4933" y="8716"/>
                    <a:pt x="4934" y="8716"/>
                    <a:pt x="4934" y="8716"/>
                  </a:cubicBezTo>
                  <a:cubicBezTo>
                    <a:pt x="4968" y="8716"/>
                    <a:pt x="4978" y="8774"/>
                    <a:pt x="4942" y="8779"/>
                  </a:cubicBezTo>
                  <a:cubicBezTo>
                    <a:pt x="4916" y="8783"/>
                    <a:pt x="4890" y="8785"/>
                    <a:pt x="4864" y="8785"/>
                  </a:cubicBezTo>
                  <a:cubicBezTo>
                    <a:pt x="4655" y="8785"/>
                    <a:pt x="4460" y="8661"/>
                    <a:pt x="4353" y="8481"/>
                  </a:cubicBezTo>
                  <a:cubicBezTo>
                    <a:pt x="4340" y="8460"/>
                    <a:pt x="4359" y="8441"/>
                    <a:pt x="4378" y="8441"/>
                  </a:cubicBezTo>
                  <a:close/>
                  <a:moveTo>
                    <a:pt x="9688" y="1"/>
                  </a:moveTo>
                  <a:cubicBezTo>
                    <a:pt x="9304" y="568"/>
                    <a:pt x="8654" y="920"/>
                    <a:pt x="7984" y="920"/>
                  </a:cubicBezTo>
                  <a:cubicBezTo>
                    <a:pt x="7768" y="920"/>
                    <a:pt x="7551" y="884"/>
                    <a:pt x="7339" y="806"/>
                  </a:cubicBezTo>
                  <a:cubicBezTo>
                    <a:pt x="6639" y="550"/>
                    <a:pt x="6105" y="112"/>
                    <a:pt x="5328" y="66"/>
                  </a:cubicBezTo>
                  <a:cubicBezTo>
                    <a:pt x="5279" y="63"/>
                    <a:pt x="5228" y="62"/>
                    <a:pt x="5176" y="62"/>
                  </a:cubicBezTo>
                  <a:cubicBezTo>
                    <a:pt x="4417" y="62"/>
                    <a:pt x="3387" y="372"/>
                    <a:pt x="3502" y="1305"/>
                  </a:cubicBezTo>
                  <a:cubicBezTo>
                    <a:pt x="3509" y="1362"/>
                    <a:pt x="3463" y="1389"/>
                    <a:pt x="3416" y="1389"/>
                  </a:cubicBezTo>
                  <a:cubicBezTo>
                    <a:pt x="3392" y="1389"/>
                    <a:pt x="3368" y="1382"/>
                    <a:pt x="3351" y="1368"/>
                  </a:cubicBezTo>
                  <a:cubicBezTo>
                    <a:pt x="2864" y="980"/>
                    <a:pt x="2023" y="582"/>
                    <a:pt x="1337" y="582"/>
                  </a:cubicBezTo>
                  <a:cubicBezTo>
                    <a:pt x="743" y="582"/>
                    <a:pt x="266" y="880"/>
                    <a:pt x="236" y="1740"/>
                  </a:cubicBezTo>
                  <a:cubicBezTo>
                    <a:pt x="213" y="2395"/>
                    <a:pt x="886" y="3891"/>
                    <a:pt x="1" y="4257"/>
                  </a:cubicBezTo>
                  <a:cubicBezTo>
                    <a:pt x="1047" y="4739"/>
                    <a:pt x="207" y="6070"/>
                    <a:pt x="188" y="6835"/>
                  </a:cubicBezTo>
                  <a:cubicBezTo>
                    <a:pt x="167" y="7630"/>
                    <a:pt x="719" y="8210"/>
                    <a:pt x="1508" y="8245"/>
                  </a:cubicBezTo>
                  <a:cubicBezTo>
                    <a:pt x="1535" y="8246"/>
                    <a:pt x="1563" y="8247"/>
                    <a:pt x="1590" y="8247"/>
                  </a:cubicBezTo>
                  <a:cubicBezTo>
                    <a:pt x="2251" y="8247"/>
                    <a:pt x="2825" y="7881"/>
                    <a:pt x="3424" y="7642"/>
                  </a:cubicBezTo>
                  <a:cubicBezTo>
                    <a:pt x="3429" y="7640"/>
                    <a:pt x="3434" y="7639"/>
                    <a:pt x="3438" y="7639"/>
                  </a:cubicBezTo>
                  <a:cubicBezTo>
                    <a:pt x="3463" y="7639"/>
                    <a:pt x="3473" y="7670"/>
                    <a:pt x="3465" y="7694"/>
                  </a:cubicBezTo>
                  <a:cubicBezTo>
                    <a:pt x="3478" y="7705"/>
                    <a:pt x="3487" y="7720"/>
                    <a:pt x="3488" y="7742"/>
                  </a:cubicBezTo>
                  <a:cubicBezTo>
                    <a:pt x="3561" y="8552"/>
                    <a:pt x="4171" y="9152"/>
                    <a:pt x="4989" y="9195"/>
                  </a:cubicBezTo>
                  <a:cubicBezTo>
                    <a:pt x="5029" y="9197"/>
                    <a:pt x="5070" y="9198"/>
                    <a:pt x="5110" y="9198"/>
                  </a:cubicBezTo>
                  <a:cubicBezTo>
                    <a:pt x="5760" y="9198"/>
                    <a:pt x="6376" y="8926"/>
                    <a:pt x="6976" y="8705"/>
                  </a:cubicBezTo>
                  <a:cubicBezTo>
                    <a:pt x="7411" y="8545"/>
                    <a:pt x="7881" y="8396"/>
                    <a:pt x="8351" y="8396"/>
                  </a:cubicBezTo>
                  <a:cubicBezTo>
                    <a:pt x="8493" y="8396"/>
                    <a:pt x="8635" y="8410"/>
                    <a:pt x="8776" y="8440"/>
                  </a:cubicBezTo>
                  <a:cubicBezTo>
                    <a:pt x="9143" y="8521"/>
                    <a:pt x="9573" y="8737"/>
                    <a:pt x="9688" y="9120"/>
                  </a:cubicBezTo>
                  <a:cubicBezTo>
                    <a:pt x="9804" y="8737"/>
                    <a:pt x="10234" y="8521"/>
                    <a:pt x="10601" y="8440"/>
                  </a:cubicBezTo>
                  <a:cubicBezTo>
                    <a:pt x="10742" y="8410"/>
                    <a:pt x="10884" y="8396"/>
                    <a:pt x="11026" y="8396"/>
                  </a:cubicBezTo>
                  <a:cubicBezTo>
                    <a:pt x="11496" y="8396"/>
                    <a:pt x="11965" y="8545"/>
                    <a:pt x="12400" y="8705"/>
                  </a:cubicBezTo>
                  <a:cubicBezTo>
                    <a:pt x="13001" y="8926"/>
                    <a:pt x="13617" y="9198"/>
                    <a:pt x="14267" y="9198"/>
                  </a:cubicBezTo>
                  <a:cubicBezTo>
                    <a:pt x="14307" y="9198"/>
                    <a:pt x="14348" y="9197"/>
                    <a:pt x="14388" y="9195"/>
                  </a:cubicBezTo>
                  <a:cubicBezTo>
                    <a:pt x="15206" y="9152"/>
                    <a:pt x="15815" y="8552"/>
                    <a:pt x="15888" y="7742"/>
                  </a:cubicBezTo>
                  <a:cubicBezTo>
                    <a:pt x="15890" y="7720"/>
                    <a:pt x="15900" y="7705"/>
                    <a:pt x="15911" y="7694"/>
                  </a:cubicBezTo>
                  <a:cubicBezTo>
                    <a:pt x="15903" y="7670"/>
                    <a:pt x="15913" y="7639"/>
                    <a:pt x="15938" y="7639"/>
                  </a:cubicBezTo>
                  <a:cubicBezTo>
                    <a:pt x="15942" y="7639"/>
                    <a:pt x="15947" y="7640"/>
                    <a:pt x="15952" y="7642"/>
                  </a:cubicBezTo>
                  <a:cubicBezTo>
                    <a:pt x="16552" y="7881"/>
                    <a:pt x="17125" y="8247"/>
                    <a:pt x="17787" y="8247"/>
                  </a:cubicBezTo>
                  <a:cubicBezTo>
                    <a:pt x="17814" y="8247"/>
                    <a:pt x="17841" y="8246"/>
                    <a:pt x="17869" y="8245"/>
                  </a:cubicBezTo>
                  <a:cubicBezTo>
                    <a:pt x="18658" y="8210"/>
                    <a:pt x="19210" y="7631"/>
                    <a:pt x="19189" y="6835"/>
                  </a:cubicBezTo>
                  <a:cubicBezTo>
                    <a:pt x="19170" y="6070"/>
                    <a:pt x="18330" y="4739"/>
                    <a:pt x="19376" y="4257"/>
                  </a:cubicBezTo>
                  <a:cubicBezTo>
                    <a:pt x="18491" y="3891"/>
                    <a:pt x="19164" y="2395"/>
                    <a:pt x="19141" y="1740"/>
                  </a:cubicBezTo>
                  <a:cubicBezTo>
                    <a:pt x="19111" y="880"/>
                    <a:pt x="18634" y="582"/>
                    <a:pt x="18040" y="582"/>
                  </a:cubicBezTo>
                  <a:cubicBezTo>
                    <a:pt x="17354" y="582"/>
                    <a:pt x="16513" y="980"/>
                    <a:pt x="16026" y="1368"/>
                  </a:cubicBezTo>
                  <a:cubicBezTo>
                    <a:pt x="16009" y="1382"/>
                    <a:pt x="15985" y="1389"/>
                    <a:pt x="15961" y="1389"/>
                  </a:cubicBezTo>
                  <a:cubicBezTo>
                    <a:pt x="15914" y="1389"/>
                    <a:pt x="15868" y="1362"/>
                    <a:pt x="15875" y="1305"/>
                  </a:cubicBezTo>
                  <a:cubicBezTo>
                    <a:pt x="15990" y="372"/>
                    <a:pt x="14960" y="62"/>
                    <a:pt x="14200" y="62"/>
                  </a:cubicBezTo>
                  <a:cubicBezTo>
                    <a:pt x="14148" y="62"/>
                    <a:pt x="14097" y="63"/>
                    <a:pt x="14048" y="66"/>
                  </a:cubicBezTo>
                  <a:cubicBezTo>
                    <a:pt x="13272" y="112"/>
                    <a:pt x="12738" y="550"/>
                    <a:pt x="12038" y="806"/>
                  </a:cubicBezTo>
                  <a:cubicBezTo>
                    <a:pt x="11826" y="884"/>
                    <a:pt x="11609" y="920"/>
                    <a:pt x="11393" y="920"/>
                  </a:cubicBezTo>
                  <a:cubicBezTo>
                    <a:pt x="10723" y="920"/>
                    <a:pt x="10073" y="568"/>
                    <a:pt x="96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5"/>
            <p:cNvSpPr/>
            <p:nvPr/>
          </p:nvSpPr>
          <p:spPr>
            <a:xfrm>
              <a:off x="7531659" y="1936943"/>
              <a:ext cx="7899" cy="25075"/>
            </a:xfrm>
            <a:custGeom>
              <a:avLst/>
              <a:gdLst/>
              <a:ahLst/>
              <a:cxnLst/>
              <a:rect l="l" t="t" r="r" b="b"/>
              <a:pathLst>
                <a:path w="149" h="473" extrusionOk="0">
                  <a:moveTo>
                    <a:pt x="113" y="1"/>
                  </a:moveTo>
                  <a:cubicBezTo>
                    <a:pt x="98" y="1"/>
                    <a:pt x="83" y="9"/>
                    <a:pt x="78" y="26"/>
                  </a:cubicBezTo>
                  <a:cubicBezTo>
                    <a:pt x="36" y="154"/>
                    <a:pt x="25" y="294"/>
                    <a:pt x="4" y="427"/>
                  </a:cubicBezTo>
                  <a:cubicBezTo>
                    <a:pt x="0" y="455"/>
                    <a:pt x="23" y="473"/>
                    <a:pt x="44" y="473"/>
                  </a:cubicBezTo>
                  <a:cubicBezTo>
                    <a:pt x="58" y="473"/>
                    <a:pt x="70" y="465"/>
                    <a:pt x="75" y="447"/>
                  </a:cubicBezTo>
                  <a:cubicBezTo>
                    <a:pt x="104" y="312"/>
                    <a:pt x="141" y="173"/>
                    <a:pt x="147" y="35"/>
                  </a:cubicBezTo>
                  <a:cubicBezTo>
                    <a:pt x="149" y="13"/>
                    <a:pt x="131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5"/>
            <p:cNvSpPr/>
            <p:nvPr/>
          </p:nvSpPr>
          <p:spPr>
            <a:xfrm>
              <a:off x="7532931" y="1881864"/>
              <a:ext cx="8588" cy="32709"/>
            </a:xfrm>
            <a:custGeom>
              <a:avLst/>
              <a:gdLst/>
              <a:ahLst/>
              <a:cxnLst/>
              <a:rect l="l" t="t" r="r" b="b"/>
              <a:pathLst>
                <a:path w="162" h="617" extrusionOk="0">
                  <a:moveTo>
                    <a:pt x="43" y="0"/>
                  </a:moveTo>
                  <a:cubicBezTo>
                    <a:pt x="23" y="0"/>
                    <a:pt x="1" y="21"/>
                    <a:pt x="6" y="46"/>
                  </a:cubicBezTo>
                  <a:cubicBezTo>
                    <a:pt x="41" y="230"/>
                    <a:pt x="74" y="388"/>
                    <a:pt x="33" y="574"/>
                  </a:cubicBezTo>
                  <a:cubicBezTo>
                    <a:pt x="27" y="600"/>
                    <a:pt x="47" y="617"/>
                    <a:pt x="67" y="617"/>
                  </a:cubicBezTo>
                  <a:cubicBezTo>
                    <a:pt x="80" y="617"/>
                    <a:pt x="93" y="610"/>
                    <a:pt x="98" y="593"/>
                  </a:cubicBezTo>
                  <a:cubicBezTo>
                    <a:pt x="149" y="413"/>
                    <a:pt x="162" y="189"/>
                    <a:pt x="71" y="19"/>
                  </a:cubicBezTo>
                  <a:cubicBezTo>
                    <a:pt x="64" y="6"/>
                    <a:pt x="54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5"/>
            <p:cNvSpPr/>
            <p:nvPr/>
          </p:nvSpPr>
          <p:spPr>
            <a:xfrm>
              <a:off x="7519307" y="1794978"/>
              <a:ext cx="17441" cy="29846"/>
            </a:xfrm>
            <a:custGeom>
              <a:avLst/>
              <a:gdLst/>
              <a:ahLst/>
              <a:cxnLst/>
              <a:rect l="l" t="t" r="r" b="b"/>
              <a:pathLst>
                <a:path w="329" h="563" extrusionOk="0">
                  <a:moveTo>
                    <a:pt x="294" y="1"/>
                  </a:moveTo>
                  <a:cubicBezTo>
                    <a:pt x="286" y="1"/>
                    <a:pt x="279" y="5"/>
                    <a:pt x="274" y="15"/>
                  </a:cubicBezTo>
                  <a:cubicBezTo>
                    <a:pt x="182" y="178"/>
                    <a:pt x="81" y="341"/>
                    <a:pt x="12" y="515"/>
                  </a:cubicBezTo>
                  <a:cubicBezTo>
                    <a:pt x="1" y="542"/>
                    <a:pt x="26" y="562"/>
                    <a:pt x="50" y="562"/>
                  </a:cubicBezTo>
                  <a:cubicBezTo>
                    <a:pt x="63" y="562"/>
                    <a:pt x="76" y="557"/>
                    <a:pt x="83" y="545"/>
                  </a:cubicBezTo>
                  <a:cubicBezTo>
                    <a:pt x="177" y="387"/>
                    <a:pt x="246" y="210"/>
                    <a:pt x="319" y="42"/>
                  </a:cubicBezTo>
                  <a:cubicBezTo>
                    <a:pt x="329" y="20"/>
                    <a:pt x="311" y="1"/>
                    <a:pt x="2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5"/>
            <p:cNvSpPr/>
            <p:nvPr/>
          </p:nvSpPr>
          <p:spPr>
            <a:xfrm>
              <a:off x="7522011" y="1731735"/>
              <a:ext cx="13253" cy="40130"/>
            </a:xfrm>
            <a:custGeom>
              <a:avLst/>
              <a:gdLst/>
              <a:ahLst/>
              <a:cxnLst/>
              <a:rect l="l" t="t" r="r" b="b"/>
              <a:pathLst>
                <a:path w="250" h="757" extrusionOk="0">
                  <a:moveTo>
                    <a:pt x="87" y="0"/>
                  </a:moveTo>
                  <a:cubicBezTo>
                    <a:pt x="74" y="0"/>
                    <a:pt x="60" y="7"/>
                    <a:pt x="57" y="22"/>
                  </a:cubicBezTo>
                  <a:cubicBezTo>
                    <a:pt x="0" y="252"/>
                    <a:pt x="16" y="569"/>
                    <a:pt x="190" y="749"/>
                  </a:cubicBezTo>
                  <a:cubicBezTo>
                    <a:pt x="196" y="754"/>
                    <a:pt x="204" y="757"/>
                    <a:pt x="211" y="757"/>
                  </a:cubicBezTo>
                  <a:cubicBezTo>
                    <a:pt x="230" y="757"/>
                    <a:pt x="250" y="739"/>
                    <a:pt x="243" y="718"/>
                  </a:cubicBezTo>
                  <a:cubicBezTo>
                    <a:pt x="210" y="610"/>
                    <a:pt x="155" y="511"/>
                    <a:pt x="130" y="400"/>
                  </a:cubicBezTo>
                  <a:cubicBezTo>
                    <a:pt x="103" y="277"/>
                    <a:pt x="103" y="156"/>
                    <a:pt x="118" y="31"/>
                  </a:cubicBezTo>
                  <a:cubicBezTo>
                    <a:pt x="120" y="11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5"/>
            <p:cNvSpPr/>
            <p:nvPr/>
          </p:nvSpPr>
          <p:spPr>
            <a:xfrm>
              <a:off x="7519625" y="1847088"/>
              <a:ext cx="10868" cy="17706"/>
            </a:xfrm>
            <a:custGeom>
              <a:avLst/>
              <a:gdLst/>
              <a:ahLst/>
              <a:cxnLst/>
              <a:rect l="l" t="t" r="r" b="b"/>
              <a:pathLst>
                <a:path w="205" h="334" extrusionOk="0">
                  <a:moveTo>
                    <a:pt x="56" y="1"/>
                  </a:moveTo>
                  <a:cubicBezTo>
                    <a:pt x="30" y="1"/>
                    <a:pt x="1" y="25"/>
                    <a:pt x="11" y="55"/>
                  </a:cubicBezTo>
                  <a:cubicBezTo>
                    <a:pt x="41" y="143"/>
                    <a:pt x="80" y="228"/>
                    <a:pt x="116" y="313"/>
                  </a:cubicBezTo>
                  <a:cubicBezTo>
                    <a:pt x="122" y="328"/>
                    <a:pt x="135" y="334"/>
                    <a:pt x="148" y="334"/>
                  </a:cubicBezTo>
                  <a:cubicBezTo>
                    <a:pt x="175" y="334"/>
                    <a:pt x="204" y="310"/>
                    <a:pt x="193" y="281"/>
                  </a:cubicBezTo>
                  <a:cubicBezTo>
                    <a:pt x="161" y="194"/>
                    <a:pt x="129" y="107"/>
                    <a:pt x="90" y="22"/>
                  </a:cubicBezTo>
                  <a:cubicBezTo>
                    <a:pt x="83" y="7"/>
                    <a:pt x="70" y="1"/>
                    <a:pt x="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5"/>
            <p:cNvSpPr/>
            <p:nvPr/>
          </p:nvSpPr>
          <p:spPr>
            <a:xfrm>
              <a:off x="7525191" y="1676868"/>
              <a:ext cx="5036" cy="29634"/>
            </a:xfrm>
            <a:custGeom>
              <a:avLst/>
              <a:gdLst/>
              <a:ahLst/>
              <a:cxnLst/>
              <a:rect l="l" t="t" r="r" b="b"/>
              <a:pathLst>
                <a:path w="95" h="559" extrusionOk="0">
                  <a:moveTo>
                    <a:pt x="48" y="1"/>
                  </a:moveTo>
                  <a:cubicBezTo>
                    <a:pt x="35" y="1"/>
                    <a:pt x="22" y="9"/>
                    <a:pt x="20" y="26"/>
                  </a:cubicBezTo>
                  <a:cubicBezTo>
                    <a:pt x="8" y="192"/>
                    <a:pt x="0" y="358"/>
                    <a:pt x="11" y="523"/>
                  </a:cubicBezTo>
                  <a:cubicBezTo>
                    <a:pt x="13" y="546"/>
                    <a:pt x="30" y="558"/>
                    <a:pt x="47" y="558"/>
                  </a:cubicBezTo>
                  <a:cubicBezTo>
                    <a:pt x="64" y="558"/>
                    <a:pt x="81" y="546"/>
                    <a:pt x="82" y="523"/>
                  </a:cubicBezTo>
                  <a:cubicBezTo>
                    <a:pt x="94" y="357"/>
                    <a:pt x="86" y="192"/>
                    <a:pt x="74" y="26"/>
                  </a:cubicBezTo>
                  <a:cubicBezTo>
                    <a:pt x="73" y="9"/>
                    <a:pt x="60" y="1"/>
                    <a:pt x="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5"/>
            <p:cNvSpPr/>
            <p:nvPr/>
          </p:nvSpPr>
          <p:spPr>
            <a:xfrm>
              <a:off x="7505047" y="1626507"/>
              <a:ext cx="23909" cy="19509"/>
            </a:xfrm>
            <a:custGeom>
              <a:avLst/>
              <a:gdLst/>
              <a:ahLst/>
              <a:cxnLst/>
              <a:rect l="l" t="t" r="r" b="b"/>
              <a:pathLst>
                <a:path w="451" h="368" extrusionOk="0">
                  <a:moveTo>
                    <a:pt x="30" y="1"/>
                  </a:moveTo>
                  <a:cubicBezTo>
                    <a:pt x="6" y="1"/>
                    <a:pt x="0" y="40"/>
                    <a:pt x="24" y="45"/>
                  </a:cubicBezTo>
                  <a:cubicBezTo>
                    <a:pt x="192" y="68"/>
                    <a:pt x="321" y="188"/>
                    <a:pt x="379" y="345"/>
                  </a:cubicBezTo>
                  <a:cubicBezTo>
                    <a:pt x="385" y="361"/>
                    <a:pt x="399" y="368"/>
                    <a:pt x="412" y="368"/>
                  </a:cubicBezTo>
                  <a:cubicBezTo>
                    <a:pt x="431" y="368"/>
                    <a:pt x="451" y="352"/>
                    <a:pt x="444" y="327"/>
                  </a:cubicBezTo>
                  <a:cubicBezTo>
                    <a:pt x="399" y="135"/>
                    <a:pt x="223" y="9"/>
                    <a:pt x="31" y="1"/>
                  </a:cubicBezTo>
                  <a:cubicBezTo>
                    <a:pt x="31" y="1"/>
                    <a:pt x="30" y="1"/>
                    <a:pt x="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5"/>
            <p:cNvSpPr/>
            <p:nvPr/>
          </p:nvSpPr>
          <p:spPr>
            <a:xfrm>
              <a:off x="7454421" y="1974211"/>
              <a:ext cx="43947" cy="11610"/>
            </a:xfrm>
            <a:custGeom>
              <a:avLst/>
              <a:gdLst/>
              <a:ahLst/>
              <a:cxnLst/>
              <a:rect l="l" t="t" r="r" b="b"/>
              <a:pathLst>
                <a:path w="829" h="219" extrusionOk="0">
                  <a:moveTo>
                    <a:pt x="39" y="0"/>
                  </a:moveTo>
                  <a:cubicBezTo>
                    <a:pt x="15" y="0"/>
                    <a:pt x="1" y="41"/>
                    <a:pt x="27" y="55"/>
                  </a:cubicBezTo>
                  <a:cubicBezTo>
                    <a:pt x="223" y="155"/>
                    <a:pt x="441" y="218"/>
                    <a:pt x="662" y="218"/>
                  </a:cubicBezTo>
                  <a:cubicBezTo>
                    <a:pt x="703" y="218"/>
                    <a:pt x="745" y="216"/>
                    <a:pt x="786" y="212"/>
                  </a:cubicBezTo>
                  <a:cubicBezTo>
                    <a:pt x="827" y="207"/>
                    <a:pt x="829" y="149"/>
                    <a:pt x="786" y="148"/>
                  </a:cubicBezTo>
                  <a:cubicBezTo>
                    <a:pt x="528" y="140"/>
                    <a:pt x="288" y="103"/>
                    <a:pt x="49" y="2"/>
                  </a:cubicBezTo>
                  <a:cubicBezTo>
                    <a:pt x="46" y="1"/>
                    <a:pt x="42" y="0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5"/>
            <p:cNvSpPr/>
            <p:nvPr/>
          </p:nvSpPr>
          <p:spPr>
            <a:xfrm>
              <a:off x="7444030" y="1623485"/>
              <a:ext cx="33345" cy="9701"/>
            </a:xfrm>
            <a:custGeom>
              <a:avLst/>
              <a:gdLst/>
              <a:ahLst/>
              <a:cxnLst/>
              <a:rect l="l" t="t" r="r" b="b"/>
              <a:pathLst>
                <a:path w="629" h="183" extrusionOk="0">
                  <a:moveTo>
                    <a:pt x="493" y="0"/>
                  </a:moveTo>
                  <a:cubicBezTo>
                    <a:pt x="331" y="0"/>
                    <a:pt x="175" y="49"/>
                    <a:pt x="30" y="127"/>
                  </a:cubicBezTo>
                  <a:cubicBezTo>
                    <a:pt x="1" y="143"/>
                    <a:pt x="20" y="183"/>
                    <a:pt x="48" y="183"/>
                  </a:cubicBezTo>
                  <a:cubicBezTo>
                    <a:pt x="52" y="183"/>
                    <a:pt x="57" y="182"/>
                    <a:pt x="61" y="180"/>
                  </a:cubicBezTo>
                  <a:cubicBezTo>
                    <a:pt x="227" y="100"/>
                    <a:pt x="402" y="74"/>
                    <a:pt x="585" y="71"/>
                  </a:cubicBezTo>
                  <a:cubicBezTo>
                    <a:pt x="628" y="71"/>
                    <a:pt x="626" y="10"/>
                    <a:pt x="585" y="6"/>
                  </a:cubicBezTo>
                  <a:cubicBezTo>
                    <a:pt x="554" y="2"/>
                    <a:pt x="524" y="0"/>
                    <a:pt x="4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5"/>
            <p:cNvSpPr/>
            <p:nvPr/>
          </p:nvSpPr>
          <p:spPr>
            <a:xfrm>
              <a:off x="7398069" y="1945584"/>
              <a:ext cx="37745" cy="21046"/>
            </a:xfrm>
            <a:custGeom>
              <a:avLst/>
              <a:gdLst/>
              <a:ahLst/>
              <a:cxnLst/>
              <a:rect l="l" t="t" r="r" b="b"/>
              <a:pathLst>
                <a:path w="712" h="397" extrusionOk="0">
                  <a:moveTo>
                    <a:pt x="55" y="0"/>
                  </a:moveTo>
                  <a:cubicBezTo>
                    <a:pt x="23" y="0"/>
                    <a:pt x="1" y="48"/>
                    <a:pt x="36" y="68"/>
                  </a:cubicBezTo>
                  <a:cubicBezTo>
                    <a:pt x="237" y="178"/>
                    <a:pt x="437" y="292"/>
                    <a:pt x="644" y="393"/>
                  </a:cubicBezTo>
                  <a:cubicBezTo>
                    <a:pt x="650" y="395"/>
                    <a:pt x="655" y="396"/>
                    <a:pt x="660" y="396"/>
                  </a:cubicBezTo>
                  <a:cubicBezTo>
                    <a:pt x="691" y="396"/>
                    <a:pt x="711" y="353"/>
                    <a:pt x="678" y="334"/>
                  </a:cubicBezTo>
                  <a:cubicBezTo>
                    <a:pt x="482" y="216"/>
                    <a:pt x="275" y="112"/>
                    <a:pt x="74" y="5"/>
                  </a:cubicBezTo>
                  <a:cubicBezTo>
                    <a:pt x="67" y="2"/>
                    <a:pt x="61" y="0"/>
                    <a:pt x="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5"/>
            <p:cNvSpPr/>
            <p:nvPr/>
          </p:nvSpPr>
          <p:spPr>
            <a:xfrm>
              <a:off x="7388898" y="1644955"/>
              <a:ext cx="27991" cy="16911"/>
            </a:xfrm>
            <a:custGeom>
              <a:avLst/>
              <a:gdLst/>
              <a:ahLst/>
              <a:cxnLst/>
              <a:rect l="l" t="t" r="r" b="b"/>
              <a:pathLst>
                <a:path w="528" h="319" extrusionOk="0">
                  <a:moveTo>
                    <a:pt x="482" y="0"/>
                  </a:moveTo>
                  <a:cubicBezTo>
                    <a:pt x="477" y="0"/>
                    <a:pt x="471" y="1"/>
                    <a:pt x="466" y="4"/>
                  </a:cubicBezTo>
                  <a:cubicBezTo>
                    <a:pt x="313" y="80"/>
                    <a:pt x="171" y="174"/>
                    <a:pt x="27" y="264"/>
                  </a:cubicBezTo>
                  <a:cubicBezTo>
                    <a:pt x="0" y="281"/>
                    <a:pt x="16" y="319"/>
                    <a:pt x="41" y="319"/>
                  </a:cubicBezTo>
                  <a:cubicBezTo>
                    <a:pt x="46" y="319"/>
                    <a:pt x="51" y="318"/>
                    <a:pt x="55" y="315"/>
                  </a:cubicBezTo>
                  <a:cubicBezTo>
                    <a:pt x="205" y="233"/>
                    <a:pt x="357" y="155"/>
                    <a:pt x="498" y="59"/>
                  </a:cubicBezTo>
                  <a:cubicBezTo>
                    <a:pt x="527" y="40"/>
                    <a:pt x="511" y="0"/>
                    <a:pt x="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5"/>
            <p:cNvSpPr/>
            <p:nvPr/>
          </p:nvSpPr>
          <p:spPr>
            <a:xfrm>
              <a:off x="7353592" y="1955126"/>
              <a:ext cx="18236" cy="28574"/>
            </a:xfrm>
            <a:custGeom>
              <a:avLst/>
              <a:gdLst/>
              <a:ahLst/>
              <a:cxnLst/>
              <a:rect l="l" t="t" r="r" b="b"/>
              <a:pathLst>
                <a:path w="344" h="539" extrusionOk="0">
                  <a:moveTo>
                    <a:pt x="297" y="0"/>
                  </a:moveTo>
                  <a:cubicBezTo>
                    <a:pt x="285" y="0"/>
                    <a:pt x="275" y="7"/>
                    <a:pt x="268" y="21"/>
                  </a:cubicBezTo>
                  <a:cubicBezTo>
                    <a:pt x="198" y="178"/>
                    <a:pt x="140" y="326"/>
                    <a:pt x="28" y="459"/>
                  </a:cubicBezTo>
                  <a:cubicBezTo>
                    <a:pt x="0" y="494"/>
                    <a:pt x="30" y="538"/>
                    <a:pt x="62" y="538"/>
                  </a:cubicBezTo>
                  <a:cubicBezTo>
                    <a:pt x="72" y="538"/>
                    <a:pt x="82" y="534"/>
                    <a:pt x="91" y="524"/>
                  </a:cubicBezTo>
                  <a:cubicBezTo>
                    <a:pt x="204" y="392"/>
                    <a:pt x="314" y="227"/>
                    <a:pt x="340" y="51"/>
                  </a:cubicBezTo>
                  <a:cubicBezTo>
                    <a:pt x="344" y="25"/>
                    <a:pt x="319" y="0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5"/>
            <p:cNvSpPr/>
            <p:nvPr/>
          </p:nvSpPr>
          <p:spPr>
            <a:xfrm>
              <a:off x="7352532" y="1615851"/>
              <a:ext cx="18554" cy="41403"/>
            </a:xfrm>
            <a:custGeom>
              <a:avLst/>
              <a:gdLst/>
              <a:ahLst/>
              <a:cxnLst/>
              <a:rect l="l" t="t" r="r" b="b"/>
              <a:pathLst>
                <a:path w="350" h="781" extrusionOk="0">
                  <a:moveTo>
                    <a:pt x="38" y="1"/>
                  </a:moveTo>
                  <a:cubicBezTo>
                    <a:pt x="19" y="1"/>
                    <a:pt x="1" y="15"/>
                    <a:pt x="9" y="40"/>
                  </a:cubicBezTo>
                  <a:cubicBezTo>
                    <a:pt x="86" y="279"/>
                    <a:pt x="158" y="532"/>
                    <a:pt x="266" y="760"/>
                  </a:cubicBezTo>
                  <a:cubicBezTo>
                    <a:pt x="273" y="774"/>
                    <a:pt x="286" y="781"/>
                    <a:pt x="299" y="781"/>
                  </a:cubicBezTo>
                  <a:cubicBezTo>
                    <a:pt x="323" y="781"/>
                    <a:pt x="350" y="757"/>
                    <a:pt x="342" y="729"/>
                  </a:cubicBezTo>
                  <a:cubicBezTo>
                    <a:pt x="277" y="488"/>
                    <a:pt x="167" y="252"/>
                    <a:pt x="70" y="22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5"/>
            <p:cNvSpPr/>
            <p:nvPr/>
          </p:nvSpPr>
          <p:spPr>
            <a:xfrm>
              <a:off x="7319135" y="2008032"/>
              <a:ext cx="35041" cy="22583"/>
            </a:xfrm>
            <a:custGeom>
              <a:avLst/>
              <a:gdLst/>
              <a:ahLst/>
              <a:cxnLst/>
              <a:rect l="l" t="t" r="r" b="b"/>
              <a:pathLst>
                <a:path w="661" h="426" extrusionOk="0">
                  <a:moveTo>
                    <a:pt x="607" y="0"/>
                  </a:moveTo>
                  <a:cubicBezTo>
                    <a:pt x="598" y="0"/>
                    <a:pt x="589" y="4"/>
                    <a:pt x="582" y="12"/>
                  </a:cubicBezTo>
                  <a:cubicBezTo>
                    <a:pt x="432" y="173"/>
                    <a:pt x="265" y="292"/>
                    <a:pt x="50" y="345"/>
                  </a:cubicBezTo>
                  <a:cubicBezTo>
                    <a:pt x="0" y="358"/>
                    <a:pt x="18" y="426"/>
                    <a:pt x="64" y="426"/>
                  </a:cubicBezTo>
                  <a:cubicBezTo>
                    <a:pt x="67" y="426"/>
                    <a:pt x="70" y="426"/>
                    <a:pt x="72" y="425"/>
                  </a:cubicBezTo>
                  <a:cubicBezTo>
                    <a:pt x="302" y="384"/>
                    <a:pt x="517" y="257"/>
                    <a:pt x="643" y="59"/>
                  </a:cubicBezTo>
                  <a:cubicBezTo>
                    <a:pt x="660" y="31"/>
                    <a:pt x="634" y="0"/>
                    <a:pt x="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5"/>
            <p:cNvSpPr/>
            <p:nvPr/>
          </p:nvSpPr>
          <p:spPr>
            <a:xfrm>
              <a:off x="7309646" y="1592208"/>
              <a:ext cx="25128" cy="14154"/>
            </a:xfrm>
            <a:custGeom>
              <a:avLst/>
              <a:gdLst/>
              <a:ahLst/>
              <a:cxnLst/>
              <a:rect l="l" t="t" r="r" b="b"/>
              <a:pathLst>
                <a:path w="474" h="267" extrusionOk="0">
                  <a:moveTo>
                    <a:pt x="58" y="0"/>
                  </a:moveTo>
                  <a:cubicBezTo>
                    <a:pt x="52" y="0"/>
                    <a:pt x="46" y="0"/>
                    <a:pt x="41" y="0"/>
                  </a:cubicBezTo>
                  <a:cubicBezTo>
                    <a:pt x="0" y="2"/>
                    <a:pt x="0" y="64"/>
                    <a:pt x="41" y="64"/>
                  </a:cubicBezTo>
                  <a:cubicBezTo>
                    <a:pt x="200" y="65"/>
                    <a:pt x="309" y="146"/>
                    <a:pt x="413" y="257"/>
                  </a:cubicBezTo>
                  <a:cubicBezTo>
                    <a:pt x="419" y="264"/>
                    <a:pt x="427" y="267"/>
                    <a:pt x="434" y="267"/>
                  </a:cubicBezTo>
                  <a:cubicBezTo>
                    <a:pt x="455" y="267"/>
                    <a:pt x="474" y="242"/>
                    <a:pt x="463" y="219"/>
                  </a:cubicBezTo>
                  <a:cubicBezTo>
                    <a:pt x="391" y="73"/>
                    <a:pt x="215" y="0"/>
                    <a:pt x="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5"/>
            <p:cNvSpPr/>
            <p:nvPr/>
          </p:nvSpPr>
          <p:spPr>
            <a:xfrm>
              <a:off x="7253983" y="2023193"/>
              <a:ext cx="39229" cy="10549"/>
            </a:xfrm>
            <a:custGeom>
              <a:avLst/>
              <a:gdLst/>
              <a:ahLst/>
              <a:cxnLst/>
              <a:rect l="l" t="t" r="r" b="b"/>
              <a:pathLst>
                <a:path w="740" h="199" extrusionOk="0">
                  <a:moveTo>
                    <a:pt x="51" y="0"/>
                  </a:moveTo>
                  <a:cubicBezTo>
                    <a:pt x="19" y="0"/>
                    <a:pt x="1" y="55"/>
                    <a:pt x="34" y="70"/>
                  </a:cubicBezTo>
                  <a:cubicBezTo>
                    <a:pt x="213" y="147"/>
                    <a:pt x="400" y="198"/>
                    <a:pt x="594" y="198"/>
                  </a:cubicBezTo>
                  <a:cubicBezTo>
                    <a:pt x="627" y="198"/>
                    <a:pt x="660" y="197"/>
                    <a:pt x="693" y="194"/>
                  </a:cubicBezTo>
                  <a:cubicBezTo>
                    <a:pt x="738" y="189"/>
                    <a:pt x="739" y="126"/>
                    <a:pt x="693" y="124"/>
                  </a:cubicBezTo>
                  <a:cubicBezTo>
                    <a:pt x="476" y="112"/>
                    <a:pt x="267" y="82"/>
                    <a:pt x="62" y="2"/>
                  </a:cubicBezTo>
                  <a:cubicBezTo>
                    <a:pt x="58" y="1"/>
                    <a:pt x="55" y="0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5"/>
            <p:cNvSpPr/>
            <p:nvPr/>
          </p:nvSpPr>
          <p:spPr>
            <a:xfrm>
              <a:off x="7244070" y="1590618"/>
              <a:ext cx="30323" cy="12723"/>
            </a:xfrm>
            <a:custGeom>
              <a:avLst/>
              <a:gdLst/>
              <a:ahLst/>
              <a:cxnLst/>
              <a:rect l="l" t="t" r="r" b="b"/>
              <a:pathLst>
                <a:path w="572" h="240" extrusionOk="0">
                  <a:moveTo>
                    <a:pt x="540" y="1"/>
                  </a:moveTo>
                  <a:cubicBezTo>
                    <a:pt x="538" y="1"/>
                    <a:pt x="536" y="1"/>
                    <a:pt x="533" y="2"/>
                  </a:cubicBezTo>
                  <a:cubicBezTo>
                    <a:pt x="448" y="28"/>
                    <a:pt x="372" y="81"/>
                    <a:pt x="289" y="115"/>
                  </a:cubicBezTo>
                  <a:cubicBezTo>
                    <a:pt x="205" y="148"/>
                    <a:pt x="119" y="174"/>
                    <a:pt x="31" y="193"/>
                  </a:cubicBezTo>
                  <a:cubicBezTo>
                    <a:pt x="1" y="199"/>
                    <a:pt x="12" y="239"/>
                    <a:pt x="39" y="239"/>
                  </a:cubicBezTo>
                  <a:cubicBezTo>
                    <a:pt x="41" y="239"/>
                    <a:pt x="42" y="239"/>
                    <a:pt x="44" y="239"/>
                  </a:cubicBezTo>
                  <a:cubicBezTo>
                    <a:pt x="210" y="213"/>
                    <a:pt x="433" y="165"/>
                    <a:pt x="556" y="41"/>
                  </a:cubicBezTo>
                  <a:cubicBezTo>
                    <a:pt x="571" y="27"/>
                    <a:pt x="559" y="1"/>
                    <a:pt x="5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5"/>
            <p:cNvSpPr/>
            <p:nvPr/>
          </p:nvSpPr>
          <p:spPr>
            <a:xfrm>
              <a:off x="7199275" y="2005540"/>
              <a:ext cx="35624" cy="13995"/>
            </a:xfrm>
            <a:custGeom>
              <a:avLst/>
              <a:gdLst/>
              <a:ahLst/>
              <a:cxnLst/>
              <a:rect l="l" t="t" r="r" b="b"/>
              <a:pathLst>
                <a:path w="672" h="264" extrusionOk="0">
                  <a:moveTo>
                    <a:pt x="35" y="1"/>
                  </a:moveTo>
                  <a:cubicBezTo>
                    <a:pt x="0" y="1"/>
                    <a:pt x="1" y="56"/>
                    <a:pt x="38" y="59"/>
                  </a:cubicBezTo>
                  <a:cubicBezTo>
                    <a:pt x="251" y="80"/>
                    <a:pt x="431" y="158"/>
                    <a:pt x="618" y="259"/>
                  </a:cubicBezTo>
                  <a:cubicBezTo>
                    <a:pt x="623" y="262"/>
                    <a:pt x="628" y="264"/>
                    <a:pt x="633" y="264"/>
                  </a:cubicBezTo>
                  <a:cubicBezTo>
                    <a:pt x="658" y="264"/>
                    <a:pt x="672" y="228"/>
                    <a:pt x="648" y="209"/>
                  </a:cubicBezTo>
                  <a:cubicBezTo>
                    <a:pt x="473" y="78"/>
                    <a:pt x="252" y="17"/>
                    <a:pt x="38" y="1"/>
                  </a:cubicBezTo>
                  <a:cubicBezTo>
                    <a:pt x="37" y="1"/>
                    <a:pt x="36" y="1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5"/>
            <p:cNvSpPr/>
            <p:nvPr/>
          </p:nvSpPr>
          <p:spPr>
            <a:xfrm>
              <a:off x="7176003" y="1615957"/>
              <a:ext cx="29634" cy="17070"/>
            </a:xfrm>
            <a:custGeom>
              <a:avLst/>
              <a:gdLst/>
              <a:ahLst/>
              <a:cxnLst/>
              <a:rect l="l" t="t" r="r" b="b"/>
              <a:pathLst>
                <a:path w="559" h="322" extrusionOk="0">
                  <a:moveTo>
                    <a:pt x="522" y="0"/>
                  </a:moveTo>
                  <a:cubicBezTo>
                    <a:pt x="517" y="0"/>
                    <a:pt x="512" y="2"/>
                    <a:pt x="508" y="5"/>
                  </a:cubicBezTo>
                  <a:cubicBezTo>
                    <a:pt x="359" y="119"/>
                    <a:pt x="207" y="217"/>
                    <a:pt x="27" y="275"/>
                  </a:cubicBezTo>
                  <a:cubicBezTo>
                    <a:pt x="0" y="284"/>
                    <a:pt x="8" y="321"/>
                    <a:pt x="33" y="321"/>
                  </a:cubicBezTo>
                  <a:cubicBezTo>
                    <a:pt x="35" y="321"/>
                    <a:pt x="37" y="321"/>
                    <a:pt x="40" y="321"/>
                  </a:cubicBezTo>
                  <a:cubicBezTo>
                    <a:pt x="228" y="276"/>
                    <a:pt x="407" y="191"/>
                    <a:pt x="542" y="49"/>
                  </a:cubicBezTo>
                  <a:cubicBezTo>
                    <a:pt x="558" y="31"/>
                    <a:pt x="543" y="0"/>
                    <a:pt x="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5"/>
            <p:cNvSpPr/>
            <p:nvPr/>
          </p:nvSpPr>
          <p:spPr>
            <a:xfrm>
              <a:off x="7130572" y="1994673"/>
              <a:ext cx="46704" cy="6839"/>
            </a:xfrm>
            <a:custGeom>
              <a:avLst/>
              <a:gdLst/>
              <a:ahLst/>
              <a:cxnLst/>
              <a:rect l="l" t="t" r="r" b="b"/>
              <a:pathLst>
                <a:path w="881" h="129" extrusionOk="0">
                  <a:moveTo>
                    <a:pt x="276" y="1"/>
                  </a:moveTo>
                  <a:cubicBezTo>
                    <a:pt x="198" y="1"/>
                    <a:pt x="120" y="4"/>
                    <a:pt x="42" y="9"/>
                  </a:cubicBezTo>
                  <a:cubicBezTo>
                    <a:pt x="2" y="11"/>
                    <a:pt x="0" y="72"/>
                    <a:pt x="41" y="72"/>
                  </a:cubicBezTo>
                  <a:cubicBezTo>
                    <a:pt x="41" y="72"/>
                    <a:pt x="42" y="72"/>
                    <a:pt x="42" y="72"/>
                  </a:cubicBezTo>
                  <a:cubicBezTo>
                    <a:pt x="53" y="72"/>
                    <a:pt x="65" y="72"/>
                    <a:pt x="76" y="72"/>
                  </a:cubicBezTo>
                  <a:cubicBezTo>
                    <a:pt x="331" y="72"/>
                    <a:pt x="582" y="95"/>
                    <a:pt x="837" y="128"/>
                  </a:cubicBezTo>
                  <a:cubicBezTo>
                    <a:pt x="838" y="128"/>
                    <a:pt x="840" y="128"/>
                    <a:pt x="841" y="128"/>
                  </a:cubicBezTo>
                  <a:cubicBezTo>
                    <a:pt x="875" y="128"/>
                    <a:pt x="880" y="70"/>
                    <a:pt x="845" y="61"/>
                  </a:cubicBezTo>
                  <a:cubicBezTo>
                    <a:pt x="658" y="19"/>
                    <a:pt x="467" y="1"/>
                    <a:pt x="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5"/>
            <p:cNvSpPr/>
            <p:nvPr/>
          </p:nvSpPr>
          <p:spPr>
            <a:xfrm>
              <a:off x="7102158" y="1632391"/>
              <a:ext cx="29634" cy="7793"/>
            </a:xfrm>
            <a:custGeom>
              <a:avLst/>
              <a:gdLst/>
              <a:ahLst/>
              <a:cxnLst/>
              <a:rect l="l" t="t" r="r" b="b"/>
              <a:pathLst>
                <a:path w="559" h="147" extrusionOk="0">
                  <a:moveTo>
                    <a:pt x="33" y="1"/>
                  </a:moveTo>
                  <a:cubicBezTo>
                    <a:pt x="13" y="1"/>
                    <a:pt x="0" y="29"/>
                    <a:pt x="21" y="38"/>
                  </a:cubicBezTo>
                  <a:cubicBezTo>
                    <a:pt x="171" y="106"/>
                    <a:pt x="330" y="147"/>
                    <a:pt x="493" y="147"/>
                  </a:cubicBezTo>
                  <a:cubicBezTo>
                    <a:pt x="505" y="147"/>
                    <a:pt x="517" y="147"/>
                    <a:pt x="529" y="146"/>
                  </a:cubicBezTo>
                  <a:cubicBezTo>
                    <a:pt x="559" y="145"/>
                    <a:pt x="559" y="100"/>
                    <a:pt x="529" y="99"/>
                  </a:cubicBezTo>
                  <a:cubicBezTo>
                    <a:pt x="359" y="96"/>
                    <a:pt x="199" y="69"/>
                    <a:pt x="43" y="3"/>
                  </a:cubicBezTo>
                  <a:cubicBezTo>
                    <a:pt x="39" y="2"/>
                    <a:pt x="36" y="1"/>
                    <a:pt x="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5"/>
            <p:cNvSpPr/>
            <p:nvPr/>
          </p:nvSpPr>
          <p:spPr>
            <a:xfrm>
              <a:off x="7041141" y="2002572"/>
              <a:ext cx="54709" cy="16540"/>
            </a:xfrm>
            <a:custGeom>
              <a:avLst/>
              <a:gdLst/>
              <a:ahLst/>
              <a:cxnLst/>
              <a:rect l="l" t="t" r="r" b="b"/>
              <a:pathLst>
                <a:path w="1032" h="312" extrusionOk="0">
                  <a:moveTo>
                    <a:pt x="986" y="0"/>
                  </a:moveTo>
                  <a:cubicBezTo>
                    <a:pt x="985" y="0"/>
                    <a:pt x="984" y="0"/>
                    <a:pt x="982" y="0"/>
                  </a:cubicBezTo>
                  <a:cubicBezTo>
                    <a:pt x="818" y="23"/>
                    <a:pt x="658" y="87"/>
                    <a:pt x="503" y="149"/>
                  </a:cubicBezTo>
                  <a:cubicBezTo>
                    <a:pt x="446" y="171"/>
                    <a:pt x="377" y="215"/>
                    <a:pt x="316" y="215"/>
                  </a:cubicBezTo>
                  <a:cubicBezTo>
                    <a:pt x="312" y="215"/>
                    <a:pt x="308" y="214"/>
                    <a:pt x="304" y="214"/>
                  </a:cubicBezTo>
                  <a:cubicBezTo>
                    <a:pt x="220" y="205"/>
                    <a:pt x="127" y="111"/>
                    <a:pt x="56" y="63"/>
                  </a:cubicBezTo>
                  <a:cubicBezTo>
                    <a:pt x="50" y="60"/>
                    <a:pt x="45" y="58"/>
                    <a:pt x="40" y="58"/>
                  </a:cubicBezTo>
                  <a:cubicBezTo>
                    <a:pt x="15" y="58"/>
                    <a:pt x="0" y="97"/>
                    <a:pt x="25" y="117"/>
                  </a:cubicBezTo>
                  <a:cubicBezTo>
                    <a:pt x="85" y="163"/>
                    <a:pt x="212" y="298"/>
                    <a:pt x="284" y="310"/>
                  </a:cubicBezTo>
                  <a:cubicBezTo>
                    <a:pt x="289" y="311"/>
                    <a:pt x="295" y="311"/>
                    <a:pt x="301" y="311"/>
                  </a:cubicBezTo>
                  <a:cubicBezTo>
                    <a:pt x="346" y="311"/>
                    <a:pt x="390" y="284"/>
                    <a:pt x="433" y="267"/>
                  </a:cubicBezTo>
                  <a:cubicBezTo>
                    <a:pt x="620" y="196"/>
                    <a:pt x="819" y="148"/>
                    <a:pt x="1002" y="67"/>
                  </a:cubicBezTo>
                  <a:cubicBezTo>
                    <a:pt x="1031" y="53"/>
                    <a:pt x="1019" y="0"/>
                    <a:pt x="9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5"/>
            <p:cNvSpPr/>
            <p:nvPr/>
          </p:nvSpPr>
          <p:spPr>
            <a:xfrm>
              <a:off x="7028578" y="1599365"/>
              <a:ext cx="44902" cy="21470"/>
            </a:xfrm>
            <a:custGeom>
              <a:avLst/>
              <a:gdLst/>
              <a:ahLst/>
              <a:cxnLst/>
              <a:rect l="l" t="t" r="r" b="b"/>
              <a:pathLst>
                <a:path w="847" h="405" extrusionOk="0">
                  <a:moveTo>
                    <a:pt x="398" y="0"/>
                  </a:moveTo>
                  <a:cubicBezTo>
                    <a:pt x="398" y="0"/>
                    <a:pt x="397" y="0"/>
                    <a:pt x="397" y="0"/>
                  </a:cubicBezTo>
                  <a:cubicBezTo>
                    <a:pt x="349" y="0"/>
                    <a:pt x="320" y="34"/>
                    <a:pt x="289" y="65"/>
                  </a:cubicBezTo>
                  <a:cubicBezTo>
                    <a:pt x="199" y="154"/>
                    <a:pt x="113" y="249"/>
                    <a:pt x="26" y="341"/>
                  </a:cubicBezTo>
                  <a:cubicBezTo>
                    <a:pt x="1" y="367"/>
                    <a:pt x="26" y="404"/>
                    <a:pt x="54" y="404"/>
                  </a:cubicBezTo>
                  <a:cubicBezTo>
                    <a:pt x="62" y="404"/>
                    <a:pt x="71" y="401"/>
                    <a:pt x="78" y="393"/>
                  </a:cubicBezTo>
                  <a:cubicBezTo>
                    <a:pt x="135" y="339"/>
                    <a:pt x="191" y="284"/>
                    <a:pt x="246" y="230"/>
                  </a:cubicBezTo>
                  <a:cubicBezTo>
                    <a:pt x="301" y="174"/>
                    <a:pt x="332" y="114"/>
                    <a:pt x="393" y="114"/>
                  </a:cubicBezTo>
                  <a:cubicBezTo>
                    <a:pt x="412" y="114"/>
                    <a:pt x="434" y="120"/>
                    <a:pt x="461" y="134"/>
                  </a:cubicBezTo>
                  <a:cubicBezTo>
                    <a:pt x="573" y="190"/>
                    <a:pt x="665" y="300"/>
                    <a:pt x="772" y="369"/>
                  </a:cubicBezTo>
                  <a:cubicBezTo>
                    <a:pt x="778" y="373"/>
                    <a:pt x="785" y="375"/>
                    <a:pt x="791" y="375"/>
                  </a:cubicBezTo>
                  <a:cubicBezTo>
                    <a:pt x="822" y="375"/>
                    <a:pt x="846" y="333"/>
                    <a:pt x="820" y="308"/>
                  </a:cubicBezTo>
                  <a:cubicBezTo>
                    <a:pt x="740" y="233"/>
                    <a:pt x="651" y="170"/>
                    <a:pt x="567" y="105"/>
                  </a:cubicBezTo>
                  <a:cubicBezTo>
                    <a:pt x="524" y="71"/>
                    <a:pt x="459" y="0"/>
                    <a:pt x="3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5"/>
            <p:cNvSpPr/>
            <p:nvPr/>
          </p:nvSpPr>
          <p:spPr>
            <a:xfrm>
              <a:off x="6988448" y="1989637"/>
              <a:ext cx="38593" cy="11345"/>
            </a:xfrm>
            <a:custGeom>
              <a:avLst/>
              <a:gdLst/>
              <a:ahLst/>
              <a:cxnLst/>
              <a:rect l="l" t="t" r="r" b="b"/>
              <a:pathLst>
                <a:path w="728" h="214" extrusionOk="0">
                  <a:moveTo>
                    <a:pt x="40" y="1"/>
                  </a:moveTo>
                  <a:cubicBezTo>
                    <a:pt x="0" y="1"/>
                    <a:pt x="2" y="62"/>
                    <a:pt x="42" y="64"/>
                  </a:cubicBezTo>
                  <a:cubicBezTo>
                    <a:pt x="266" y="79"/>
                    <a:pt x="468" y="143"/>
                    <a:pt x="679" y="212"/>
                  </a:cubicBezTo>
                  <a:cubicBezTo>
                    <a:pt x="682" y="213"/>
                    <a:pt x="685" y="214"/>
                    <a:pt x="688" y="214"/>
                  </a:cubicBezTo>
                  <a:cubicBezTo>
                    <a:pt x="714" y="214"/>
                    <a:pt x="727" y="175"/>
                    <a:pt x="702" y="161"/>
                  </a:cubicBezTo>
                  <a:cubicBezTo>
                    <a:pt x="500" y="50"/>
                    <a:pt x="268" y="11"/>
                    <a:pt x="42" y="1"/>
                  </a:cubicBezTo>
                  <a:cubicBezTo>
                    <a:pt x="41" y="1"/>
                    <a:pt x="40" y="1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5"/>
            <p:cNvSpPr/>
            <p:nvPr/>
          </p:nvSpPr>
          <p:spPr>
            <a:xfrm>
              <a:off x="6969947" y="1632073"/>
              <a:ext cx="28415" cy="8959"/>
            </a:xfrm>
            <a:custGeom>
              <a:avLst/>
              <a:gdLst/>
              <a:ahLst/>
              <a:cxnLst/>
              <a:rect l="l" t="t" r="r" b="b"/>
              <a:pathLst>
                <a:path w="536" h="169" extrusionOk="0">
                  <a:moveTo>
                    <a:pt x="491" y="0"/>
                  </a:moveTo>
                  <a:cubicBezTo>
                    <a:pt x="486" y="0"/>
                    <a:pt x="481" y="1"/>
                    <a:pt x="476" y="4"/>
                  </a:cubicBezTo>
                  <a:cubicBezTo>
                    <a:pt x="365" y="60"/>
                    <a:pt x="261" y="104"/>
                    <a:pt x="142" y="104"/>
                  </a:cubicBezTo>
                  <a:cubicBezTo>
                    <a:pt x="113" y="104"/>
                    <a:pt x="82" y="101"/>
                    <a:pt x="51" y="96"/>
                  </a:cubicBezTo>
                  <a:cubicBezTo>
                    <a:pt x="49" y="95"/>
                    <a:pt x="46" y="95"/>
                    <a:pt x="44" y="95"/>
                  </a:cubicBezTo>
                  <a:cubicBezTo>
                    <a:pt x="13" y="95"/>
                    <a:pt x="1" y="143"/>
                    <a:pt x="36" y="151"/>
                  </a:cubicBezTo>
                  <a:cubicBezTo>
                    <a:pt x="83" y="162"/>
                    <a:pt x="134" y="168"/>
                    <a:pt x="185" y="168"/>
                  </a:cubicBezTo>
                  <a:cubicBezTo>
                    <a:pt x="305" y="168"/>
                    <a:pt x="426" y="134"/>
                    <a:pt x="513" y="52"/>
                  </a:cubicBezTo>
                  <a:cubicBezTo>
                    <a:pt x="535" y="31"/>
                    <a:pt x="516" y="0"/>
                    <a:pt x="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5"/>
            <p:cNvSpPr/>
            <p:nvPr/>
          </p:nvSpPr>
          <p:spPr>
            <a:xfrm>
              <a:off x="6912429" y="2000451"/>
              <a:ext cx="32603" cy="9966"/>
            </a:xfrm>
            <a:custGeom>
              <a:avLst/>
              <a:gdLst/>
              <a:ahLst/>
              <a:cxnLst/>
              <a:rect l="l" t="t" r="r" b="b"/>
              <a:pathLst>
                <a:path w="615" h="188" extrusionOk="0">
                  <a:moveTo>
                    <a:pt x="586" y="0"/>
                  </a:moveTo>
                  <a:cubicBezTo>
                    <a:pt x="584" y="0"/>
                    <a:pt x="582" y="1"/>
                    <a:pt x="580" y="1"/>
                  </a:cubicBezTo>
                  <a:cubicBezTo>
                    <a:pt x="392" y="25"/>
                    <a:pt x="209" y="93"/>
                    <a:pt x="26" y="145"/>
                  </a:cubicBezTo>
                  <a:cubicBezTo>
                    <a:pt x="0" y="152"/>
                    <a:pt x="8" y="187"/>
                    <a:pt x="32" y="187"/>
                  </a:cubicBezTo>
                  <a:cubicBezTo>
                    <a:pt x="34" y="187"/>
                    <a:pt x="36" y="187"/>
                    <a:pt x="38" y="187"/>
                  </a:cubicBezTo>
                  <a:cubicBezTo>
                    <a:pt x="220" y="147"/>
                    <a:pt x="413" y="119"/>
                    <a:pt x="588" y="54"/>
                  </a:cubicBezTo>
                  <a:cubicBezTo>
                    <a:pt x="613" y="44"/>
                    <a:pt x="615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5"/>
            <p:cNvSpPr/>
            <p:nvPr/>
          </p:nvSpPr>
          <p:spPr>
            <a:xfrm>
              <a:off x="6898752" y="1624227"/>
              <a:ext cx="38858" cy="13783"/>
            </a:xfrm>
            <a:custGeom>
              <a:avLst/>
              <a:gdLst/>
              <a:ahLst/>
              <a:cxnLst/>
              <a:rect l="l" t="t" r="r" b="b"/>
              <a:pathLst>
                <a:path w="733" h="260" extrusionOk="0">
                  <a:moveTo>
                    <a:pt x="44" y="0"/>
                  </a:moveTo>
                  <a:cubicBezTo>
                    <a:pt x="18" y="0"/>
                    <a:pt x="0" y="39"/>
                    <a:pt x="29" y="55"/>
                  </a:cubicBezTo>
                  <a:cubicBezTo>
                    <a:pt x="206" y="158"/>
                    <a:pt x="430" y="259"/>
                    <a:pt x="643" y="259"/>
                  </a:cubicBezTo>
                  <a:cubicBezTo>
                    <a:pt x="659" y="259"/>
                    <a:pt x="675" y="259"/>
                    <a:pt x="691" y="258"/>
                  </a:cubicBezTo>
                  <a:cubicBezTo>
                    <a:pt x="722" y="255"/>
                    <a:pt x="733" y="208"/>
                    <a:pt x="698" y="199"/>
                  </a:cubicBezTo>
                  <a:cubicBezTo>
                    <a:pt x="472" y="143"/>
                    <a:pt x="269" y="119"/>
                    <a:pt x="59" y="4"/>
                  </a:cubicBezTo>
                  <a:cubicBezTo>
                    <a:pt x="54" y="2"/>
                    <a:pt x="49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5"/>
            <p:cNvSpPr/>
            <p:nvPr/>
          </p:nvSpPr>
          <p:spPr>
            <a:xfrm>
              <a:off x="6843620" y="2022822"/>
              <a:ext cx="33769" cy="9754"/>
            </a:xfrm>
            <a:custGeom>
              <a:avLst/>
              <a:gdLst/>
              <a:ahLst/>
              <a:cxnLst/>
              <a:rect l="l" t="t" r="r" b="b"/>
              <a:pathLst>
                <a:path w="637" h="184" extrusionOk="0">
                  <a:moveTo>
                    <a:pt x="592" y="0"/>
                  </a:moveTo>
                  <a:cubicBezTo>
                    <a:pt x="590" y="0"/>
                    <a:pt x="588" y="0"/>
                    <a:pt x="586" y="1"/>
                  </a:cubicBezTo>
                  <a:cubicBezTo>
                    <a:pt x="400" y="35"/>
                    <a:pt x="217" y="82"/>
                    <a:pt x="33" y="126"/>
                  </a:cubicBezTo>
                  <a:cubicBezTo>
                    <a:pt x="0" y="134"/>
                    <a:pt x="12" y="183"/>
                    <a:pt x="43" y="183"/>
                  </a:cubicBezTo>
                  <a:cubicBezTo>
                    <a:pt x="45" y="183"/>
                    <a:pt x="47" y="183"/>
                    <a:pt x="50" y="182"/>
                  </a:cubicBezTo>
                  <a:cubicBezTo>
                    <a:pt x="234" y="143"/>
                    <a:pt x="419" y="105"/>
                    <a:pt x="602" y="57"/>
                  </a:cubicBezTo>
                  <a:cubicBezTo>
                    <a:pt x="636" y="48"/>
                    <a:pt x="624" y="0"/>
                    <a:pt x="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5"/>
            <p:cNvSpPr/>
            <p:nvPr/>
          </p:nvSpPr>
          <p:spPr>
            <a:xfrm>
              <a:off x="6835509" y="1598092"/>
              <a:ext cx="28892" cy="15374"/>
            </a:xfrm>
            <a:custGeom>
              <a:avLst/>
              <a:gdLst/>
              <a:ahLst/>
              <a:cxnLst/>
              <a:rect l="l" t="t" r="r" b="b"/>
              <a:pathLst>
                <a:path w="545" h="290" extrusionOk="0">
                  <a:moveTo>
                    <a:pt x="41" y="1"/>
                  </a:moveTo>
                  <a:cubicBezTo>
                    <a:pt x="10" y="1"/>
                    <a:pt x="0" y="51"/>
                    <a:pt x="35" y="64"/>
                  </a:cubicBezTo>
                  <a:cubicBezTo>
                    <a:pt x="193" y="123"/>
                    <a:pt x="338" y="205"/>
                    <a:pt x="487" y="285"/>
                  </a:cubicBezTo>
                  <a:cubicBezTo>
                    <a:pt x="493" y="288"/>
                    <a:pt x="498" y="289"/>
                    <a:pt x="503" y="289"/>
                  </a:cubicBezTo>
                  <a:cubicBezTo>
                    <a:pt x="531" y="289"/>
                    <a:pt x="545" y="250"/>
                    <a:pt x="519" y="229"/>
                  </a:cubicBezTo>
                  <a:cubicBezTo>
                    <a:pt x="381" y="123"/>
                    <a:pt x="215" y="55"/>
                    <a:pt x="52" y="3"/>
                  </a:cubicBezTo>
                  <a:cubicBezTo>
                    <a:pt x="48" y="2"/>
                    <a:pt x="45" y="1"/>
                    <a:pt x="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5"/>
            <p:cNvSpPr/>
            <p:nvPr/>
          </p:nvSpPr>
          <p:spPr>
            <a:xfrm>
              <a:off x="6769615" y="2016832"/>
              <a:ext cx="33769" cy="18236"/>
            </a:xfrm>
            <a:custGeom>
              <a:avLst/>
              <a:gdLst/>
              <a:ahLst/>
              <a:cxnLst/>
              <a:rect l="l" t="t" r="r" b="b"/>
              <a:pathLst>
                <a:path w="637" h="344" extrusionOk="0">
                  <a:moveTo>
                    <a:pt x="38" y="0"/>
                  </a:moveTo>
                  <a:cubicBezTo>
                    <a:pt x="19" y="0"/>
                    <a:pt x="0" y="19"/>
                    <a:pt x="13" y="40"/>
                  </a:cubicBezTo>
                  <a:cubicBezTo>
                    <a:pt x="120" y="220"/>
                    <a:pt x="315" y="344"/>
                    <a:pt x="524" y="344"/>
                  </a:cubicBezTo>
                  <a:cubicBezTo>
                    <a:pt x="550" y="344"/>
                    <a:pt x="576" y="342"/>
                    <a:pt x="602" y="338"/>
                  </a:cubicBezTo>
                  <a:cubicBezTo>
                    <a:pt x="637" y="333"/>
                    <a:pt x="628" y="275"/>
                    <a:pt x="593" y="275"/>
                  </a:cubicBezTo>
                  <a:cubicBezTo>
                    <a:pt x="593" y="275"/>
                    <a:pt x="592" y="275"/>
                    <a:pt x="592" y="275"/>
                  </a:cubicBezTo>
                  <a:cubicBezTo>
                    <a:pt x="587" y="275"/>
                    <a:pt x="581" y="275"/>
                    <a:pt x="576" y="275"/>
                  </a:cubicBezTo>
                  <a:cubicBezTo>
                    <a:pt x="367" y="275"/>
                    <a:pt x="178" y="195"/>
                    <a:pt x="60" y="13"/>
                  </a:cubicBez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5"/>
            <p:cNvSpPr/>
            <p:nvPr/>
          </p:nvSpPr>
          <p:spPr>
            <a:xfrm>
              <a:off x="6764526" y="1597297"/>
              <a:ext cx="31012" cy="11610"/>
            </a:xfrm>
            <a:custGeom>
              <a:avLst/>
              <a:gdLst/>
              <a:ahLst/>
              <a:cxnLst/>
              <a:rect l="l" t="t" r="r" b="b"/>
              <a:pathLst>
                <a:path w="585" h="219" extrusionOk="0">
                  <a:moveTo>
                    <a:pt x="473" y="1"/>
                  </a:moveTo>
                  <a:cubicBezTo>
                    <a:pt x="314" y="1"/>
                    <a:pt x="156" y="68"/>
                    <a:pt x="28" y="159"/>
                  </a:cubicBezTo>
                  <a:cubicBezTo>
                    <a:pt x="0" y="178"/>
                    <a:pt x="16" y="218"/>
                    <a:pt x="43" y="218"/>
                  </a:cubicBezTo>
                  <a:cubicBezTo>
                    <a:pt x="48" y="218"/>
                    <a:pt x="54" y="217"/>
                    <a:pt x="60" y="213"/>
                  </a:cubicBezTo>
                  <a:cubicBezTo>
                    <a:pt x="210" y="118"/>
                    <a:pt x="366" y="89"/>
                    <a:pt x="541" y="71"/>
                  </a:cubicBezTo>
                  <a:cubicBezTo>
                    <a:pt x="584" y="66"/>
                    <a:pt x="583" y="9"/>
                    <a:pt x="541" y="5"/>
                  </a:cubicBezTo>
                  <a:cubicBezTo>
                    <a:pt x="518" y="2"/>
                    <a:pt x="496" y="1"/>
                    <a:pt x="4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5"/>
            <p:cNvSpPr/>
            <p:nvPr/>
          </p:nvSpPr>
          <p:spPr>
            <a:xfrm>
              <a:off x="6737861" y="1971719"/>
              <a:ext cx="12723" cy="26771"/>
            </a:xfrm>
            <a:custGeom>
              <a:avLst/>
              <a:gdLst/>
              <a:ahLst/>
              <a:cxnLst/>
              <a:rect l="l" t="t" r="r" b="b"/>
              <a:pathLst>
                <a:path w="240" h="505" extrusionOk="0">
                  <a:moveTo>
                    <a:pt x="38" y="1"/>
                  </a:moveTo>
                  <a:cubicBezTo>
                    <a:pt x="19" y="1"/>
                    <a:pt x="1" y="15"/>
                    <a:pt x="8" y="40"/>
                  </a:cubicBezTo>
                  <a:cubicBezTo>
                    <a:pt x="56" y="189"/>
                    <a:pt x="107" y="337"/>
                    <a:pt x="168" y="483"/>
                  </a:cubicBezTo>
                  <a:cubicBezTo>
                    <a:pt x="174" y="498"/>
                    <a:pt x="188" y="505"/>
                    <a:pt x="201" y="505"/>
                  </a:cubicBezTo>
                  <a:cubicBezTo>
                    <a:pt x="221" y="505"/>
                    <a:pt x="239" y="490"/>
                    <a:pt x="232" y="465"/>
                  </a:cubicBezTo>
                  <a:cubicBezTo>
                    <a:pt x="185" y="314"/>
                    <a:pt x="129" y="169"/>
                    <a:pt x="70" y="23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5"/>
            <p:cNvSpPr/>
            <p:nvPr/>
          </p:nvSpPr>
          <p:spPr>
            <a:xfrm>
              <a:off x="6741466" y="1634830"/>
              <a:ext cx="5831" cy="23219"/>
            </a:xfrm>
            <a:custGeom>
              <a:avLst/>
              <a:gdLst/>
              <a:ahLst/>
              <a:cxnLst/>
              <a:rect l="l" t="t" r="r" b="b"/>
              <a:pathLst>
                <a:path w="110" h="438" extrusionOk="0">
                  <a:moveTo>
                    <a:pt x="79" y="1"/>
                  </a:moveTo>
                  <a:cubicBezTo>
                    <a:pt x="71" y="1"/>
                    <a:pt x="65" y="4"/>
                    <a:pt x="61" y="13"/>
                  </a:cubicBezTo>
                  <a:cubicBezTo>
                    <a:pt x="6" y="143"/>
                    <a:pt x="0" y="288"/>
                    <a:pt x="18" y="426"/>
                  </a:cubicBezTo>
                  <a:cubicBezTo>
                    <a:pt x="19" y="434"/>
                    <a:pt x="26" y="438"/>
                    <a:pt x="32" y="438"/>
                  </a:cubicBezTo>
                  <a:cubicBezTo>
                    <a:pt x="41" y="438"/>
                    <a:pt x="49" y="432"/>
                    <a:pt x="49" y="423"/>
                  </a:cubicBezTo>
                  <a:cubicBezTo>
                    <a:pt x="46" y="286"/>
                    <a:pt x="73" y="162"/>
                    <a:pt x="105" y="31"/>
                  </a:cubicBezTo>
                  <a:cubicBezTo>
                    <a:pt x="109" y="14"/>
                    <a:pt x="93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5"/>
            <p:cNvSpPr/>
            <p:nvPr/>
          </p:nvSpPr>
          <p:spPr>
            <a:xfrm>
              <a:off x="6693119" y="1952794"/>
              <a:ext cx="28733" cy="14737"/>
            </a:xfrm>
            <a:custGeom>
              <a:avLst/>
              <a:gdLst/>
              <a:ahLst/>
              <a:cxnLst/>
              <a:rect l="l" t="t" r="r" b="b"/>
              <a:pathLst>
                <a:path w="542" h="278" extrusionOk="0">
                  <a:moveTo>
                    <a:pt x="499" y="0"/>
                  </a:moveTo>
                  <a:cubicBezTo>
                    <a:pt x="495" y="0"/>
                    <a:pt x="492" y="1"/>
                    <a:pt x="488" y="2"/>
                  </a:cubicBezTo>
                  <a:cubicBezTo>
                    <a:pt x="335" y="65"/>
                    <a:pt x="177" y="124"/>
                    <a:pt x="33" y="205"/>
                  </a:cubicBezTo>
                  <a:cubicBezTo>
                    <a:pt x="0" y="224"/>
                    <a:pt x="17" y="277"/>
                    <a:pt x="50" y="277"/>
                  </a:cubicBezTo>
                  <a:cubicBezTo>
                    <a:pt x="54" y="277"/>
                    <a:pt x="58" y="276"/>
                    <a:pt x="62" y="275"/>
                  </a:cubicBezTo>
                  <a:cubicBezTo>
                    <a:pt x="218" y="218"/>
                    <a:pt x="365" y="136"/>
                    <a:pt x="513" y="61"/>
                  </a:cubicBezTo>
                  <a:cubicBezTo>
                    <a:pt x="541" y="47"/>
                    <a:pt x="526" y="0"/>
                    <a:pt x="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5"/>
            <p:cNvSpPr/>
            <p:nvPr/>
          </p:nvSpPr>
          <p:spPr>
            <a:xfrm>
              <a:off x="6680344" y="1641191"/>
              <a:ext cx="38858" cy="28150"/>
            </a:xfrm>
            <a:custGeom>
              <a:avLst/>
              <a:gdLst/>
              <a:ahLst/>
              <a:cxnLst/>
              <a:rect l="l" t="t" r="r" b="b"/>
              <a:pathLst>
                <a:path w="733" h="531" extrusionOk="0">
                  <a:moveTo>
                    <a:pt x="34" y="0"/>
                  </a:moveTo>
                  <a:cubicBezTo>
                    <a:pt x="12" y="0"/>
                    <a:pt x="1" y="36"/>
                    <a:pt x="23" y="47"/>
                  </a:cubicBezTo>
                  <a:cubicBezTo>
                    <a:pt x="276" y="162"/>
                    <a:pt x="467" y="333"/>
                    <a:pt x="668" y="522"/>
                  </a:cubicBezTo>
                  <a:cubicBezTo>
                    <a:pt x="674" y="528"/>
                    <a:pt x="681" y="530"/>
                    <a:pt x="688" y="530"/>
                  </a:cubicBezTo>
                  <a:cubicBezTo>
                    <a:pt x="710" y="530"/>
                    <a:pt x="732" y="507"/>
                    <a:pt x="716" y="486"/>
                  </a:cubicBezTo>
                  <a:cubicBezTo>
                    <a:pt x="552" y="260"/>
                    <a:pt x="295" y="105"/>
                    <a:pt x="41" y="2"/>
                  </a:cubicBezTo>
                  <a:cubicBezTo>
                    <a:pt x="39" y="1"/>
                    <a:pt x="36" y="0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5"/>
            <p:cNvSpPr/>
            <p:nvPr/>
          </p:nvSpPr>
          <p:spPr>
            <a:xfrm>
              <a:off x="6640214" y="1973945"/>
              <a:ext cx="26347" cy="10231"/>
            </a:xfrm>
            <a:custGeom>
              <a:avLst/>
              <a:gdLst/>
              <a:ahLst/>
              <a:cxnLst/>
              <a:rect l="l" t="t" r="r" b="b"/>
              <a:pathLst>
                <a:path w="497" h="193" extrusionOk="0">
                  <a:moveTo>
                    <a:pt x="453" y="0"/>
                  </a:moveTo>
                  <a:cubicBezTo>
                    <a:pt x="448" y="0"/>
                    <a:pt x="443" y="2"/>
                    <a:pt x="437" y="6"/>
                  </a:cubicBezTo>
                  <a:cubicBezTo>
                    <a:pt x="347" y="71"/>
                    <a:pt x="248" y="93"/>
                    <a:pt x="144" y="93"/>
                  </a:cubicBezTo>
                  <a:cubicBezTo>
                    <a:pt x="115" y="93"/>
                    <a:pt x="86" y="91"/>
                    <a:pt x="57" y="88"/>
                  </a:cubicBezTo>
                  <a:cubicBezTo>
                    <a:pt x="56" y="88"/>
                    <a:pt x="55" y="88"/>
                    <a:pt x="54" y="88"/>
                  </a:cubicBezTo>
                  <a:cubicBezTo>
                    <a:pt x="18" y="88"/>
                    <a:pt x="1" y="149"/>
                    <a:pt x="36" y="163"/>
                  </a:cubicBezTo>
                  <a:cubicBezTo>
                    <a:pt x="83" y="183"/>
                    <a:pt x="131" y="192"/>
                    <a:pt x="178" y="192"/>
                  </a:cubicBezTo>
                  <a:cubicBezTo>
                    <a:pt x="289" y="192"/>
                    <a:pt x="397" y="142"/>
                    <a:pt x="477" y="59"/>
                  </a:cubicBezTo>
                  <a:cubicBezTo>
                    <a:pt x="497" y="37"/>
                    <a:pt x="478" y="0"/>
                    <a:pt x="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5"/>
            <p:cNvSpPr/>
            <p:nvPr/>
          </p:nvSpPr>
          <p:spPr>
            <a:xfrm>
              <a:off x="6628392" y="1619244"/>
              <a:ext cx="27460" cy="13306"/>
            </a:xfrm>
            <a:custGeom>
              <a:avLst/>
              <a:gdLst/>
              <a:ahLst/>
              <a:cxnLst/>
              <a:rect l="l" t="t" r="r" b="b"/>
              <a:pathLst>
                <a:path w="518" h="251" extrusionOk="0">
                  <a:moveTo>
                    <a:pt x="28" y="1"/>
                  </a:moveTo>
                  <a:cubicBezTo>
                    <a:pt x="11" y="1"/>
                    <a:pt x="0" y="31"/>
                    <a:pt x="19" y="41"/>
                  </a:cubicBezTo>
                  <a:cubicBezTo>
                    <a:pt x="166" y="112"/>
                    <a:pt x="315" y="192"/>
                    <a:pt x="469" y="249"/>
                  </a:cubicBezTo>
                  <a:cubicBezTo>
                    <a:pt x="472" y="250"/>
                    <a:pt x="475" y="251"/>
                    <a:pt x="478" y="251"/>
                  </a:cubicBezTo>
                  <a:cubicBezTo>
                    <a:pt x="503" y="251"/>
                    <a:pt x="517" y="210"/>
                    <a:pt x="491" y="197"/>
                  </a:cubicBezTo>
                  <a:cubicBezTo>
                    <a:pt x="345" y="120"/>
                    <a:pt x="187" y="64"/>
                    <a:pt x="35" y="2"/>
                  </a:cubicBezTo>
                  <a:cubicBezTo>
                    <a:pt x="33" y="1"/>
                    <a:pt x="30" y="1"/>
                    <a:pt x="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5"/>
            <p:cNvSpPr/>
            <p:nvPr/>
          </p:nvSpPr>
          <p:spPr>
            <a:xfrm>
              <a:off x="6585718" y="1970924"/>
              <a:ext cx="30800" cy="14578"/>
            </a:xfrm>
            <a:custGeom>
              <a:avLst/>
              <a:gdLst/>
              <a:ahLst/>
              <a:cxnLst/>
              <a:rect l="l" t="t" r="r" b="b"/>
              <a:pathLst>
                <a:path w="581" h="275" extrusionOk="0">
                  <a:moveTo>
                    <a:pt x="51" y="0"/>
                  </a:moveTo>
                  <a:cubicBezTo>
                    <a:pt x="26" y="0"/>
                    <a:pt x="1" y="21"/>
                    <a:pt x="12" y="48"/>
                  </a:cubicBezTo>
                  <a:cubicBezTo>
                    <a:pt x="70" y="194"/>
                    <a:pt x="210" y="274"/>
                    <a:pt x="355" y="274"/>
                  </a:cubicBezTo>
                  <a:cubicBezTo>
                    <a:pt x="423" y="274"/>
                    <a:pt x="492" y="257"/>
                    <a:pt x="555" y="220"/>
                  </a:cubicBezTo>
                  <a:cubicBezTo>
                    <a:pt x="580" y="205"/>
                    <a:pt x="565" y="170"/>
                    <a:pt x="540" y="170"/>
                  </a:cubicBezTo>
                  <a:cubicBezTo>
                    <a:pt x="536" y="170"/>
                    <a:pt x="532" y="171"/>
                    <a:pt x="527" y="173"/>
                  </a:cubicBezTo>
                  <a:cubicBezTo>
                    <a:pt x="484" y="194"/>
                    <a:pt x="440" y="203"/>
                    <a:pt x="395" y="203"/>
                  </a:cubicBezTo>
                  <a:cubicBezTo>
                    <a:pt x="270" y="203"/>
                    <a:pt x="148" y="129"/>
                    <a:pt x="84" y="18"/>
                  </a:cubicBezTo>
                  <a:cubicBezTo>
                    <a:pt x="76" y="6"/>
                    <a:pt x="64" y="0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5"/>
            <p:cNvSpPr/>
            <p:nvPr/>
          </p:nvSpPr>
          <p:spPr>
            <a:xfrm>
              <a:off x="6577872" y="1622266"/>
              <a:ext cx="20463" cy="25499"/>
            </a:xfrm>
            <a:custGeom>
              <a:avLst/>
              <a:gdLst/>
              <a:ahLst/>
              <a:cxnLst/>
              <a:rect l="l" t="t" r="r" b="b"/>
              <a:pathLst>
                <a:path w="386" h="481" extrusionOk="0">
                  <a:moveTo>
                    <a:pt x="340" y="0"/>
                  </a:moveTo>
                  <a:cubicBezTo>
                    <a:pt x="338" y="0"/>
                    <a:pt x="336" y="0"/>
                    <a:pt x="334" y="1"/>
                  </a:cubicBezTo>
                  <a:cubicBezTo>
                    <a:pt x="127" y="42"/>
                    <a:pt x="1" y="259"/>
                    <a:pt x="18" y="461"/>
                  </a:cubicBezTo>
                  <a:cubicBezTo>
                    <a:pt x="19" y="474"/>
                    <a:pt x="29" y="480"/>
                    <a:pt x="39" y="480"/>
                  </a:cubicBezTo>
                  <a:cubicBezTo>
                    <a:pt x="49" y="480"/>
                    <a:pt x="59" y="474"/>
                    <a:pt x="59" y="461"/>
                  </a:cubicBezTo>
                  <a:cubicBezTo>
                    <a:pt x="62" y="268"/>
                    <a:pt x="188" y="129"/>
                    <a:pt x="356" y="53"/>
                  </a:cubicBezTo>
                  <a:cubicBezTo>
                    <a:pt x="386" y="40"/>
                    <a:pt x="367" y="0"/>
                    <a:pt x="3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5"/>
            <p:cNvSpPr/>
            <p:nvPr/>
          </p:nvSpPr>
          <p:spPr>
            <a:xfrm>
              <a:off x="6576971" y="1842582"/>
              <a:ext cx="18872" cy="37692"/>
            </a:xfrm>
            <a:custGeom>
              <a:avLst/>
              <a:gdLst/>
              <a:ahLst/>
              <a:cxnLst/>
              <a:rect l="l" t="t" r="r" b="b"/>
              <a:pathLst>
                <a:path w="356" h="711" extrusionOk="0">
                  <a:moveTo>
                    <a:pt x="309" y="0"/>
                  </a:moveTo>
                  <a:cubicBezTo>
                    <a:pt x="297" y="0"/>
                    <a:pt x="286" y="7"/>
                    <a:pt x="282" y="22"/>
                  </a:cubicBezTo>
                  <a:cubicBezTo>
                    <a:pt x="219" y="253"/>
                    <a:pt x="170" y="459"/>
                    <a:pt x="20" y="653"/>
                  </a:cubicBezTo>
                  <a:cubicBezTo>
                    <a:pt x="1" y="679"/>
                    <a:pt x="29" y="710"/>
                    <a:pt x="55" y="710"/>
                  </a:cubicBezTo>
                  <a:cubicBezTo>
                    <a:pt x="64" y="710"/>
                    <a:pt x="72" y="707"/>
                    <a:pt x="79" y="698"/>
                  </a:cubicBezTo>
                  <a:cubicBezTo>
                    <a:pt x="224" y="516"/>
                    <a:pt x="356" y="271"/>
                    <a:pt x="341" y="30"/>
                  </a:cubicBezTo>
                  <a:cubicBezTo>
                    <a:pt x="339" y="12"/>
                    <a:pt x="324" y="0"/>
                    <a:pt x="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5"/>
            <p:cNvSpPr/>
            <p:nvPr/>
          </p:nvSpPr>
          <p:spPr>
            <a:xfrm>
              <a:off x="6568966" y="1797735"/>
              <a:ext cx="20781" cy="23856"/>
            </a:xfrm>
            <a:custGeom>
              <a:avLst/>
              <a:gdLst/>
              <a:ahLst/>
              <a:cxnLst/>
              <a:rect l="l" t="t" r="r" b="b"/>
              <a:pathLst>
                <a:path w="392" h="450" extrusionOk="0">
                  <a:moveTo>
                    <a:pt x="54" y="0"/>
                  </a:moveTo>
                  <a:cubicBezTo>
                    <a:pt x="26" y="0"/>
                    <a:pt x="1" y="34"/>
                    <a:pt x="18" y="59"/>
                  </a:cubicBezTo>
                  <a:cubicBezTo>
                    <a:pt x="64" y="124"/>
                    <a:pt x="137" y="164"/>
                    <a:pt x="190" y="221"/>
                  </a:cubicBezTo>
                  <a:cubicBezTo>
                    <a:pt x="252" y="286"/>
                    <a:pt x="300" y="359"/>
                    <a:pt x="341" y="438"/>
                  </a:cubicBezTo>
                  <a:cubicBezTo>
                    <a:pt x="345" y="446"/>
                    <a:pt x="353" y="450"/>
                    <a:pt x="361" y="450"/>
                  </a:cubicBezTo>
                  <a:cubicBezTo>
                    <a:pt x="376" y="450"/>
                    <a:pt x="391" y="437"/>
                    <a:pt x="385" y="420"/>
                  </a:cubicBezTo>
                  <a:cubicBezTo>
                    <a:pt x="355" y="330"/>
                    <a:pt x="311" y="248"/>
                    <a:pt x="256" y="172"/>
                  </a:cubicBezTo>
                  <a:cubicBezTo>
                    <a:pt x="205" y="104"/>
                    <a:pt x="148" y="26"/>
                    <a:pt x="63" y="1"/>
                  </a:cubicBezTo>
                  <a:cubicBezTo>
                    <a:pt x="60" y="1"/>
                    <a:pt x="57" y="0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5"/>
            <p:cNvSpPr/>
            <p:nvPr/>
          </p:nvSpPr>
          <p:spPr>
            <a:xfrm>
              <a:off x="6575539" y="1742867"/>
              <a:ext cx="12511" cy="34034"/>
            </a:xfrm>
            <a:custGeom>
              <a:avLst/>
              <a:gdLst/>
              <a:ahLst/>
              <a:cxnLst/>
              <a:rect l="l" t="t" r="r" b="b"/>
              <a:pathLst>
                <a:path w="236" h="642" extrusionOk="0">
                  <a:moveTo>
                    <a:pt x="186" y="0"/>
                  </a:moveTo>
                  <a:cubicBezTo>
                    <a:pt x="177" y="0"/>
                    <a:pt x="169" y="5"/>
                    <a:pt x="166" y="17"/>
                  </a:cubicBezTo>
                  <a:cubicBezTo>
                    <a:pt x="117" y="221"/>
                    <a:pt x="101" y="411"/>
                    <a:pt x="10" y="606"/>
                  </a:cubicBezTo>
                  <a:cubicBezTo>
                    <a:pt x="1" y="624"/>
                    <a:pt x="17" y="642"/>
                    <a:pt x="33" y="642"/>
                  </a:cubicBezTo>
                  <a:cubicBezTo>
                    <a:pt x="40" y="642"/>
                    <a:pt x="47" y="638"/>
                    <a:pt x="51" y="629"/>
                  </a:cubicBezTo>
                  <a:cubicBezTo>
                    <a:pt x="144" y="451"/>
                    <a:pt x="235" y="229"/>
                    <a:pt x="213" y="24"/>
                  </a:cubicBezTo>
                  <a:cubicBezTo>
                    <a:pt x="211" y="10"/>
                    <a:pt x="198" y="0"/>
                    <a:pt x="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5"/>
            <p:cNvSpPr/>
            <p:nvPr/>
          </p:nvSpPr>
          <p:spPr>
            <a:xfrm>
              <a:off x="6576335" y="1676974"/>
              <a:ext cx="7899" cy="31542"/>
            </a:xfrm>
            <a:custGeom>
              <a:avLst/>
              <a:gdLst/>
              <a:ahLst/>
              <a:cxnLst/>
              <a:rect l="l" t="t" r="r" b="b"/>
              <a:pathLst>
                <a:path w="149" h="595" extrusionOk="0">
                  <a:moveTo>
                    <a:pt x="67" y="1"/>
                  </a:moveTo>
                  <a:cubicBezTo>
                    <a:pt x="58" y="1"/>
                    <a:pt x="49" y="6"/>
                    <a:pt x="46" y="18"/>
                  </a:cubicBezTo>
                  <a:cubicBezTo>
                    <a:pt x="0" y="193"/>
                    <a:pt x="48" y="408"/>
                    <a:pt x="97" y="578"/>
                  </a:cubicBezTo>
                  <a:cubicBezTo>
                    <a:pt x="101" y="589"/>
                    <a:pt x="110" y="594"/>
                    <a:pt x="119" y="594"/>
                  </a:cubicBezTo>
                  <a:cubicBezTo>
                    <a:pt x="134" y="594"/>
                    <a:pt x="149" y="582"/>
                    <a:pt x="144" y="564"/>
                  </a:cubicBezTo>
                  <a:cubicBezTo>
                    <a:pt x="121" y="471"/>
                    <a:pt x="105" y="377"/>
                    <a:pt x="98" y="281"/>
                  </a:cubicBezTo>
                  <a:cubicBezTo>
                    <a:pt x="93" y="195"/>
                    <a:pt x="103" y="110"/>
                    <a:pt x="94" y="24"/>
                  </a:cubicBezTo>
                  <a:cubicBezTo>
                    <a:pt x="92" y="10"/>
                    <a:pt x="79" y="1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5"/>
            <p:cNvSpPr/>
            <p:nvPr/>
          </p:nvSpPr>
          <p:spPr>
            <a:xfrm>
              <a:off x="6571033" y="1916269"/>
              <a:ext cx="8694" cy="32391"/>
            </a:xfrm>
            <a:custGeom>
              <a:avLst/>
              <a:gdLst/>
              <a:ahLst/>
              <a:cxnLst/>
              <a:rect l="l" t="t" r="r" b="b"/>
              <a:pathLst>
                <a:path w="164" h="611" extrusionOk="0">
                  <a:moveTo>
                    <a:pt x="124" y="0"/>
                  </a:moveTo>
                  <a:cubicBezTo>
                    <a:pt x="113" y="0"/>
                    <a:pt x="103" y="5"/>
                    <a:pt x="97" y="16"/>
                  </a:cubicBezTo>
                  <a:cubicBezTo>
                    <a:pt x="1" y="191"/>
                    <a:pt x="8" y="405"/>
                    <a:pt x="78" y="588"/>
                  </a:cubicBezTo>
                  <a:cubicBezTo>
                    <a:pt x="83" y="603"/>
                    <a:pt x="96" y="610"/>
                    <a:pt x="109" y="610"/>
                  </a:cubicBezTo>
                  <a:cubicBezTo>
                    <a:pt x="127" y="610"/>
                    <a:pt x="145" y="595"/>
                    <a:pt x="139" y="572"/>
                  </a:cubicBezTo>
                  <a:cubicBezTo>
                    <a:pt x="88" y="388"/>
                    <a:pt x="111" y="222"/>
                    <a:pt x="158" y="41"/>
                  </a:cubicBezTo>
                  <a:cubicBezTo>
                    <a:pt x="163" y="18"/>
                    <a:pt x="143" y="0"/>
                    <a:pt x="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9" name="Google Shape;909;p35"/>
          <p:cNvSpPr txBox="1">
            <a:spLocks noGrp="1"/>
          </p:cNvSpPr>
          <p:nvPr>
            <p:ph type="ctrTitle"/>
          </p:nvPr>
        </p:nvSpPr>
        <p:spPr>
          <a:xfrm>
            <a:off x="1770644" y="1237975"/>
            <a:ext cx="5195508" cy="181005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RUEDA DE LA VIDA </a:t>
            </a:r>
            <a:endParaRPr dirty="0"/>
          </a:p>
        </p:txBody>
      </p:sp>
      <p:sp>
        <p:nvSpPr>
          <p:cNvPr id="910" name="Google Shape;910;p35"/>
          <p:cNvSpPr txBox="1">
            <a:spLocks noGrp="1"/>
          </p:cNvSpPr>
          <p:nvPr>
            <p:ph type="subTitle" idx="1"/>
          </p:nvPr>
        </p:nvSpPr>
        <p:spPr>
          <a:xfrm>
            <a:off x="3327311" y="3762300"/>
            <a:ext cx="2489400" cy="67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By: Maria Fernanda Leyva Ruiz. 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6" name="Google Shape;1286;p45"/>
          <p:cNvGrpSpPr/>
          <p:nvPr/>
        </p:nvGrpSpPr>
        <p:grpSpPr>
          <a:xfrm>
            <a:off x="2176859" y="879680"/>
            <a:ext cx="4699670" cy="1345814"/>
            <a:chOff x="7728915" y="1917859"/>
            <a:chExt cx="1034486" cy="222599"/>
          </a:xfrm>
        </p:grpSpPr>
        <p:sp>
          <p:nvSpPr>
            <p:cNvPr id="1287" name="Google Shape;1287;p45"/>
            <p:cNvSpPr/>
            <p:nvPr/>
          </p:nvSpPr>
          <p:spPr>
            <a:xfrm>
              <a:off x="8619035" y="1957671"/>
              <a:ext cx="135129" cy="175206"/>
            </a:xfrm>
            <a:custGeom>
              <a:avLst/>
              <a:gdLst/>
              <a:ahLst/>
              <a:cxnLst/>
              <a:rect l="l" t="t" r="r" b="b"/>
              <a:pathLst>
                <a:path w="2549" h="3305" extrusionOk="0">
                  <a:moveTo>
                    <a:pt x="2549" y="0"/>
                  </a:moveTo>
                  <a:cubicBezTo>
                    <a:pt x="2549" y="0"/>
                    <a:pt x="2548" y="0"/>
                    <a:pt x="2548" y="1"/>
                  </a:cubicBezTo>
                  <a:lnTo>
                    <a:pt x="2548" y="1"/>
                  </a:lnTo>
                  <a:cubicBezTo>
                    <a:pt x="2548" y="0"/>
                    <a:pt x="2549" y="0"/>
                    <a:pt x="2549" y="0"/>
                  </a:cubicBezTo>
                  <a:close/>
                  <a:moveTo>
                    <a:pt x="999" y="255"/>
                  </a:moveTo>
                  <a:cubicBezTo>
                    <a:pt x="1054" y="255"/>
                    <a:pt x="1109" y="256"/>
                    <a:pt x="1163" y="259"/>
                  </a:cubicBezTo>
                  <a:cubicBezTo>
                    <a:pt x="1206" y="261"/>
                    <a:pt x="1206" y="322"/>
                    <a:pt x="1163" y="325"/>
                  </a:cubicBezTo>
                  <a:cubicBezTo>
                    <a:pt x="1109" y="327"/>
                    <a:pt x="1054" y="328"/>
                    <a:pt x="999" y="328"/>
                  </a:cubicBezTo>
                  <a:cubicBezTo>
                    <a:pt x="889" y="328"/>
                    <a:pt x="778" y="325"/>
                    <a:pt x="668" y="322"/>
                  </a:cubicBezTo>
                  <a:cubicBezTo>
                    <a:pt x="628" y="321"/>
                    <a:pt x="629" y="263"/>
                    <a:pt x="668" y="262"/>
                  </a:cubicBezTo>
                  <a:cubicBezTo>
                    <a:pt x="778" y="259"/>
                    <a:pt x="889" y="255"/>
                    <a:pt x="999" y="255"/>
                  </a:cubicBezTo>
                  <a:close/>
                  <a:moveTo>
                    <a:pt x="1958" y="347"/>
                  </a:moveTo>
                  <a:cubicBezTo>
                    <a:pt x="2042" y="347"/>
                    <a:pt x="2125" y="350"/>
                    <a:pt x="2207" y="360"/>
                  </a:cubicBezTo>
                  <a:cubicBezTo>
                    <a:pt x="2247" y="366"/>
                    <a:pt x="2247" y="417"/>
                    <a:pt x="2207" y="422"/>
                  </a:cubicBezTo>
                  <a:cubicBezTo>
                    <a:pt x="2127" y="432"/>
                    <a:pt x="2045" y="435"/>
                    <a:pt x="1963" y="435"/>
                  </a:cubicBezTo>
                  <a:cubicBezTo>
                    <a:pt x="1829" y="435"/>
                    <a:pt x="1694" y="427"/>
                    <a:pt x="1562" y="425"/>
                  </a:cubicBezTo>
                  <a:cubicBezTo>
                    <a:pt x="1517" y="425"/>
                    <a:pt x="1517" y="357"/>
                    <a:pt x="1562" y="357"/>
                  </a:cubicBezTo>
                  <a:cubicBezTo>
                    <a:pt x="1692" y="355"/>
                    <a:pt x="1825" y="347"/>
                    <a:pt x="1958" y="347"/>
                  </a:cubicBezTo>
                  <a:close/>
                  <a:moveTo>
                    <a:pt x="1261" y="2801"/>
                  </a:moveTo>
                  <a:cubicBezTo>
                    <a:pt x="1263" y="2801"/>
                    <a:pt x="1266" y="2802"/>
                    <a:pt x="1269" y="2802"/>
                  </a:cubicBezTo>
                  <a:cubicBezTo>
                    <a:pt x="1481" y="2855"/>
                    <a:pt x="1692" y="2877"/>
                    <a:pt x="1909" y="2894"/>
                  </a:cubicBezTo>
                  <a:cubicBezTo>
                    <a:pt x="1949" y="2897"/>
                    <a:pt x="1950" y="2955"/>
                    <a:pt x="1909" y="2957"/>
                  </a:cubicBezTo>
                  <a:cubicBezTo>
                    <a:pt x="1891" y="2958"/>
                    <a:pt x="1873" y="2958"/>
                    <a:pt x="1855" y="2958"/>
                  </a:cubicBezTo>
                  <a:cubicBezTo>
                    <a:pt x="1652" y="2958"/>
                    <a:pt x="1447" y="2920"/>
                    <a:pt x="1253" y="2864"/>
                  </a:cubicBezTo>
                  <a:cubicBezTo>
                    <a:pt x="1216" y="2853"/>
                    <a:pt x="1227" y="2801"/>
                    <a:pt x="1261" y="2801"/>
                  </a:cubicBezTo>
                  <a:close/>
                  <a:moveTo>
                    <a:pt x="2548" y="1"/>
                  </a:moveTo>
                  <a:cubicBezTo>
                    <a:pt x="2390" y="75"/>
                    <a:pt x="2206" y="93"/>
                    <a:pt x="2020" y="93"/>
                  </a:cubicBezTo>
                  <a:cubicBezTo>
                    <a:pt x="1861" y="93"/>
                    <a:pt x="1699" y="80"/>
                    <a:pt x="1549" y="77"/>
                  </a:cubicBezTo>
                  <a:cubicBezTo>
                    <a:pt x="1232" y="74"/>
                    <a:pt x="916" y="70"/>
                    <a:pt x="599" y="48"/>
                  </a:cubicBezTo>
                  <a:lnTo>
                    <a:pt x="599" y="48"/>
                  </a:lnTo>
                  <a:cubicBezTo>
                    <a:pt x="661" y="876"/>
                    <a:pt x="712" y="1715"/>
                    <a:pt x="658" y="2537"/>
                  </a:cubicBezTo>
                  <a:cubicBezTo>
                    <a:pt x="663" y="2549"/>
                    <a:pt x="663" y="2564"/>
                    <a:pt x="652" y="2579"/>
                  </a:cubicBezTo>
                  <a:cubicBezTo>
                    <a:pt x="574" y="2685"/>
                    <a:pt x="489" y="2787"/>
                    <a:pt x="401" y="2889"/>
                  </a:cubicBezTo>
                  <a:cubicBezTo>
                    <a:pt x="554" y="2867"/>
                    <a:pt x="709" y="2844"/>
                    <a:pt x="865" y="2841"/>
                  </a:cubicBezTo>
                  <a:cubicBezTo>
                    <a:pt x="895" y="2841"/>
                    <a:pt x="903" y="2889"/>
                    <a:pt x="873" y="2895"/>
                  </a:cubicBezTo>
                  <a:cubicBezTo>
                    <a:pt x="707" y="2928"/>
                    <a:pt x="537" y="2940"/>
                    <a:pt x="370" y="2955"/>
                  </a:cubicBezTo>
                  <a:cubicBezTo>
                    <a:pt x="368" y="2955"/>
                    <a:pt x="367" y="2955"/>
                    <a:pt x="366" y="2955"/>
                  </a:cubicBezTo>
                  <a:cubicBezTo>
                    <a:pt x="358" y="2955"/>
                    <a:pt x="353" y="2952"/>
                    <a:pt x="348" y="2949"/>
                  </a:cubicBezTo>
                  <a:cubicBezTo>
                    <a:pt x="236" y="3073"/>
                    <a:pt x="120" y="3192"/>
                    <a:pt x="0" y="3304"/>
                  </a:cubicBezTo>
                  <a:cubicBezTo>
                    <a:pt x="511" y="3250"/>
                    <a:pt x="1027" y="3229"/>
                    <a:pt x="1542" y="3229"/>
                  </a:cubicBezTo>
                  <a:cubicBezTo>
                    <a:pt x="1872" y="3229"/>
                    <a:pt x="2202" y="3238"/>
                    <a:pt x="2530" y="3252"/>
                  </a:cubicBezTo>
                  <a:cubicBezTo>
                    <a:pt x="2365" y="3054"/>
                    <a:pt x="2233" y="2833"/>
                    <a:pt x="2080" y="2626"/>
                  </a:cubicBezTo>
                  <a:cubicBezTo>
                    <a:pt x="1864" y="2331"/>
                    <a:pt x="1625" y="2061"/>
                    <a:pt x="1376" y="1793"/>
                  </a:cubicBezTo>
                  <a:cubicBezTo>
                    <a:pt x="1336" y="1751"/>
                    <a:pt x="1365" y="1698"/>
                    <a:pt x="1407" y="1685"/>
                  </a:cubicBezTo>
                  <a:cubicBezTo>
                    <a:pt x="1379" y="1670"/>
                    <a:pt x="1363" y="1630"/>
                    <a:pt x="1391" y="1598"/>
                  </a:cubicBezTo>
                  <a:cubicBezTo>
                    <a:pt x="1796" y="1111"/>
                    <a:pt x="2189" y="625"/>
                    <a:pt x="2534" y="93"/>
                  </a:cubicBezTo>
                  <a:cubicBezTo>
                    <a:pt x="2511" y="64"/>
                    <a:pt x="2507" y="20"/>
                    <a:pt x="25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5"/>
            <p:cNvSpPr/>
            <p:nvPr/>
          </p:nvSpPr>
          <p:spPr>
            <a:xfrm>
              <a:off x="8615165" y="2098841"/>
              <a:ext cx="25234" cy="25128"/>
            </a:xfrm>
            <a:custGeom>
              <a:avLst/>
              <a:gdLst/>
              <a:ahLst/>
              <a:cxnLst/>
              <a:rect l="l" t="t" r="r" b="b"/>
              <a:pathLst>
                <a:path w="476" h="474" extrusionOk="0">
                  <a:moveTo>
                    <a:pt x="476" y="0"/>
                  </a:moveTo>
                  <a:cubicBezTo>
                    <a:pt x="470" y="4"/>
                    <a:pt x="464" y="7"/>
                    <a:pt x="458" y="7"/>
                  </a:cubicBezTo>
                  <a:cubicBezTo>
                    <a:pt x="305" y="5"/>
                    <a:pt x="152" y="4"/>
                    <a:pt x="0" y="3"/>
                  </a:cubicBezTo>
                  <a:lnTo>
                    <a:pt x="0" y="3"/>
                  </a:lnTo>
                  <a:cubicBezTo>
                    <a:pt x="24" y="157"/>
                    <a:pt x="29" y="317"/>
                    <a:pt x="15" y="474"/>
                  </a:cubicBezTo>
                  <a:cubicBezTo>
                    <a:pt x="159" y="309"/>
                    <a:pt x="313" y="149"/>
                    <a:pt x="4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5"/>
            <p:cNvSpPr/>
            <p:nvPr/>
          </p:nvSpPr>
          <p:spPr>
            <a:xfrm>
              <a:off x="7873160" y="2103135"/>
              <a:ext cx="41032" cy="27513"/>
            </a:xfrm>
            <a:custGeom>
              <a:avLst/>
              <a:gdLst/>
              <a:ahLst/>
              <a:cxnLst/>
              <a:rect l="l" t="t" r="r" b="b"/>
              <a:pathLst>
                <a:path w="774" h="519" extrusionOk="0">
                  <a:moveTo>
                    <a:pt x="1" y="1"/>
                  </a:moveTo>
                  <a:lnTo>
                    <a:pt x="1" y="1"/>
                  </a:lnTo>
                  <a:cubicBezTo>
                    <a:pt x="258" y="174"/>
                    <a:pt x="512" y="350"/>
                    <a:pt x="773" y="519"/>
                  </a:cubicBezTo>
                  <a:cubicBezTo>
                    <a:pt x="753" y="348"/>
                    <a:pt x="747" y="175"/>
                    <a:pt x="761" y="4"/>
                  </a:cubicBezTo>
                  <a:cubicBezTo>
                    <a:pt x="507" y="4"/>
                    <a:pt x="255" y="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5"/>
            <p:cNvSpPr/>
            <p:nvPr/>
          </p:nvSpPr>
          <p:spPr>
            <a:xfrm>
              <a:off x="7869820" y="1922736"/>
              <a:ext cx="779814" cy="175047"/>
            </a:xfrm>
            <a:custGeom>
              <a:avLst/>
              <a:gdLst/>
              <a:ahLst/>
              <a:cxnLst/>
              <a:rect l="l" t="t" r="r" b="b"/>
              <a:pathLst>
                <a:path w="14710" h="3302" extrusionOk="0">
                  <a:moveTo>
                    <a:pt x="1575" y="266"/>
                  </a:moveTo>
                  <a:cubicBezTo>
                    <a:pt x="1647" y="266"/>
                    <a:pt x="1718" y="267"/>
                    <a:pt x="1789" y="272"/>
                  </a:cubicBezTo>
                  <a:cubicBezTo>
                    <a:pt x="1832" y="276"/>
                    <a:pt x="1832" y="334"/>
                    <a:pt x="1789" y="338"/>
                  </a:cubicBezTo>
                  <a:cubicBezTo>
                    <a:pt x="1717" y="343"/>
                    <a:pt x="1644" y="344"/>
                    <a:pt x="1572" y="344"/>
                  </a:cubicBezTo>
                  <a:cubicBezTo>
                    <a:pt x="1462" y="344"/>
                    <a:pt x="1353" y="341"/>
                    <a:pt x="1243" y="339"/>
                  </a:cubicBezTo>
                  <a:cubicBezTo>
                    <a:pt x="1200" y="338"/>
                    <a:pt x="1200" y="272"/>
                    <a:pt x="1243" y="272"/>
                  </a:cubicBezTo>
                  <a:cubicBezTo>
                    <a:pt x="1353" y="270"/>
                    <a:pt x="1465" y="266"/>
                    <a:pt x="1575" y="266"/>
                  </a:cubicBezTo>
                  <a:close/>
                  <a:moveTo>
                    <a:pt x="4373" y="242"/>
                  </a:moveTo>
                  <a:cubicBezTo>
                    <a:pt x="4393" y="242"/>
                    <a:pt x="4409" y="273"/>
                    <a:pt x="4385" y="283"/>
                  </a:cubicBezTo>
                  <a:cubicBezTo>
                    <a:pt x="4284" y="328"/>
                    <a:pt x="4176" y="345"/>
                    <a:pt x="4067" y="345"/>
                  </a:cubicBezTo>
                  <a:cubicBezTo>
                    <a:pt x="4001" y="345"/>
                    <a:pt x="3934" y="338"/>
                    <a:pt x="3868" y="328"/>
                  </a:cubicBezTo>
                  <a:cubicBezTo>
                    <a:pt x="3834" y="323"/>
                    <a:pt x="3847" y="274"/>
                    <a:pt x="3878" y="274"/>
                  </a:cubicBezTo>
                  <a:cubicBezTo>
                    <a:pt x="3880" y="274"/>
                    <a:pt x="3881" y="274"/>
                    <a:pt x="3883" y="275"/>
                  </a:cubicBezTo>
                  <a:cubicBezTo>
                    <a:pt x="3928" y="281"/>
                    <a:pt x="3973" y="284"/>
                    <a:pt x="4017" y="284"/>
                  </a:cubicBezTo>
                  <a:cubicBezTo>
                    <a:pt x="4135" y="284"/>
                    <a:pt x="4250" y="264"/>
                    <a:pt x="4369" y="243"/>
                  </a:cubicBezTo>
                  <a:cubicBezTo>
                    <a:pt x="4370" y="242"/>
                    <a:pt x="4372" y="242"/>
                    <a:pt x="4373" y="242"/>
                  </a:cubicBezTo>
                  <a:close/>
                  <a:moveTo>
                    <a:pt x="2907" y="327"/>
                  </a:moveTo>
                  <a:cubicBezTo>
                    <a:pt x="2965" y="327"/>
                    <a:pt x="3023" y="328"/>
                    <a:pt x="3081" y="330"/>
                  </a:cubicBezTo>
                  <a:cubicBezTo>
                    <a:pt x="3113" y="331"/>
                    <a:pt x="3113" y="379"/>
                    <a:pt x="3081" y="379"/>
                  </a:cubicBezTo>
                  <a:cubicBezTo>
                    <a:pt x="3017" y="382"/>
                    <a:pt x="2955" y="383"/>
                    <a:pt x="2892" y="383"/>
                  </a:cubicBezTo>
                  <a:cubicBezTo>
                    <a:pt x="2806" y="383"/>
                    <a:pt x="2720" y="381"/>
                    <a:pt x="2634" y="379"/>
                  </a:cubicBezTo>
                  <a:cubicBezTo>
                    <a:pt x="2603" y="379"/>
                    <a:pt x="2603" y="331"/>
                    <a:pt x="2634" y="331"/>
                  </a:cubicBezTo>
                  <a:cubicBezTo>
                    <a:pt x="2726" y="329"/>
                    <a:pt x="2816" y="327"/>
                    <a:pt x="2907" y="327"/>
                  </a:cubicBezTo>
                  <a:close/>
                  <a:moveTo>
                    <a:pt x="5330" y="318"/>
                  </a:moveTo>
                  <a:cubicBezTo>
                    <a:pt x="5408" y="318"/>
                    <a:pt x="5486" y="320"/>
                    <a:pt x="5563" y="324"/>
                  </a:cubicBezTo>
                  <a:cubicBezTo>
                    <a:pt x="5605" y="325"/>
                    <a:pt x="5605" y="385"/>
                    <a:pt x="5563" y="387"/>
                  </a:cubicBezTo>
                  <a:cubicBezTo>
                    <a:pt x="5492" y="390"/>
                    <a:pt x="5421" y="392"/>
                    <a:pt x="5350" y="392"/>
                  </a:cubicBezTo>
                  <a:cubicBezTo>
                    <a:pt x="5273" y="392"/>
                    <a:pt x="5195" y="390"/>
                    <a:pt x="5117" y="388"/>
                  </a:cubicBezTo>
                  <a:cubicBezTo>
                    <a:pt x="5074" y="386"/>
                    <a:pt x="5074" y="324"/>
                    <a:pt x="5117" y="322"/>
                  </a:cubicBezTo>
                  <a:cubicBezTo>
                    <a:pt x="5188" y="320"/>
                    <a:pt x="5259" y="318"/>
                    <a:pt x="5330" y="318"/>
                  </a:cubicBezTo>
                  <a:close/>
                  <a:moveTo>
                    <a:pt x="9432" y="313"/>
                  </a:moveTo>
                  <a:cubicBezTo>
                    <a:pt x="9504" y="313"/>
                    <a:pt x="9577" y="318"/>
                    <a:pt x="9643" y="337"/>
                  </a:cubicBezTo>
                  <a:cubicBezTo>
                    <a:pt x="9668" y="343"/>
                    <a:pt x="9672" y="386"/>
                    <a:pt x="9643" y="389"/>
                  </a:cubicBezTo>
                  <a:cubicBezTo>
                    <a:pt x="9615" y="393"/>
                    <a:pt x="9586" y="395"/>
                    <a:pt x="9557" y="395"/>
                  </a:cubicBezTo>
                  <a:cubicBezTo>
                    <a:pt x="9449" y="395"/>
                    <a:pt x="9335" y="370"/>
                    <a:pt x="9231" y="356"/>
                  </a:cubicBezTo>
                  <a:cubicBezTo>
                    <a:pt x="9208" y="354"/>
                    <a:pt x="9215" y="317"/>
                    <a:pt x="9237" y="317"/>
                  </a:cubicBezTo>
                  <a:cubicBezTo>
                    <a:pt x="9299" y="317"/>
                    <a:pt x="9365" y="313"/>
                    <a:pt x="9432" y="313"/>
                  </a:cubicBezTo>
                  <a:close/>
                  <a:moveTo>
                    <a:pt x="8298" y="328"/>
                  </a:moveTo>
                  <a:cubicBezTo>
                    <a:pt x="8322" y="328"/>
                    <a:pt x="8327" y="371"/>
                    <a:pt x="8301" y="376"/>
                  </a:cubicBezTo>
                  <a:cubicBezTo>
                    <a:pt x="8135" y="402"/>
                    <a:pt x="7967" y="418"/>
                    <a:pt x="7799" y="435"/>
                  </a:cubicBezTo>
                  <a:cubicBezTo>
                    <a:pt x="7798" y="435"/>
                    <a:pt x="7797" y="435"/>
                    <a:pt x="7797" y="435"/>
                  </a:cubicBezTo>
                  <a:cubicBezTo>
                    <a:pt x="7772" y="435"/>
                    <a:pt x="7768" y="392"/>
                    <a:pt x="7793" y="388"/>
                  </a:cubicBezTo>
                  <a:cubicBezTo>
                    <a:pt x="7961" y="365"/>
                    <a:pt x="8127" y="341"/>
                    <a:pt x="8295" y="328"/>
                  </a:cubicBezTo>
                  <a:cubicBezTo>
                    <a:pt x="8296" y="328"/>
                    <a:pt x="8297" y="328"/>
                    <a:pt x="8298" y="328"/>
                  </a:cubicBezTo>
                  <a:close/>
                  <a:moveTo>
                    <a:pt x="10929" y="339"/>
                  </a:moveTo>
                  <a:cubicBezTo>
                    <a:pt x="10961" y="339"/>
                    <a:pt x="10968" y="392"/>
                    <a:pt x="10937" y="397"/>
                  </a:cubicBezTo>
                  <a:cubicBezTo>
                    <a:pt x="10770" y="424"/>
                    <a:pt x="10598" y="427"/>
                    <a:pt x="10431" y="440"/>
                  </a:cubicBezTo>
                  <a:cubicBezTo>
                    <a:pt x="10431" y="440"/>
                    <a:pt x="10430" y="440"/>
                    <a:pt x="10429" y="440"/>
                  </a:cubicBezTo>
                  <a:cubicBezTo>
                    <a:pt x="10399" y="440"/>
                    <a:pt x="10400" y="393"/>
                    <a:pt x="10431" y="389"/>
                  </a:cubicBezTo>
                  <a:cubicBezTo>
                    <a:pt x="10596" y="371"/>
                    <a:pt x="10763" y="343"/>
                    <a:pt x="10928" y="339"/>
                  </a:cubicBezTo>
                  <a:cubicBezTo>
                    <a:pt x="10929" y="339"/>
                    <a:pt x="10929" y="339"/>
                    <a:pt x="10929" y="339"/>
                  </a:cubicBezTo>
                  <a:close/>
                  <a:moveTo>
                    <a:pt x="11898" y="365"/>
                  </a:moveTo>
                  <a:cubicBezTo>
                    <a:pt x="11988" y="365"/>
                    <a:pt x="12078" y="367"/>
                    <a:pt x="12168" y="373"/>
                  </a:cubicBezTo>
                  <a:cubicBezTo>
                    <a:pt x="12209" y="376"/>
                    <a:pt x="12209" y="434"/>
                    <a:pt x="12168" y="436"/>
                  </a:cubicBezTo>
                  <a:cubicBezTo>
                    <a:pt x="12078" y="442"/>
                    <a:pt x="11988" y="444"/>
                    <a:pt x="11898" y="444"/>
                  </a:cubicBezTo>
                  <a:cubicBezTo>
                    <a:pt x="11790" y="444"/>
                    <a:pt x="11681" y="441"/>
                    <a:pt x="11572" y="440"/>
                  </a:cubicBezTo>
                  <a:cubicBezTo>
                    <a:pt x="11528" y="440"/>
                    <a:pt x="11528" y="370"/>
                    <a:pt x="11572" y="369"/>
                  </a:cubicBezTo>
                  <a:cubicBezTo>
                    <a:pt x="11681" y="367"/>
                    <a:pt x="11790" y="365"/>
                    <a:pt x="11898" y="365"/>
                  </a:cubicBezTo>
                  <a:close/>
                  <a:moveTo>
                    <a:pt x="6306" y="365"/>
                  </a:moveTo>
                  <a:cubicBezTo>
                    <a:pt x="6307" y="365"/>
                    <a:pt x="6308" y="365"/>
                    <a:pt x="6309" y="365"/>
                  </a:cubicBezTo>
                  <a:cubicBezTo>
                    <a:pt x="6510" y="378"/>
                    <a:pt x="6716" y="381"/>
                    <a:pt x="6915" y="409"/>
                  </a:cubicBezTo>
                  <a:cubicBezTo>
                    <a:pt x="6957" y="414"/>
                    <a:pt x="6947" y="482"/>
                    <a:pt x="6906" y="482"/>
                  </a:cubicBezTo>
                  <a:cubicBezTo>
                    <a:pt x="6906" y="482"/>
                    <a:pt x="6905" y="482"/>
                    <a:pt x="6905" y="482"/>
                  </a:cubicBezTo>
                  <a:cubicBezTo>
                    <a:pt x="6707" y="478"/>
                    <a:pt x="6507" y="447"/>
                    <a:pt x="6309" y="426"/>
                  </a:cubicBezTo>
                  <a:cubicBezTo>
                    <a:pt x="6271" y="422"/>
                    <a:pt x="6271" y="365"/>
                    <a:pt x="6306" y="365"/>
                  </a:cubicBezTo>
                  <a:close/>
                  <a:moveTo>
                    <a:pt x="14278" y="413"/>
                  </a:moveTo>
                  <a:cubicBezTo>
                    <a:pt x="14353" y="413"/>
                    <a:pt x="14428" y="415"/>
                    <a:pt x="14503" y="424"/>
                  </a:cubicBezTo>
                  <a:cubicBezTo>
                    <a:pt x="14541" y="428"/>
                    <a:pt x="14541" y="481"/>
                    <a:pt x="14503" y="485"/>
                  </a:cubicBezTo>
                  <a:cubicBezTo>
                    <a:pt x="14429" y="493"/>
                    <a:pt x="14355" y="496"/>
                    <a:pt x="14280" y="496"/>
                  </a:cubicBezTo>
                  <a:cubicBezTo>
                    <a:pt x="14188" y="496"/>
                    <a:pt x="14096" y="492"/>
                    <a:pt x="14006" y="491"/>
                  </a:cubicBezTo>
                  <a:cubicBezTo>
                    <a:pt x="13958" y="490"/>
                    <a:pt x="13958" y="418"/>
                    <a:pt x="14006" y="418"/>
                  </a:cubicBezTo>
                  <a:cubicBezTo>
                    <a:pt x="14096" y="417"/>
                    <a:pt x="14187" y="413"/>
                    <a:pt x="14278" y="413"/>
                  </a:cubicBezTo>
                  <a:close/>
                  <a:moveTo>
                    <a:pt x="12862" y="459"/>
                  </a:moveTo>
                  <a:cubicBezTo>
                    <a:pt x="12863" y="459"/>
                    <a:pt x="12863" y="459"/>
                    <a:pt x="12864" y="459"/>
                  </a:cubicBezTo>
                  <a:cubicBezTo>
                    <a:pt x="13066" y="474"/>
                    <a:pt x="13269" y="486"/>
                    <a:pt x="13469" y="515"/>
                  </a:cubicBezTo>
                  <a:cubicBezTo>
                    <a:pt x="13502" y="520"/>
                    <a:pt x="13494" y="575"/>
                    <a:pt x="13461" y="575"/>
                  </a:cubicBezTo>
                  <a:cubicBezTo>
                    <a:pt x="13461" y="575"/>
                    <a:pt x="13460" y="575"/>
                    <a:pt x="13460" y="575"/>
                  </a:cubicBezTo>
                  <a:cubicBezTo>
                    <a:pt x="13261" y="570"/>
                    <a:pt x="13063" y="549"/>
                    <a:pt x="12864" y="530"/>
                  </a:cubicBezTo>
                  <a:cubicBezTo>
                    <a:pt x="12822" y="525"/>
                    <a:pt x="12819" y="459"/>
                    <a:pt x="12862" y="459"/>
                  </a:cubicBezTo>
                  <a:close/>
                  <a:moveTo>
                    <a:pt x="12989" y="2701"/>
                  </a:moveTo>
                  <a:cubicBezTo>
                    <a:pt x="13063" y="2701"/>
                    <a:pt x="13137" y="2704"/>
                    <a:pt x="13211" y="2710"/>
                  </a:cubicBezTo>
                  <a:cubicBezTo>
                    <a:pt x="13247" y="2713"/>
                    <a:pt x="13247" y="2763"/>
                    <a:pt x="13211" y="2766"/>
                  </a:cubicBezTo>
                  <a:cubicBezTo>
                    <a:pt x="13139" y="2773"/>
                    <a:pt x="13066" y="2775"/>
                    <a:pt x="12993" y="2775"/>
                  </a:cubicBezTo>
                  <a:cubicBezTo>
                    <a:pt x="12901" y="2775"/>
                    <a:pt x="12808" y="2771"/>
                    <a:pt x="12715" y="2769"/>
                  </a:cubicBezTo>
                  <a:cubicBezTo>
                    <a:pt x="12674" y="2769"/>
                    <a:pt x="12675" y="2708"/>
                    <a:pt x="12715" y="2707"/>
                  </a:cubicBezTo>
                  <a:cubicBezTo>
                    <a:pt x="12806" y="2705"/>
                    <a:pt x="12898" y="2701"/>
                    <a:pt x="12989" y="2701"/>
                  </a:cubicBezTo>
                  <a:close/>
                  <a:moveTo>
                    <a:pt x="13704" y="2700"/>
                  </a:moveTo>
                  <a:cubicBezTo>
                    <a:pt x="13705" y="2700"/>
                    <a:pt x="13707" y="2701"/>
                    <a:pt x="13708" y="2701"/>
                  </a:cubicBezTo>
                  <a:cubicBezTo>
                    <a:pt x="13859" y="2716"/>
                    <a:pt x="14017" y="2724"/>
                    <a:pt x="14163" y="2764"/>
                  </a:cubicBezTo>
                  <a:cubicBezTo>
                    <a:pt x="14201" y="2773"/>
                    <a:pt x="14193" y="2831"/>
                    <a:pt x="14155" y="2831"/>
                  </a:cubicBezTo>
                  <a:cubicBezTo>
                    <a:pt x="14155" y="2831"/>
                    <a:pt x="14155" y="2831"/>
                    <a:pt x="14154" y="2831"/>
                  </a:cubicBezTo>
                  <a:cubicBezTo>
                    <a:pt x="14003" y="2830"/>
                    <a:pt x="13848" y="2796"/>
                    <a:pt x="13699" y="2770"/>
                  </a:cubicBezTo>
                  <a:cubicBezTo>
                    <a:pt x="13661" y="2764"/>
                    <a:pt x="13668" y="2700"/>
                    <a:pt x="13704" y="2700"/>
                  </a:cubicBezTo>
                  <a:close/>
                  <a:moveTo>
                    <a:pt x="7797" y="2812"/>
                  </a:moveTo>
                  <a:cubicBezTo>
                    <a:pt x="7831" y="2812"/>
                    <a:pt x="7864" y="2813"/>
                    <a:pt x="7897" y="2816"/>
                  </a:cubicBezTo>
                  <a:cubicBezTo>
                    <a:pt x="7925" y="2818"/>
                    <a:pt x="7925" y="2857"/>
                    <a:pt x="7897" y="2860"/>
                  </a:cubicBezTo>
                  <a:cubicBezTo>
                    <a:pt x="7863" y="2863"/>
                    <a:pt x="7828" y="2864"/>
                    <a:pt x="7792" y="2864"/>
                  </a:cubicBezTo>
                  <a:cubicBezTo>
                    <a:pt x="7695" y="2864"/>
                    <a:pt x="7596" y="2855"/>
                    <a:pt x="7500" y="2852"/>
                  </a:cubicBezTo>
                  <a:cubicBezTo>
                    <a:pt x="7483" y="2851"/>
                    <a:pt x="7483" y="2825"/>
                    <a:pt x="7500" y="2825"/>
                  </a:cubicBezTo>
                  <a:cubicBezTo>
                    <a:pt x="7598" y="2821"/>
                    <a:pt x="7698" y="2812"/>
                    <a:pt x="7797" y="2812"/>
                  </a:cubicBezTo>
                  <a:close/>
                  <a:moveTo>
                    <a:pt x="9936" y="2762"/>
                  </a:moveTo>
                  <a:cubicBezTo>
                    <a:pt x="9964" y="2762"/>
                    <a:pt x="9971" y="2804"/>
                    <a:pt x="9942" y="2816"/>
                  </a:cubicBezTo>
                  <a:cubicBezTo>
                    <a:pt x="9845" y="2857"/>
                    <a:pt x="9744" y="2873"/>
                    <a:pt x="9641" y="2873"/>
                  </a:cubicBezTo>
                  <a:cubicBezTo>
                    <a:pt x="9588" y="2873"/>
                    <a:pt x="9534" y="2869"/>
                    <a:pt x="9481" y="2861"/>
                  </a:cubicBezTo>
                  <a:cubicBezTo>
                    <a:pt x="9453" y="2857"/>
                    <a:pt x="9458" y="2809"/>
                    <a:pt x="9484" y="2809"/>
                  </a:cubicBezTo>
                  <a:cubicBezTo>
                    <a:pt x="9485" y="2809"/>
                    <a:pt x="9486" y="2810"/>
                    <a:pt x="9487" y="2810"/>
                  </a:cubicBezTo>
                  <a:cubicBezTo>
                    <a:pt x="9523" y="2814"/>
                    <a:pt x="9558" y="2816"/>
                    <a:pt x="9593" y="2816"/>
                  </a:cubicBezTo>
                  <a:cubicBezTo>
                    <a:pt x="9706" y="2816"/>
                    <a:pt x="9815" y="2795"/>
                    <a:pt x="9926" y="2764"/>
                  </a:cubicBezTo>
                  <a:cubicBezTo>
                    <a:pt x="9930" y="2763"/>
                    <a:pt x="9933" y="2762"/>
                    <a:pt x="9936" y="2762"/>
                  </a:cubicBezTo>
                  <a:close/>
                  <a:moveTo>
                    <a:pt x="11620" y="2766"/>
                  </a:moveTo>
                  <a:cubicBezTo>
                    <a:pt x="11622" y="2766"/>
                    <a:pt x="11625" y="2766"/>
                    <a:pt x="11628" y="2767"/>
                  </a:cubicBezTo>
                  <a:cubicBezTo>
                    <a:pt x="11742" y="2801"/>
                    <a:pt x="11857" y="2813"/>
                    <a:pt x="11974" y="2813"/>
                  </a:cubicBezTo>
                  <a:cubicBezTo>
                    <a:pt x="12021" y="2813"/>
                    <a:pt x="12070" y="2811"/>
                    <a:pt x="12118" y="2807"/>
                  </a:cubicBezTo>
                  <a:cubicBezTo>
                    <a:pt x="12119" y="2807"/>
                    <a:pt x="12120" y="2807"/>
                    <a:pt x="12120" y="2807"/>
                  </a:cubicBezTo>
                  <a:cubicBezTo>
                    <a:pt x="12148" y="2807"/>
                    <a:pt x="12154" y="2854"/>
                    <a:pt x="12126" y="2860"/>
                  </a:cubicBezTo>
                  <a:cubicBezTo>
                    <a:pt x="12063" y="2874"/>
                    <a:pt x="12000" y="2880"/>
                    <a:pt x="11937" y="2880"/>
                  </a:cubicBezTo>
                  <a:cubicBezTo>
                    <a:pt x="11827" y="2880"/>
                    <a:pt x="11718" y="2860"/>
                    <a:pt x="11611" y="2828"/>
                  </a:cubicBezTo>
                  <a:cubicBezTo>
                    <a:pt x="11575" y="2817"/>
                    <a:pt x="11587" y="2766"/>
                    <a:pt x="11620" y="2766"/>
                  </a:cubicBezTo>
                  <a:close/>
                  <a:moveTo>
                    <a:pt x="10709" y="2805"/>
                  </a:moveTo>
                  <a:cubicBezTo>
                    <a:pt x="10803" y="2805"/>
                    <a:pt x="10894" y="2823"/>
                    <a:pt x="10985" y="2860"/>
                  </a:cubicBezTo>
                  <a:cubicBezTo>
                    <a:pt x="11012" y="2870"/>
                    <a:pt x="11004" y="2910"/>
                    <a:pt x="10981" y="2910"/>
                  </a:cubicBezTo>
                  <a:cubicBezTo>
                    <a:pt x="10978" y="2910"/>
                    <a:pt x="10975" y="2909"/>
                    <a:pt x="10972" y="2908"/>
                  </a:cubicBezTo>
                  <a:cubicBezTo>
                    <a:pt x="10880" y="2873"/>
                    <a:pt x="10784" y="2856"/>
                    <a:pt x="10686" y="2856"/>
                  </a:cubicBezTo>
                  <a:cubicBezTo>
                    <a:pt x="10651" y="2856"/>
                    <a:pt x="10615" y="2858"/>
                    <a:pt x="10579" y="2863"/>
                  </a:cubicBezTo>
                  <a:cubicBezTo>
                    <a:pt x="10578" y="2863"/>
                    <a:pt x="10577" y="2863"/>
                    <a:pt x="10576" y="2863"/>
                  </a:cubicBezTo>
                  <a:cubicBezTo>
                    <a:pt x="10553" y="2863"/>
                    <a:pt x="10548" y="2820"/>
                    <a:pt x="10572" y="2817"/>
                  </a:cubicBezTo>
                  <a:cubicBezTo>
                    <a:pt x="10619" y="2809"/>
                    <a:pt x="10664" y="2805"/>
                    <a:pt x="10709" y="2805"/>
                  </a:cubicBezTo>
                  <a:close/>
                  <a:moveTo>
                    <a:pt x="2656" y="2863"/>
                  </a:moveTo>
                  <a:cubicBezTo>
                    <a:pt x="2682" y="2863"/>
                    <a:pt x="2708" y="2863"/>
                    <a:pt x="2733" y="2864"/>
                  </a:cubicBezTo>
                  <a:cubicBezTo>
                    <a:pt x="2763" y="2865"/>
                    <a:pt x="2763" y="2910"/>
                    <a:pt x="2733" y="2911"/>
                  </a:cubicBezTo>
                  <a:cubicBezTo>
                    <a:pt x="2707" y="2912"/>
                    <a:pt x="2681" y="2912"/>
                    <a:pt x="2655" y="2912"/>
                  </a:cubicBezTo>
                  <a:cubicBezTo>
                    <a:pt x="2548" y="2912"/>
                    <a:pt x="2442" y="2908"/>
                    <a:pt x="2336" y="2907"/>
                  </a:cubicBezTo>
                  <a:cubicBezTo>
                    <a:pt x="2311" y="2906"/>
                    <a:pt x="2311" y="2869"/>
                    <a:pt x="2336" y="2869"/>
                  </a:cubicBezTo>
                  <a:cubicBezTo>
                    <a:pt x="2442" y="2868"/>
                    <a:pt x="2549" y="2863"/>
                    <a:pt x="2656" y="2863"/>
                  </a:cubicBezTo>
                  <a:close/>
                  <a:moveTo>
                    <a:pt x="8732" y="2860"/>
                  </a:moveTo>
                  <a:cubicBezTo>
                    <a:pt x="8818" y="2860"/>
                    <a:pt x="8904" y="2862"/>
                    <a:pt x="8990" y="2868"/>
                  </a:cubicBezTo>
                  <a:cubicBezTo>
                    <a:pt x="9015" y="2869"/>
                    <a:pt x="9015" y="2905"/>
                    <a:pt x="8990" y="2907"/>
                  </a:cubicBezTo>
                  <a:cubicBezTo>
                    <a:pt x="8900" y="2913"/>
                    <a:pt x="8810" y="2914"/>
                    <a:pt x="8720" y="2914"/>
                  </a:cubicBezTo>
                  <a:cubicBezTo>
                    <a:pt x="8645" y="2914"/>
                    <a:pt x="8569" y="2913"/>
                    <a:pt x="8494" y="2912"/>
                  </a:cubicBezTo>
                  <a:cubicBezTo>
                    <a:pt x="8462" y="2912"/>
                    <a:pt x="8462" y="2863"/>
                    <a:pt x="8494" y="2863"/>
                  </a:cubicBezTo>
                  <a:cubicBezTo>
                    <a:pt x="8573" y="2862"/>
                    <a:pt x="8653" y="2860"/>
                    <a:pt x="8732" y="2860"/>
                  </a:cubicBezTo>
                  <a:close/>
                  <a:moveTo>
                    <a:pt x="3513" y="2854"/>
                  </a:moveTo>
                  <a:cubicBezTo>
                    <a:pt x="3584" y="2854"/>
                    <a:pt x="3655" y="2856"/>
                    <a:pt x="3726" y="2861"/>
                  </a:cubicBezTo>
                  <a:cubicBezTo>
                    <a:pt x="3761" y="2863"/>
                    <a:pt x="3761" y="2911"/>
                    <a:pt x="3726" y="2914"/>
                  </a:cubicBezTo>
                  <a:cubicBezTo>
                    <a:pt x="3657" y="2919"/>
                    <a:pt x="3589" y="2921"/>
                    <a:pt x="3521" y="2921"/>
                  </a:cubicBezTo>
                  <a:cubicBezTo>
                    <a:pt x="3440" y="2921"/>
                    <a:pt x="3360" y="2919"/>
                    <a:pt x="3279" y="2918"/>
                  </a:cubicBezTo>
                  <a:cubicBezTo>
                    <a:pt x="3241" y="2918"/>
                    <a:pt x="3241" y="2858"/>
                    <a:pt x="3279" y="2857"/>
                  </a:cubicBezTo>
                  <a:cubicBezTo>
                    <a:pt x="3357" y="2856"/>
                    <a:pt x="3435" y="2854"/>
                    <a:pt x="3513" y="2854"/>
                  </a:cubicBezTo>
                  <a:close/>
                  <a:moveTo>
                    <a:pt x="5734" y="2850"/>
                  </a:moveTo>
                  <a:cubicBezTo>
                    <a:pt x="5778" y="2850"/>
                    <a:pt x="5820" y="2851"/>
                    <a:pt x="5862" y="2857"/>
                  </a:cubicBezTo>
                  <a:cubicBezTo>
                    <a:pt x="5901" y="2862"/>
                    <a:pt x="5901" y="2913"/>
                    <a:pt x="5862" y="2918"/>
                  </a:cubicBezTo>
                  <a:cubicBezTo>
                    <a:pt x="5819" y="2923"/>
                    <a:pt x="5774" y="2925"/>
                    <a:pt x="5729" y="2925"/>
                  </a:cubicBezTo>
                  <a:cubicBezTo>
                    <a:pt x="5641" y="2925"/>
                    <a:pt x="5551" y="2918"/>
                    <a:pt x="5464" y="2915"/>
                  </a:cubicBezTo>
                  <a:cubicBezTo>
                    <a:pt x="5429" y="2914"/>
                    <a:pt x="5429" y="2860"/>
                    <a:pt x="5464" y="2860"/>
                  </a:cubicBezTo>
                  <a:cubicBezTo>
                    <a:pt x="5553" y="2858"/>
                    <a:pt x="5644" y="2850"/>
                    <a:pt x="5734" y="2850"/>
                  </a:cubicBezTo>
                  <a:close/>
                  <a:moveTo>
                    <a:pt x="4222" y="2815"/>
                  </a:moveTo>
                  <a:cubicBezTo>
                    <a:pt x="4224" y="2815"/>
                    <a:pt x="4226" y="2815"/>
                    <a:pt x="4229" y="2816"/>
                  </a:cubicBezTo>
                  <a:cubicBezTo>
                    <a:pt x="4351" y="2848"/>
                    <a:pt x="4472" y="2861"/>
                    <a:pt x="4596" y="2861"/>
                  </a:cubicBezTo>
                  <a:cubicBezTo>
                    <a:pt x="4653" y="2861"/>
                    <a:pt x="4710" y="2858"/>
                    <a:pt x="4768" y="2853"/>
                  </a:cubicBezTo>
                  <a:cubicBezTo>
                    <a:pt x="4769" y="2853"/>
                    <a:pt x="4770" y="2853"/>
                    <a:pt x="4771" y="2853"/>
                  </a:cubicBezTo>
                  <a:cubicBezTo>
                    <a:pt x="4804" y="2853"/>
                    <a:pt x="4811" y="2911"/>
                    <a:pt x="4777" y="2915"/>
                  </a:cubicBezTo>
                  <a:cubicBezTo>
                    <a:pt x="4719" y="2924"/>
                    <a:pt x="4661" y="2928"/>
                    <a:pt x="4603" y="2928"/>
                  </a:cubicBezTo>
                  <a:cubicBezTo>
                    <a:pt x="4472" y="2928"/>
                    <a:pt x="4342" y="2907"/>
                    <a:pt x="4214" y="2868"/>
                  </a:cubicBezTo>
                  <a:cubicBezTo>
                    <a:pt x="4183" y="2859"/>
                    <a:pt x="4193" y="2815"/>
                    <a:pt x="4222" y="2815"/>
                  </a:cubicBezTo>
                  <a:close/>
                  <a:moveTo>
                    <a:pt x="1378" y="2817"/>
                  </a:moveTo>
                  <a:cubicBezTo>
                    <a:pt x="1486" y="2817"/>
                    <a:pt x="1594" y="2834"/>
                    <a:pt x="1693" y="2874"/>
                  </a:cubicBezTo>
                  <a:cubicBezTo>
                    <a:pt x="1724" y="2885"/>
                    <a:pt x="1716" y="2928"/>
                    <a:pt x="1688" y="2928"/>
                  </a:cubicBezTo>
                  <a:cubicBezTo>
                    <a:pt x="1685" y="2928"/>
                    <a:pt x="1682" y="2928"/>
                    <a:pt x="1679" y="2927"/>
                  </a:cubicBezTo>
                  <a:cubicBezTo>
                    <a:pt x="1552" y="2898"/>
                    <a:pt x="1434" y="2880"/>
                    <a:pt x="1310" y="2880"/>
                  </a:cubicBezTo>
                  <a:cubicBezTo>
                    <a:pt x="1257" y="2880"/>
                    <a:pt x="1202" y="2883"/>
                    <a:pt x="1146" y="2891"/>
                  </a:cubicBezTo>
                  <a:cubicBezTo>
                    <a:pt x="1145" y="2891"/>
                    <a:pt x="1144" y="2891"/>
                    <a:pt x="1143" y="2891"/>
                  </a:cubicBezTo>
                  <a:cubicBezTo>
                    <a:pt x="1117" y="2891"/>
                    <a:pt x="1105" y="2853"/>
                    <a:pt x="1134" y="2846"/>
                  </a:cubicBezTo>
                  <a:cubicBezTo>
                    <a:pt x="1213" y="2827"/>
                    <a:pt x="1296" y="2817"/>
                    <a:pt x="1378" y="2817"/>
                  </a:cubicBezTo>
                  <a:close/>
                  <a:moveTo>
                    <a:pt x="6410" y="2856"/>
                  </a:moveTo>
                  <a:cubicBezTo>
                    <a:pt x="6412" y="2856"/>
                    <a:pt x="6414" y="2856"/>
                    <a:pt x="6416" y="2857"/>
                  </a:cubicBezTo>
                  <a:cubicBezTo>
                    <a:pt x="6595" y="2894"/>
                    <a:pt x="6773" y="2901"/>
                    <a:pt x="6954" y="2910"/>
                  </a:cubicBezTo>
                  <a:cubicBezTo>
                    <a:pt x="6992" y="2911"/>
                    <a:pt x="6991" y="2962"/>
                    <a:pt x="6954" y="2967"/>
                  </a:cubicBezTo>
                  <a:cubicBezTo>
                    <a:pt x="6911" y="2972"/>
                    <a:pt x="6869" y="2974"/>
                    <a:pt x="6826" y="2974"/>
                  </a:cubicBezTo>
                  <a:cubicBezTo>
                    <a:pt x="6683" y="2974"/>
                    <a:pt x="6540" y="2949"/>
                    <a:pt x="6401" y="2913"/>
                  </a:cubicBezTo>
                  <a:cubicBezTo>
                    <a:pt x="6367" y="2904"/>
                    <a:pt x="6379" y="2856"/>
                    <a:pt x="6410" y="2856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4" y="6"/>
                    <a:pt x="7" y="12"/>
                    <a:pt x="7" y="20"/>
                  </a:cubicBezTo>
                  <a:cubicBezTo>
                    <a:pt x="16" y="90"/>
                    <a:pt x="23" y="160"/>
                    <a:pt x="31" y="231"/>
                  </a:cubicBezTo>
                  <a:cubicBezTo>
                    <a:pt x="35" y="220"/>
                    <a:pt x="43" y="214"/>
                    <a:pt x="55" y="214"/>
                  </a:cubicBezTo>
                  <a:cubicBezTo>
                    <a:pt x="58" y="214"/>
                    <a:pt x="61" y="214"/>
                    <a:pt x="64" y="215"/>
                  </a:cubicBezTo>
                  <a:cubicBezTo>
                    <a:pt x="186" y="248"/>
                    <a:pt x="309" y="265"/>
                    <a:pt x="432" y="265"/>
                  </a:cubicBezTo>
                  <a:cubicBezTo>
                    <a:pt x="518" y="265"/>
                    <a:pt x="605" y="257"/>
                    <a:pt x="692" y="240"/>
                  </a:cubicBezTo>
                  <a:cubicBezTo>
                    <a:pt x="695" y="240"/>
                    <a:pt x="697" y="240"/>
                    <a:pt x="700" y="240"/>
                  </a:cubicBezTo>
                  <a:cubicBezTo>
                    <a:pt x="735" y="240"/>
                    <a:pt x="747" y="291"/>
                    <a:pt x="709" y="301"/>
                  </a:cubicBezTo>
                  <a:cubicBezTo>
                    <a:pt x="615" y="326"/>
                    <a:pt x="520" y="339"/>
                    <a:pt x="426" y="339"/>
                  </a:cubicBezTo>
                  <a:cubicBezTo>
                    <a:pt x="299" y="339"/>
                    <a:pt x="173" y="316"/>
                    <a:pt x="49" y="271"/>
                  </a:cubicBezTo>
                  <a:cubicBezTo>
                    <a:pt x="42" y="269"/>
                    <a:pt x="37" y="266"/>
                    <a:pt x="34" y="261"/>
                  </a:cubicBezTo>
                  <a:lnTo>
                    <a:pt x="34" y="261"/>
                  </a:lnTo>
                  <a:cubicBezTo>
                    <a:pt x="126" y="1122"/>
                    <a:pt x="181" y="2046"/>
                    <a:pt x="66" y="2910"/>
                  </a:cubicBezTo>
                  <a:cubicBezTo>
                    <a:pt x="184" y="2907"/>
                    <a:pt x="301" y="2904"/>
                    <a:pt x="419" y="2904"/>
                  </a:cubicBezTo>
                  <a:cubicBezTo>
                    <a:pt x="495" y="2904"/>
                    <a:pt x="571" y="2905"/>
                    <a:pt x="647" y="2908"/>
                  </a:cubicBezTo>
                  <a:cubicBezTo>
                    <a:pt x="686" y="2908"/>
                    <a:pt x="686" y="2966"/>
                    <a:pt x="647" y="2968"/>
                  </a:cubicBezTo>
                  <a:cubicBezTo>
                    <a:pt x="575" y="2969"/>
                    <a:pt x="503" y="2970"/>
                    <a:pt x="431" y="2970"/>
                  </a:cubicBezTo>
                  <a:cubicBezTo>
                    <a:pt x="306" y="2970"/>
                    <a:pt x="182" y="2968"/>
                    <a:pt x="58" y="2965"/>
                  </a:cubicBezTo>
                  <a:cubicBezTo>
                    <a:pt x="42" y="3078"/>
                    <a:pt x="23" y="3191"/>
                    <a:pt x="1" y="3301"/>
                  </a:cubicBezTo>
                  <a:cubicBezTo>
                    <a:pt x="1465" y="3228"/>
                    <a:pt x="2933" y="3217"/>
                    <a:pt x="4402" y="3217"/>
                  </a:cubicBezTo>
                  <a:cubicBezTo>
                    <a:pt x="5078" y="3217"/>
                    <a:pt x="5753" y="3219"/>
                    <a:pt x="6429" y="3219"/>
                  </a:cubicBezTo>
                  <a:cubicBezTo>
                    <a:pt x="6697" y="3219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4"/>
                    <a:pt x="13939" y="3241"/>
                  </a:cubicBezTo>
                  <a:cubicBezTo>
                    <a:pt x="13952" y="3227"/>
                    <a:pt x="13972" y="3219"/>
                    <a:pt x="13992" y="3219"/>
                  </a:cubicBezTo>
                  <a:cubicBezTo>
                    <a:pt x="14012" y="3219"/>
                    <a:pt x="14031" y="3227"/>
                    <a:pt x="14042" y="3242"/>
                  </a:cubicBezTo>
                  <a:cubicBezTo>
                    <a:pt x="14185" y="3243"/>
                    <a:pt x="14330" y="3244"/>
                    <a:pt x="14474" y="3245"/>
                  </a:cubicBezTo>
                  <a:cubicBezTo>
                    <a:pt x="14477" y="3227"/>
                    <a:pt x="14492" y="3210"/>
                    <a:pt x="14518" y="3210"/>
                  </a:cubicBezTo>
                  <a:cubicBezTo>
                    <a:pt x="14559" y="3208"/>
                    <a:pt x="14601" y="3207"/>
                    <a:pt x="14642" y="3206"/>
                  </a:cubicBezTo>
                  <a:lnTo>
                    <a:pt x="14670" y="3206"/>
                  </a:lnTo>
                  <a:cubicBezTo>
                    <a:pt x="14682" y="3196"/>
                    <a:pt x="14693" y="3186"/>
                    <a:pt x="14705" y="3176"/>
                  </a:cubicBezTo>
                  <a:cubicBezTo>
                    <a:pt x="14707" y="3175"/>
                    <a:pt x="14708" y="3175"/>
                    <a:pt x="14710" y="3173"/>
                  </a:cubicBezTo>
                  <a:cubicBezTo>
                    <a:pt x="14632" y="2148"/>
                    <a:pt x="14635" y="1117"/>
                    <a:pt x="14546" y="92"/>
                  </a:cubicBezTo>
                  <a:lnTo>
                    <a:pt x="14543" y="92"/>
                  </a:lnTo>
                  <a:cubicBezTo>
                    <a:pt x="13978" y="99"/>
                    <a:pt x="13413" y="102"/>
                    <a:pt x="12848" y="102"/>
                  </a:cubicBezTo>
                  <a:cubicBezTo>
                    <a:pt x="10969" y="102"/>
                    <a:pt x="9088" y="71"/>
                    <a:pt x="7210" y="57"/>
                  </a:cubicBezTo>
                  <a:cubicBezTo>
                    <a:pt x="5992" y="47"/>
                    <a:pt x="4772" y="37"/>
                    <a:pt x="3553" y="30"/>
                  </a:cubicBezTo>
                  <a:cubicBezTo>
                    <a:pt x="3436" y="29"/>
                    <a:pt x="3319" y="29"/>
                    <a:pt x="3203" y="29"/>
                  </a:cubicBezTo>
                  <a:cubicBezTo>
                    <a:pt x="2689" y="29"/>
                    <a:pt x="2175" y="35"/>
                    <a:pt x="1660" y="35"/>
                  </a:cubicBezTo>
                  <a:cubicBezTo>
                    <a:pt x="1106" y="35"/>
                    <a:pt x="552" y="28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5"/>
            <p:cNvSpPr/>
            <p:nvPr/>
          </p:nvSpPr>
          <p:spPr>
            <a:xfrm>
              <a:off x="7737238" y="1961276"/>
              <a:ext cx="167201" cy="172927"/>
            </a:xfrm>
            <a:custGeom>
              <a:avLst/>
              <a:gdLst/>
              <a:ahLst/>
              <a:cxnLst/>
              <a:rect l="l" t="t" r="r" b="b"/>
              <a:pathLst>
                <a:path w="3154" h="3262" extrusionOk="0">
                  <a:moveTo>
                    <a:pt x="366" y="143"/>
                  </a:moveTo>
                  <a:cubicBezTo>
                    <a:pt x="369" y="143"/>
                    <a:pt x="372" y="143"/>
                    <a:pt x="376" y="144"/>
                  </a:cubicBezTo>
                  <a:cubicBezTo>
                    <a:pt x="514" y="178"/>
                    <a:pt x="652" y="186"/>
                    <a:pt x="792" y="186"/>
                  </a:cubicBezTo>
                  <a:cubicBezTo>
                    <a:pt x="832" y="186"/>
                    <a:pt x="872" y="185"/>
                    <a:pt x="913" y="184"/>
                  </a:cubicBezTo>
                  <a:cubicBezTo>
                    <a:pt x="914" y="184"/>
                    <a:pt x="914" y="184"/>
                    <a:pt x="914" y="184"/>
                  </a:cubicBezTo>
                  <a:cubicBezTo>
                    <a:pt x="955" y="184"/>
                    <a:pt x="963" y="248"/>
                    <a:pt x="924" y="257"/>
                  </a:cubicBezTo>
                  <a:cubicBezTo>
                    <a:pt x="859" y="271"/>
                    <a:pt x="795" y="277"/>
                    <a:pt x="730" y="277"/>
                  </a:cubicBezTo>
                  <a:cubicBezTo>
                    <a:pt x="604" y="277"/>
                    <a:pt x="478" y="253"/>
                    <a:pt x="357" y="214"/>
                  </a:cubicBezTo>
                  <a:cubicBezTo>
                    <a:pt x="316" y="200"/>
                    <a:pt x="328" y="143"/>
                    <a:pt x="366" y="143"/>
                  </a:cubicBezTo>
                  <a:close/>
                  <a:moveTo>
                    <a:pt x="1611" y="244"/>
                  </a:moveTo>
                  <a:cubicBezTo>
                    <a:pt x="1660" y="244"/>
                    <a:pt x="1709" y="246"/>
                    <a:pt x="1758" y="249"/>
                  </a:cubicBezTo>
                  <a:cubicBezTo>
                    <a:pt x="1790" y="252"/>
                    <a:pt x="1790" y="295"/>
                    <a:pt x="1758" y="299"/>
                  </a:cubicBezTo>
                  <a:cubicBezTo>
                    <a:pt x="1712" y="302"/>
                    <a:pt x="1667" y="303"/>
                    <a:pt x="1621" y="303"/>
                  </a:cubicBezTo>
                  <a:cubicBezTo>
                    <a:pt x="1517" y="303"/>
                    <a:pt x="1413" y="297"/>
                    <a:pt x="1311" y="293"/>
                  </a:cubicBezTo>
                  <a:cubicBezTo>
                    <a:pt x="1286" y="292"/>
                    <a:pt x="1286" y="255"/>
                    <a:pt x="1311" y="254"/>
                  </a:cubicBezTo>
                  <a:cubicBezTo>
                    <a:pt x="1410" y="250"/>
                    <a:pt x="1511" y="244"/>
                    <a:pt x="1611" y="244"/>
                  </a:cubicBezTo>
                  <a:close/>
                  <a:moveTo>
                    <a:pt x="2205" y="293"/>
                  </a:moveTo>
                  <a:cubicBezTo>
                    <a:pt x="2255" y="293"/>
                    <a:pt x="2304" y="295"/>
                    <a:pt x="2353" y="301"/>
                  </a:cubicBezTo>
                  <a:cubicBezTo>
                    <a:pt x="2382" y="305"/>
                    <a:pt x="2382" y="341"/>
                    <a:pt x="2353" y="346"/>
                  </a:cubicBezTo>
                  <a:cubicBezTo>
                    <a:pt x="2304" y="351"/>
                    <a:pt x="2255" y="353"/>
                    <a:pt x="2205" y="353"/>
                  </a:cubicBezTo>
                  <a:cubicBezTo>
                    <a:pt x="2156" y="353"/>
                    <a:pt x="2106" y="351"/>
                    <a:pt x="2056" y="351"/>
                  </a:cubicBezTo>
                  <a:cubicBezTo>
                    <a:pt x="2020" y="350"/>
                    <a:pt x="2020" y="295"/>
                    <a:pt x="2056" y="295"/>
                  </a:cubicBezTo>
                  <a:cubicBezTo>
                    <a:pt x="2106" y="295"/>
                    <a:pt x="2156" y="293"/>
                    <a:pt x="2205" y="293"/>
                  </a:cubicBezTo>
                  <a:close/>
                  <a:moveTo>
                    <a:pt x="1887" y="2866"/>
                  </a:moveTo>
                  <a:cubicBezTo>
                    <a:pt x="1927" y="2866"/>
                    <a:pt x="1967" y="2868"/>
                    <a:pt x="2006" y="2873"/>
                  </a:cubicBezTo>
                  <a:cubicBezTo>
                    <a:pt x="2048" y="2878"/>
                    <a:pt x="2048" y="2933"/>
                    <a:pt x="2006" y="2937"/>
                  </a:cubicBezTo>
                  <a:cubicBezTo>
                    <a:pt x="1965" y="2942"/>
                    <a:pt x="1924" y="2944"/>
                    <a:pt x="1883" y="2944"/>
                  </a:cubicBezTo>
                  <a:cubicBezTo>
                    <a:pt x="1792" y="2944"/>
                    <a:pt x="1699" y="2935"/>
                    <a:pt x="1610" y="2930"/>
                  </a:cubicBezTo>
                  <a:cubicBezTo>
                    <a:pt x="1578" y="2928"/>
                    <a:pt x="1578" y="2883"/>
                    <a:pt x="1610" y="2881"/>
                  </a:cubicBezTo>
                  <a:cubicBezTo>
                    <a:pt x="1701" y="2876"/>
                    <a:pt x="1794" y="2866"/>
                    <a:pt x="1887" y="2866"/>
                  </a:cubicBezTo>
                  <a:close/>
                  <a:moveTo>
                    <a:pt x="934" y="2918"/>
                  </a:moveTo>
                  <a:cubicBezTo>
                    <a:pt x="977" y="2918"/>
                    <a:pt x="1020" y="2920"/>
                    <a:pt x="1063" y="2923"/>
                  </a:cubicBezTo>
                  <a:cubicBezTo>
                    <a:pt x="1103" y="2928"/>
                    <a:pt x="1103" y="2983"/>
                    <a:pt x="1063" y="2986"/>
                  </a:cubicBezTo>
                  <a:cubicBezTo>
                    <a:pt x="1020" y="2990"/>
                    <a:pt x="977" y="2992"/>
                    <a:pt x="934" y="2992"/>
                  </a:cubicBezTo>
                  <a:cubicBezTo>
                    <a:pt x="844" y="2992"/>
                    <a:pt x="755" y="2985"/>
                    <a:pt x="665" y="2981"/>
                  </a:cubicBezTo>
                  <a:cubicBezTo>
                    <a:pt x="631" y="2980"/>
                    <a:pt x="631" y="2930"/>
                    <a:pt x="665" y="2929"/>
                  </a:cubicBezTo>
                  <a:cubicBezTo>
                    <a:pt x="755" y="2924"/>
                    <a:pt x="844" y="2918"/>
                    <a:pt x="934" y="2918"/>
                  </a:cubicBezTo>
                  <a:close/>
                  <a:moveTo>
                    <a:pt x="2588" y="2921"/>
                  </a:moveTo>
                  <a:cubicBezTo>
                    <a:pt x="2612" y="2921"/>
                    <a:pt x="2636" y="2925"/>
                    <a:pt x="2659" y="2933"/>
                  </a:cubicBezTo>
                  <a:cubicBezTo>
                    <a:pt x="2683" y="2942"/>
                    <a:pt x="2681" y="2982"/>
                    <a:pt x="2652" y="2982"/>
                  </a:cubicBezTo>
                  <a:cubicBezTo>
                    <a:pt x="2652" y="2982"/>
                    <a:pt x="2652" y="2982"/>
                    <a:pt x="2651" y="2982"/>
                  </a:cubicBezTo>
                  <a:cubicBezTo>
                    <a:pt x="2623" y="2982"/>
                    <a:pt x="2595" y="2978"/>
                    <a:pt x="2567" y="2978"/>
                  </a:cubicBezTo>
                  <a:cubicBezTo>
                    <a:pt x="2555" y="2978"/>
                    <a:pt x="2542" y="2979"/>
                    <a:pt x="2530" y="2981"/>
                  </a:cubicBezTo>
                  <a:cubicBezTo>
                    <a:pt x="2488" y="2989"/>
                    <a:pt x="2450" y="3003"/>
                    <a:pt x="2416" y="3026"/>
                  </a:cubicBezTo>
                  <a:cubicBezTo>
                    <a:pt x="2412" y="3028"/>
                    <a:pt x="2408" y="3030"/>
                    <a:pt x="2404" y="3030"/>
                  </a:cubicBezTo>
                  <a:cubicBezTo>
                    <a:pt x="2383" y="3030"/>
                    <a:pt x="2370" y="2999"/>
                    <a:pt x="2392" y="2985"/>
                  </a:cubicBezTo>
                  <a:cubicBezTo>
                    <a:pt x="2445" y="2950"/>
                    <a:pt x="2518" y="2921"/>
                    <a:pt x="2588" y="2921"/>
                  </a:cubicBezTo>
                  <a:close/>
                  <a:moveTo>
                    <a:pt x="2414" y="1"/>
                  </a:moveTo>
                  <a:lnTo>
                    <a:pt x="2396" y="2"/>
                  </a:lnTo>
                  <a:cubicBezTo>
                    <a:pt x="2396" y="27"/>
                    <a:pt x="2379" y="54"/>
                    <a:pt x="2341" y="56"/>
                  </a:cubicBezTo>
                  <a:cubicBezTo>
                    <a:pt x="2156" y="66"/>
                    <a:pt x="1968" y="70"/>
                    <a:pt x="1778" y="70"/>
                  </a:cubicBezTo>
                  <a:cubicBezTo>
                    <a:pt x="1257" y="70"/>
                    <a:pt x="728" y="39"/>
                    <a:pt x="217" y="5"/>
                  </a:cubicBezTo>
                  <a:lnTo>
                    <a:pt x="217" y="5"/>
                  </a:lnTo>
                  <a:cubicBezTo>
                    <a:pt x="557" y="614"/>
                    <a:pt x="989" y="1161"/>
                    <a:pt x="1436" y="1697"/>
                  </a:cubicBezTo>
                  <a:cubicBezTo>
                    <a:pt x="1452" y="1717"/>
                    <a:pt x="1453" y="1741"/>
                    <a:pt x="1445" y="1759"/>
                  </a:cubicBezTo>
                  <a:cubicBezTo>
                    <a:pt x="1459" y="1782"/>
                    <a:pt x="1461" y="1812"/>
                    <a:pt x="1437" y="1839"/>
                  </a:cubicBezTo>
                  <a:cubicBezTo>
                    <a:pt x="978" y="2327"/>
                    <a:pt x="493" y="2808"/>
                    <a:pt x="1" y="3262"/>
                  </a:cubicBezTo>
                  <a:cubicBezTo>
                    <a:pt x="1049" y="3216"/>
                    <a:pt x="2102" y="3225"/>
                    <a:pt x="3153" y="3218"/>
                  </a:cubicBezTo>
                  <a:cubicBezTo>
                    <a:pt x="2894" y="3064"/>
                    <a:pt x="2646" y="2893"/>
                    <a:pt x="2419" y="2690"/>
                  </a:cubicBezTo>
                  <a:cubicBezTo>
                    <a:pt x="2407" y="2680"/>
                    <a:pt x="2405" y="2666"/>
                    <a:pt x="2407" y="2652"/>
                  </a:cubicBezTo>
                  <a:cubicBezTo>
                    <a:pt x="2397" y="2634"/>
                    <a:pt x="2398" y="2610"/>
                    <a:pt x="2412" y="2594"/>
                  </a:cubicBezTo>
                  <a:cubicBezTo>
                    <a:pt x="2411" y="2590"/>
                    <a:pt x="2409" y="2586"/>
                    <a:pt x="2409" y="2580"/>
                  </a:cubicBezTo>
                  <a:cubicBezTo>
                    <a:pt x="2396" y="2033"/>
                    <a:pt x="2454" y="1485"/>
                    <a:pt x="2449" y="936"/>
                  </a:cubicBezTo>
                  <a:cubicBezTo>
                    <a:pt x="2448" y="623"/>
                    <a:pt x="2435" y="311"/>
                    <a:pt x="2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5"/>
            <p:cNvSpPr/>
            <p:nvPr/>
          </p:nvSpPr>
          <p:spPr>
            <a:xfrm>
              <a:off x="7728915" y="1917859"/>
              <a:ext cx="1034486" cy="222599"/>
            </a:xfrm>
            <a:custGeom>
              <a:avLst/>
              <a:gdLst/>
              <a:ahLst/>
              <a:cxnLst/>
              <a:rect l="l" t="t" r="r" b="b"/>
              <a:pathLst>
                <a:path w="19514" h="4199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0" y="120"/>
                    <a:pt x="3764" y="127"/>
                    <a:pt x="4318" y="127"/>
                  </a:cubicBezTo>
                  <a:cubicBezTo>
                    <a:pt x="4833" y="127"/>
                    <a:pt x="5347" y="121"/>
                    <a:pt x="5861" y="121"/>
                  </a:cubicBezTo>
                  <a:cubicBezTo>
                    <a:pt x="5977" y="121"/>
                    <a:pt x="6094" y="121"/>
                    <a:pt x="6211" y="122"/>
                  </a:cubicBezTo>
                  <a:cubicBezTo>
                    <a:pt x="7430" y="129"/>
                    <a:pt x="8650" y="139"/>
                    <a:pt x="9868" y="149"/>
                  </a:cubicBezTo>
                  <a:cubicBezTo>
                    <a:pt x="11746" y="163"/>
                    <a:pt x="13627" y="194"/>
                    <a:pt x="15506" y="194"/>
                  </a:cubicBezTo>
                  <a:cubicBezTo>
                    <a:pt x="16071" y="194"/>
                    <a:pt x="16636" y="191"/>
                    <a:pt x="17201" y="184"/>
                  </a:cubicBezTo>
                  <a:lnTo>
                    <a:pt x="17204" y="184"/>
                  </a:lnTo>
                  <a:cubicBezTo>
                    <a:pt x="17293" y="1209"/>
                    <a:pt x="17290" y="2240"/>
                    <a:pt x="17368" y="3265"/>
                  </a:cubicBezTo>
                  <a:cubicBezTo>
                    <a:pt x="17366" y="3267"/>
                    <a:pt x="17365" y="3267"/>
                    <a:pt x="17363" y="3268"/>
                  </a:cubicBezTo>
                  <a:cubicBezTo>
                    <a:pt x="17351" y="3278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7"/>
                  </a:cubicBezTo>
                  <a:cubicBezTo>
                    <a:pt x="16988" y="3336"/>
                    <a:pt x="16843" y="3335"/>
                    <a:pt x="16699" y="3333"/>
                  </a:cubicBezTo>
                  <a:cubicBezTo>
                    <a:pt x="16688" y="3318"/>
                    <a:pt x="16670" y="3311"/>
                    <a:pt x="16651" y="3311"/>
                  </a:cubicBezTo>
                  <a:cubicBezTo>
                    <a:pt x="16631" y="3311"/>
                    <a:pt x="16610" y="3319"/>
                    <a:pt x="16597" y="3333"/>
                  </a:cubicBezTo>
                  <a:cubicBezTo>
                    <a:pt x="14907" y="3316"/>
                    <a:pt x="13217" y="3307"/>
                    <a:pt x="11527" y="3307"/>
                  </a:cubicBezTo>
                  <a:cubicBezTo>
                    <a:pt x="10981" y="3307"/>
                    <a:pt x="10436" y="3308"/>
                    <a:pt x="9890" y="3310"/>
                  </a:cubicBezTo>
                  <a:cubicBezTo>
                    <a:pt x="9622" y="3311"/>
                    <a:pt x="9355" y="3311"/>
                    <a:pt x="9087" y="3311"/>
                  </a:cubicBezTo>
                  <a:cubicBezTo>
                    <a:pt x="8412" y="3311"/>
                    <a:pt x="7736" y="3309"/>
                    <a:pt x="7060" y="3309"/>
                  </a:cubicBezTo>
                  <a:cubicBezTo>
                    <a:pt x="5592" y="3309"/>
                    <a:pt x="4124" y="3320"/>
                    <a:pt x="2659" y="3393"/>
                  </a:cubicBezTo>
                  <a:cubicBezTo>
                    <a:pt x="2681" y="3283"/>
                    <a:pt x="2700" y="3171"/>
                    <a:pt x="2716" y="3057"/>
                  </a:cubicBezTo>
                  <a:cubicBezTo>
                    <a:pt x="2840" y="3060"/>
                    <a:pt x="2964" y="3062"/>
                    <a:pt x="3089" y="3062"/>
                  </a:cubicBezTo>
                  <a:cubicBezTo>
                    <a:pt x="3161" y="3062"/>
                    <a:pt x="3233" y="3061"/>
                    <a:pt x="3305" y="3060"/>
                  </a:cubicBezTo>
                  <a:cubicBezTo>
                    <a:pt x="3344" y="3058"/>
                    <a:pt x="3344" y="3000"/>
                    <a:pt x="3305" y="3000"/>
                  </a:cubicBezTo>
                  <a:cubicBezTo>
                    <a:pt x="3229" y="2997"/>
                    <a:pt x="3153" y="2996"/>
                    <a:pt x="3077" y="2996"/>
                  </a:cubicBezTo>
                  <a:cubicBezTo>
                    <a:pt x="2959" y="2996"/>
                    <a:pt x="2842" y="2999"/>
                    <a:pt x="2724" y="3002"/>
                  </a:cubicBezTo>
                  <a:cubicBezTo>
                    <a:pt x="2839" y="2138"/>
                    <a:pt x="2784" y="1214"/>
                    <a:pt x="2692" y="353"/>
                  </a:cubicBezTo>
                  <a:lnTo>
                    <a:pt x="2692" y="353"/>
                  </a:lnTo>
                  <a:cubicBezTo>
                    <a:pt x="2695" y="358"/>
                    <a:pt x="2700" y="361"/>
                    <a:pt x="2707" y="363"/>
                  </a:cubicBezTo>
                  <a:cubicBezTo>
                    <a:pt x="2830" y="408"/>
                    <a:pt x="2957" y="430"/>
                    <a:pt x="3083" y="430"/>
                  </a:cubicBezTo>
                  <a:cubicBezTo>
                    <a:pt x="3178" y="430"/>
                    <a:pt x="3273" y="418"/>
                    <a:pt x="3367" y="393"/>
                  </a:cubicBezTo>
                  <a:cubicBezTo>
                    <a:pt x="3405" y="383"/>
                    <a:pt x="3393" y="332"/>
                    <a:pt x="3358" y="332"/>
                  </a:cubicBezTo>
                  <a:cubicBezTo>
                    <a:pt x="3355" y="332"/>
                    <a:pt x="3353" y="332"/>
                    <a:pt x="3350" y="332"/>
                  </a:cubicBezTo>
                  <a:cubicBezTo>
                    <a:pt x="3263" y="349"/>
                    <a:pt x="3176" y="357"/>
                    <a:pt x="3090" y="357"/>
                  </a:cubicBezTo>
                  <a:cubicBezTo>
                    <a:pt x="2967" y="357"/>
                    <a:pt x="2844" y="340"/>
                    <a:pt x="2722" y="307"/>
                  </a:cubicBezTo>
                  <a:cubicBezTo>
                    <a:pt x="2719" y="306"/>
                    <a:pt x="2716" y="306"/>
                    <a:pt x="2713" y="306"/>
                  </a:cubicBezTo>
                  <a:cubicBezTo>
                    <a:pt x="2701" y="306"/>
                    <a:pt x="2693" y="312"/>
                    <a:pt x="2689" y="323"/>
                  </a:cubicBezTo>
                  <a:cubicBezTo>
                    <a:pt x="2681" y="252"/>
                    <a:pt x="2674" y="182"/>
                    <a:pt x="2665" y="112"/>
                  </a:cubicBezTo>
                  <a:cubicBezTo>
                    <a:pt x="2665" y="104"/>
                    <a:pt x="2662" y="98"/>
                    <a:pt x="2659" y="92"/>
                  </a:cubicBezTo>
                  <a:close/>
                  <a:moveTo>
                    <a:pt x="17194" y="3414"/>
                  </a:moveTo>
                  <a:cubicBezTo>
                    <a:pt x="17031" y="3563"/>
                    <a:pt x="16877" y="3724"/>
                    <a:pt x="16733" y="3888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1"/>
                  </a:cubicBezTo>
                  <a:cubicBezTo>
                    <a:pt x="17182" y="3421"/>
                    <a:pt x="17188" y="3418"/>
                    <a:pt x="17194" y="3414"/>
                  </a:cubicBezTo>
                  <a:close/>
                  <a:moveTo>
                    <a:pt x="2722" y="3496"/>
                  </a:moveTo>
                  <a:cubicBezTo>
                    <a:pt x="2883" y="3498"/>
                    <a:pt x="3043" y="3498"/>
                    <a:pt x="3204" y="3498"/>
                  </a:cubicBezTo>
                  <a:cubicBezTo>
                    <a:pt x="3297" y="3498"/>
                    <a:pt x="3389" y="3498"/>
                    <a:pt x="3482" y="3498"/>
                  </a:cubicBezTo>
                  <a:lnTo>
                    <a:pt x="3482" y="3498"/>
                  </a:lnTo>
                  <a:cubicBezTo>
                    <a:pt x="3468" y="3670"/>
                    <a:pt x="3474" y="3843"/>
                    <a:pt x="3494" y="4014"/>
                  </a:cubicBezTo>
                  <a:cubicBezTo>
                    <a:pt x="3233" y="3845"/>
                    <a:pt x="2979" y="3669"/>
                    <a:pt x="2722" y="3496"/>
                  </a:cubicBezTo>
                  <a:close/>
                  <a:moveTo>
                    <a:pt x="19339" y="752"/>
                  </a:moveTo>
                  <a:cubicBezTo>
                    <a:pt x="19298" y="771"/>
                    <a:pt x="19302" y="815"/>
                    <a:pt x="19325" y="844"/>
                  </a:cubicBezTo>
                  <a:cubicBezTo>
                    <a:pt x="18980" y="1376"/>
                    <a:pt x="18587" y="1862"/>
                    <a:pt x="18182" y="2349"/>
                  </a:cubicBezTo>
                  <a:cubicBezTo>
                    <a:pt x="18154" y="2381"/>
                    <a:pt x="18169" y="2421"/>
                    <a:pt x="18198" y="2436"/>
                  </a:cubicBezTo>
                  <a:cubicBezTo>
                    <a:pt x="18156" y="2449"/>
                    <a:pt x="18127" y="2502"/>
                    <a:pt x="18166" y="2544"/>
                  </a:cubicBezTo>
                  <a:cubicBezTo>
                    <a:pt x="18416" y="2812"/>
                    <a:pt x="18655" y="3082"/>
                    <a:pt x="18871" y="3377"/>
                  </a:cubicBezTo>
                  <a:cubicBezTo>
                    <a:pt x="19024" y="3584"/>
                    <a:pt x="19156" y="3805"/>
                    <a:pt x="19321" y="4003"/>
                  </a:cubicBezTo>
                  <a:cubicBezTo>
                    <a:pt x="18993" y="3989"/>
                    <a:pt x="18663" y="3980"/>
                    <a:pt x="18333" y="3980"/>
                  </a:cubicBezTo>
                  <a:cubicBezTo>
                    <a:pt x="17818" y="3980"/>
                    <a:pt x="17302" y="4001"/>
                    <a:pt x="16791" y="4055"/>
                  </a:cubicBezTo>
                  <a:cubicBezTo>
                    <a:pt x="16911" y="3943"/>
                    <a:pt x="17027" y="3822"/>
                    <a:pt x="17139" y="3700"/>
                  </a:cubicBezTo>
                  <a:cubicBezTo>
                    <a:pt x="17144" y="3703"/>
                    <a:pt x="17149" y="3706"/>
                    <a:pt x="17157" y="3706"/>
                  </a:cubicBezTo>
                  <a:cubicBezTo>
                    <a:pt x="17158" y="3706"/>
                    <a:pt x="17159" y="3706"/>
                    <a:pt x="17161" y="3706"/>
                  </a:cubicBezTo>
                  <a:cubicBezTo>
                    <a:pt x="17328" y="3691"/>
                    <a:pt x="17498" y="3679"/>
                    <a:pt x="17664" y="3646"/>
                  </a:cubicBezTo>
                  <a:cubicBezTo>
                    <a:pt x="17694" y="3640"/>
                    <a:pt x="17686" y="3592"/>
                    <a:pt x="17656" y="3592"/>
                  </a:cubicBezTo>
                  <a:cubicBezTo>
                    <a:pt x="17500" y="3595"/>
                    <a:pt x="17345" y="3618"/>
                    <a:pt x="17192" y="3640"/>
                  </a:cubicBezTo>
                  <a:cubicBezTo>
                    <a:pt x="17280" y="3538"/>
                    <a:pt x="17365" y="3436"/>
                    <a:pt x="17443" y="3330"/>
                  </a:cubicBezTo>
                  <a:cubicBezTo>
                    <a:pt x="17454" y="3315"/>
                    <a:pt x="17454" y="3300"/>
                    <a:pt x="17449" y="3288"/>
                  </a:cubicBezTo>
                  <a:cubicBezTo>
                    <a:pt x="17503" y="2466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21"/>
                    <a:pt x="18023" y="825"/>
                    <a:pt x="18340" y="828"/>
                  </a:cubicBezTo>
                  <a:cubicBezTo>
                    <a:pt x="18490" y="831"/>
                    <a:pt x="18652" y="844"/>
                    <a:pt x="18811" y="844"/>
                  </a:cubicBezTo>
                  <a:cubicBezTo>
                    <a:pt x="18997" y="844"/>
                    <a:pt x="19181" y="826"/>
                    <a:pt x="19339" y="752"/>
                  </a:cubicBezTo>
                  <a:close/>
                  <a:moveTo>
                    <a:pt x="3781" y="1"/>
                  </a:moveTo>
                  <a:cubicBezTo>
                    <a:pt x="3380" y="1"/>
                    <a:pt x="2979" y="7"/>
                    <a:pt x="2580" y="25"/>
                  </a:cubicBezTo>
                  <a:cubicBezTo>
                    <a:pt x="2563" y="26"/>
                    <a:pt x="2553" y="36"/>
                    <a:pt x="2550" y="49"/>
                  </a:cubicBezTo>
                  <a:cubicBezTo>
                    <a:pt x="2528" y="59"/>
                    <a:pt x="2513" y="79"/>
                    <a:pt x="2516" y="112"/>
                  </a:cubicBezTo>
                  <a:cubicBezTo>
                    <a:pt x="2537" y="347"/>
                    <a:pt x="2556" y="583"/>
                    <a:pt x="2572" y="820"/>
                  </a:cubicBezTo>
                  <a:cubicBezTo>
                    <a:pt x="2592" y="1130"/>
                    <a:pt x="2605" y="1442"/>
                    <a:pt x="2607" y="1755"/>
                  </a:cubicBezTo>
                  <a:cubicBezTo>
                    <a:pt x="2611" y="2304"/>
                    <a:pt x="2553" y="2852"/>
                    <a:pt x="2566" y="3399"/>
                  </a:cubicBezTo>
                  <a:cubicBezTo>
                    <a:pt x="2566" y="3405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5"/>
                    <a:pt x="2564" y="3499"/>
                    <a:pt x="2576" y="3509"/>
                  </a:cubicBezTo>
                  <a:cubicBezTo>
                    <a:pt x="2803" y="3712"/>
                    <a:pt x="3051" y="3883"/>
                    <a:pt x="3310" y="4037"/>
                  </a:cubicBezTo>
                  <a:cubicBezTo>
                    <a:pt x="2260" y="4044"/>
                    <a:pt x="1207" y="4035"/>
                    <a:pt x="158" y="4081"/>
                  </a:cubicBezTo>
                  <a:cubicBezTo>
                    <a:pt x="650" y="3626"/>
                    <a:pt x="1136" y="3146"/>
                    <a:pt x="1594" y="2657"/>
                  </a:cubicBezTo>
                  <a:cubicBezTo>
                    <a:pt x="1619" y="2631"/>
                    <a:pt x="1616" y="2601"/>
                    <a:pt x="1602" y="2578"/>
                  </a:cubicBezTo>
                  <a:cubicBezTo>
                    <a:pt x="1610" y="2560"/>
                    <a:pt x="1610" y="2536"/>
                    <a:pt x="1593" y="2516"/>
                  </a:cubicBezTo>
                  <a:cubicBezTo>
                    <a:pt x="1146" y="1980"/>
                    <a:pt x="716" y="1433"/>
                    <a:pt x="374" y="823"/>
                  </a:cubicBezTo>
                  <a:lnTo>
                    <a:pt x="374" y="823"/>
                  </a:lnTo>
                  <a:cubicBezTo>
                    <a:pt x="883" y="857"/>
                    <a:pt x="1409" y="888"/>
                    <a:pt x="1927" y="888"/>
                  </a:cubicBezTo>
                  <a:cubicBezTo>
                    <a:pt x="2119" y="888"/>
                    <a:pt x="2310" y="884"/>
                    <a:pt x="2498" y="874"/>
                  </a:cubicBezTo>
                  <a:cubicBezTo>
                    <a:pt x="2536" y="873"/>
                    <a:pt x="2553" y="846"/>
                    <a:pt x="2553" y="820"/>
                  </a:cubicBezTo>
                  <a:cubicBezTo>
                    <a:pt x="2553" y="793"/>
                    <a:pt x="2535" y="765"/>
                    <a:pt x="2498" y="762"/>
                  </a:cubicBezTo>
                  <a:cubicBezTo>
                    <a:pt x="2051" y="717"/>
                    <a:pt x="1588" y="704"/>
                    <a:pt x="1128" y="704"/>
                  </a:cubicBezTo>
                  <a:cubicBezTo>
                    <a:pt x="861" y="704"/>
                    <a:pt x="595" y="709"/>
                    <a:pt x="333" y="714"/>
                  </a:cubicBezTo>
                  <a:cubicBezTo>
                    <a:pt x="320" y="715"/>
                    <a:pt x="311" y="719"/>
                    <a:pt x="301" y="726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09"/>
                  </a:cubicBezTo>
                  <a:cubicBezTo>
                    <a:pt x="582" y="1448"/>
                    <a:pt x="973" y="2057"/>
                    <a:pt x="1487" y="2577"/>
                  </a:cubicBezTo>
                  <a:cubicBezTo>
                    <a:pt x="989" y="3022"/>
                    <a:pt x="505" y="3514"/>
                    <a:pt x="67" y="4018"/>
                  </a:cubicBezTo>
                  <a:cubicBezTo>
                    <a:pt x="47" y="4041"/>
                    <a:pt x="50" y="4067"/>
                    <a:pt x="63" y="4085"/>
                  </a:cubicBezTo>
                  <a:cubicBezTo>
                    <a:pt x="1" y="4092"/>
                    <a:pt x="1" y="4185"/>
                    <a:pt x="66" y="4187"/>
                  </a:cubicBezTo>
                  <a:cubicBezTo>
                    <a:pt x="379" y="4195"/>
                    <a:pt x="693" y="4199"/>
                    <a:pt x="1007" y="4199"/>
                  </a:cubicBezTo>
                  <a:cubicBezTo>
                    <a:pt x="1843" y="4199"/>
                    <a:pt x="2679" y="4175"/>
                    <a:pt x="3514" y="4164"/>
                  </a:cubicBezTo>
                  <a:cubicBezTo>
                    <a:pt x="3556" y="4164"/>
                    <a:pt x="3576" y="4131"/>
                    <a:pt x="3575" y="4098"/>
                  </a:cubicBezTo>
                  <a:cubicBezTo>
                    <a:pt x="3598" y="4094"/>
                    <a:pt x="3616" y="4077"/>
                    <a:pt x="3614" y="4045"/>
                  </a:cubicBezTo>
                  <a:cubicBezTo>
                    <a:pt x="3601" y="3862"/>
                    <a:pt x="3600" y="3681"/>
                    <a:pt x="3601" y="3499"/>
                  </a:cubicBezTo>
                  <a:cubicBezTo>
                    <a:pt x="5697" y="3493"/>
                    <a:pt x="7794" y="3412"/>
                    <a:pt x="9890" y="3402"/>
                  </a:cubicBezTo>
                  <a:cubicBezTo>
                    <a:pt x="10674" y="3397"/>
                    <a:pt x="11459" y="3395"/>
                    <a:pt x="12243" y="3395"/>
                  </a:cubicBezTo>
                  <a:cubicBezTo>
                    <a:pt x="13691" y="3395"/>
                    <a:pt x="15139" y="3402"/>
                    <a:pt x="16586" y="3415"/>
                  </a:cubicBezTo>
                  <a:cubicBezTo>
                    <a:pt x="16600" y="3637"/>
                    <a:pt x="16604" y="3856"/>
                    <a:pt x="16603" y="4078"/>
                  </a:cubicBezTo>
                  <a:cubicBezTo>
                    <a:pt x="16562" y="4094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30" y="4140"/>
                    <a:pt x="18044" y="4114"/>
                    <a:pt x="18760" y="4114"/>
                  </a:cubicBezTo>
                  <a:cubicBezTo>
                    <a:pt x="18953" y="4114"/>
                    <a:pt x="19147" y="4116"/>
                    <a:pt x="19341" y="4121"/>
                  </a:cubicBezTo>
                  <a:cubicBezTo>
                    <a:pt x="19342" y="4121"/>
                    <a:pt x="19343" y="4121"/>
                    <a:pt x="19343" y="4121"/>
                  </a:cubicBezTo>
                  <a:cubicBezTo>
                    <a:pt x="19374" y="4121"/>
                    <a:pt x="19391" y="4101"/>
                    <a:pt x="19396" y="4077"/>
                  </a:cubicBezTo>
                  <a:cubicBezTo>
                    <a:pt x="19396" y="4077"/>
                    <a:pt x="19397" y="4077"/>
                    <a:pt x="19398" y="4077"/>
                  </a:cubicBezTo>
                  <a:cubicBezTo>
                    <a:pt x="19427" y="4077"/>
                    <a:pt x="19456" y="4044"/>
                    <a:pt x="19437" y="4014"/>
                  </a:cubicBezTo>
                  <a:cubicBezTo>
                    <a:pt x="19103" y="3446"/>
                    <a:pt x="18737" y="2909"/>
                    <a:pt x="18260" y="2451"/>
                  </a:cubicBezTo>
                  <a:cubicBezTo>
                    <a:pt x="18254" y="2444"/>
                    <a:pt x="18247" y="2440"/>
                    <a:pt x="18240" y="2437"/>
                  </a:cubicBezTo>
                  <a:cubicBezTo>
                    <a:pt x="18246" y="2435"/>
                    <a:pt x="18252" y="2432"/>
                    <a:pt x="18258" y="2426"/>
                  </a:cubicBezTo>
                  <a:cubicBezTo>
                    <a:pt x="18751" y="1988"/>
                    <a:pt x="19157" y="1443"/>
                    <a:pt x="19491" y="876"/>
                  </a:cubicBezTo>
                  <a:cubicBezTo>
                    <a:pt x="19513" y="838"/>
                    <a:pt x="19498" y="802"/>
                    <a:pt x="19472" y="780"/>
                  </a:cubicBezTo>
                  <a:cubicBezTo>
                    <a:pt x="19475" y="746"/>
                    <a:pt x="19450" y="715"/>
                    <a:pt x="19418" y="703"/>
                  </a:cubicBezTo>
                  <a:cubicBezTo>
                    <a:pt x="19313" y="666"/>
                    <a:pt x="19189" y="655"/>
                    <a:pt x="19059" y="655"/>
                  </a:cubicBezTo>
                  <a:cubicBezTo>
                    <a:pt x="18865" y="655"/>
                    <a:pt x="18661" y="680"/>
                    <a:pt x="18495" y="681"/>
                  </a:cubicBezTo>
                  <a:cubicBezTo>
                    <a:pt x="18123" y="682"/>
                    <a:pt x="17753" y="683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3"/>
                    <a:pt x="17265" y="73"/>
                  </a:cubicBezTo>
                  <a:cubicBezTo>
                    <a:pt x="17249" y="73"/>
                    <a:pt x="17233" y="78"/>
                    <a:pt x="17222" y="88"/>
                  </a:cubicBezTo>
                  <a:cubicBezTo>
                    <a:pt x="17215" y="86"/>
                    <a:pt x="17209" y="85"/>
                    <a:pt x="17202" y="85"/>
                  </a:cubicBezTo>
                  <a:cubicBezTo>
                    <a:pt x="15550" y="46"/>
                    <a:pt x="13897" y="44"/>
                    <a:pt x="12243" y="44"/>
                  </a:cubicBezTo>
                  <a:cubicBezTo>
                    <a:pt x="11980" y="44"/>
                    <a:pt x="11716" y="44"/>
                    <a:pt x="11453" y="44"/>
                  </a:cubicBezTo>
                  <a:cubicBezTo>
                    <a:pt x="10924" y="44"/>
                    <a:pt x="10396" y="43"/>
                    <a:pt x="9868" y="42"/>
                  </a:cubicBezTo>
                  <a:cubicBezTo>
                    <a:pt x="8650" y="38"/>
                    <a:pt x="7431" y="34"/>
                    <a:pt x="6211" y="30"/>
                  </a:cubicBezTo>
                  <a:cubicBezTo>
                    <a:pt x="5404" y="26"/>
                    <a:pt x="4591" y="1"/>
                    <a:pt x="37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5"/>
            <p:cNvSpPr/>
            <p:nvPr/>
          </p:nvSpPr>
          <p:spPr>
            <a:xfrm>
              <a:off x="8699454" y="1976013"/>
              <a:ext cx="38699" cy="4718"/>
            </a:xfrm>
            <a:custGeom>
              <a:avLst/>
              <a:gdLst/>
              <a:ahLst/>
              <a:cxnLst/>
              <a:rect l="l" t="t" r="r" b="b"/>
              <a:pathLst>
                <a:path w="730" h="89" extrusionOk="0">
                  <a:moveTo>
                    <a:pt x="438" y="1"/>
                  </a:moveTo>
                  <a:cubicBezTo>
                    <a:pt x="307" y="1"/>
                    <a:pt x="174" y="9"/>
                    <a:pt x="45" y="10"/>
                  </a:cubicBezTo>
                  <a:cubicBezTo>
                    <a:pt x="0" y="11"/>
                    <a:pt x="0" y="79"/>
                    <a:pt x="45" y="79"/>
                  </a:cubicBezTo>
                  <a:cubicBezTo>
                    <a:pt x="177" y="81"/>
                    <a:pt x="312" y="89"/>
                    <a:pt x="446" y="89"/>
                  </a:cubicBezTo>
                  <a:cubicBezTo>
                    <a:pt x="528" y="89"/>
                    <a:pt x="610" y="86"/>
                    <a:pt x="690" y="76"/>
                  </a:cubicBezTo>
                  <a:cubicBezTo>
                    <a:pt x="730" y="71"/>
                    <a:pt x="730" y="20"/>
                    <a:pt x="690" y="14"/>
                  </a:cubicBezTo>
                  <a:cubicBezTo>
                    <a:pt x="607" y="4"/>
                    <a:pt x="523" y="1"/>
                    <a:pt x="4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5"/>
            <p:cNvSpPr/>
            <p:nvPr/>
          </p:nvSpPr>
          <p:spPr>
            <a:xfrm>
              <a:off x="8683444" y="2106157"/>
              <a:ext cx="38964" cy="8323"/>
            </a:xfrm>
            <a:custGeom>
              <a:avLst/>
              <a:gdLst/>
              <a:ahLst/>
              <a:cxnLst/>
              <a:rect l="l" t="t" r="r" b="b"/>
              <a:pathLst>
                <a:path w="735" h="157" extrusionOk="0">
                  <a:moveTo>
                    <a:pt x="45" y="0"/>
                  </a:moveTo>
                  <a:cubicBezTo>
                    <a:pt x="12" y="0"/>
                    <a:pt x="1" y="52"/>
                    <a:pt x="38" y="63"/>
                  </a:cubicBezTo>
                  <a:cubicBezTo>
                    <a:pt x="230" y="119"/>
                    <a:pt x="432" y="156"/>
                    <a:pt x="634" y="156"/>
                  </a:cubicBezTo>
                  <a:cubicBezTo>
                    <a:pt x="654" y="156"/>
                    <a:pt x="674" y="156"/>
                    <a:pt x="694" y="155"/>
                  </a:cubicBezTo>
                  <a:cubicBezTo>
                    <a:pt x="735" y="154"/>
                    <a:pt x="734" y="96"/>
                    <a:pt x="694" y="93"/>
                  </a:cubicBezTo>
                  <a:cubicBezTo>
                    <a:pt x="477" y="76"/>
                    <a:pt x="266" y="54"/>
                    <a:pt x="54" y="1"/>
                  </a:cubicBezTo>
                  <a:cubicBezTo>
                    <a:pt x="51" y="0"/>
                    <a:pt x="48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5"/>
            <p:cNvSpPr/>
            <p:nvPr/>
          </p:nvSpPr>
          <p:spPr>
            <a:xfrm>
              <a:off x="8652326" y="1971136"/>
              <a:ext cx="30694" cy="3976"/>
            </a:xfrm>
            <a:custGeom>
              <a:avLst/>
              <a:gdLst/>
              <a:ahLst/>
              <a:cxnLst/>
              <a:rect l="l" t="t" r="r" b="b"/>
              <a:pathLst>
                <a:path w="579" h="75" extrusionOk="0">
                  <a:moveTo>
                    <a:pt x="371" y="1"/>
                  </a:moveTo>
                  <a:cubicBezTo>
                    <a:pt x="261" y="1"/>
                    <a:pt x="150" y="5"/>
                    <a:pt x="40" y="8"/>
                  </a:cubicBezTo>
                  <a:cubicBezTo>
                    <a:pt x="1" y="10"/>
                    <a:pt x="0" y="67"/>
                    <a:pt x="40" y="68"/>
                  </a:cubicBezTo>
                  <a:cubicBezTo>
                    <a:pt x="150" y="71"/>
                    <a:pt x="261" y="74"/>
                    <a:pt x="371" y="74"/>
                  </a:cubicBezTo>
                  <a:cubicBezTo>
                    <a:pt x="426" y="74"/>
                    <a:pt x="481" y="73"/>
                    <a:pt x="535" y="71"/>
                  </a:cubicBezTo>
                  <a:cubicBezTo>
                    <a:pt x="578" y="68"/>
                    <a:pt x="578" y="7"/>
                    <a:pt x="535" y="5"/>
                  </a:cubicBezTo>
                  <a:cubicBezTo>
                    <a:pt x="481" y="2"/>
                    <a:pt x="426" y="1"/>
                    <a:pt x="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5"/>
            <p:cNvSpPr/>
            <p:nvPr/>
          </p:nvSpPr>
          <p:spPr>
            <a:xfrm>
              <a:off x="8609705" y="1944577"/>
              <a:ext cx="31012" cy="4453"/>
            </a:xfrm>
            <a:custGeom>
              <a:avLst/>
              <a:gdLst/>
              <a:ahLst/>
              <a:cxnLst/>
              <a:rect l="l" t="t" r="r" b="b"/>
              <a:pathLst>
                <a:path w="585" h="84" extrusionOk="0">
                  <a:moveTo>
                    <a:pt x="316" y="1"/>
                  </a:moveTo>
                  <a:cubicBezTo>
                    <a:pt x="227" y="1"/>
                    <a:pt x="137" y="4"/>
                    <a:pt x="49" y="5"/>
                  </a:cubicBezTo>
                  <a:cubicBezTo>
                    <a:pt x="1" y="6"/>
                    <a:pt x="1" y="78"/>
                    <a:pt x="49" y="78"/>
                  </a:cubicBezTo>
                  <a:cubicBezTo>
                    <a:pt x="141" y="80"/>
                    <a:pt x="234" y="83"/>
                    <a:pt x="327" y="83"/>
                  </a:cubicBezTo>
                  <a:cubicBezTo>
                    <a:pt x="401" y="83"/>
                    <a:pt x="474" y="81"/>
                    <a:pt x="546" y="73"/>
                  </a:cubicBezTo>
                  <a:cubicBezTo>
                    <a:pt x="584" y="69"/>
                    <a:pt x="584" y="16"/>
                    <a:pt x="546" y="12"/>
                  </a:cubicBezTo>
                  <a:cubicBezTo>
                    <a:pt x="470" y="3"/>
                    <a:pt x="393" y="1"/>
                    <a:pt x="3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5"/>
            <p:cNvSpPr/>
            <p:nvPr/>
          </p:nvSpPr>
          <p:spPr>
            <a:xfrm>
              <a:off x="8594013" y="2065868"/>
              <a:ext cx="28680" cy="6945"/>
            </a:xfrm>
            <a:custGeom>
              <a:avLst/>
              <a:gdLst/>
              <a:ahLst/>
              <a:cxnLst/>
              <a:rect l="l" t="t" r="r" b="b"/>
              <a:pathLst>
                <a:path w="541" h="131" extrusionOk="0">
                  <a:moveTo>
                    <a:pt x="43" y="0"/>
                  </a:moveTo>
                  <a:cubicBezTo>
                    <a:pt x="7" y="0"/>
                    <a:pt x="0" y="63"/>
                    <a:pt x="38" y="70"/>
                  </a:cubicBezTo>
                  <a:cubicBezTo>
                    <a:pt x="187" y="95"/>
                    <a:pt x="342" y="130"/>
                    <a:pt x="493" y="131"/>
                  </a:cubicBezTo>
                  <a:cubicBezTo>
                    <a:pt x="494" y="131"/>
                    <a:pt x="494" y="131"/>
                    <a:pt x="494" y="131"/>
                  </a:cubicBezTo>
                  <a:cubicBezTo>
                    <a:pt x="532" y="131"/>
                    <a:pt x="540" y="72"/>
                    <a:pt x="502" y="63"/>
                  </a:cubicBezTo>
                  <a:cubicBezTo>
                    <a:pt x="356" y="24"/>
                    <a:pt x="198" y="16"/>
                    <a:pt x="47" y="1"/>
                  </a:cubicBezTo>
                  <a:cubicBezTo>
                    <a:pt x="46" y="1"/>
                    <a:pt x="44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5"/>
            <p:cNvSpPr/>
            <p:nvPr/>
          </p:nvSpPr>
          <p:spPr>
            <a:xfrm>
              <a:off x="8549378" y="1947069"/>
              <a:ext cx="36261" cy="6149"/>
            </a:xfrm>
            <a:custGeom>
              <a:avLst/>
              <a:gdLst/>
              <a:ahLst/>
              <a:cxnLst/>
              <a:rect l="l" t="t" r="r" b="b"/>
              <a:pathLst>
                <a:path w="684" h="116" extrusionOk="0">
                  <a:moveTo>
                    <a:pt x="43" y="0"/>
                  </a:moveTo>
                  <a:cubicBezTo>
                    <a:pt x="0" y="0"/>
                    <a:pt x="3" y="66"/>
                    <a:pt x="45" y="71"/>
                  </a:cubicBezTo>
                  <a:cubicBezTo>
                    <a:pt x="244" y="90"/>
                    <a:pt x="442" y="111"/>
                    <a:pt x="641" y="116"/>
                  </a:cubicBezTo>
                  <a:cubicBezTo>
                    <a:pt x="641" y="116"/>
                    <a:pt x="642" y="116"/>
                    <a:pt x="642" y="116"/>
                  </a:cubicBezTo>
                  <a:cubicBezTo>
                    <a:pt x="675" y="116"/>
                    <a:pt x="683" y="61"/>
                    <a:pt x="650" y="56"/>
                  </a:cubicBezTo>
                  <a:cubicBezTo>
                    <a:pt x="450" y="27"/>
                    <a:pt x="248" y="15"/>
                    <a:pt x="45" y="0"/>
                  </a:cubicBezTo>
                  <a:cubicBezTo>
                    <a:pt x="44" y="0"/>
                    <a:pt x="44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5"/>
            <p:cNvSpPr/>
            <p:nvPr/>
          </p:nvSpPr>
          <p:spPr>
            <a:xfrm>
              <a:off x="8541638" y="2065921"/>
              <a:ext cx="30482" cy="3976"/>
            </a:xfrm>
            <a:custGeom>
              <a:avLst/>
              <a:gdLst/>
              <a:ahLst/>
              <a:cxnLst/>
              <a:rect l="l" t="t" r="r" b="b"/>
              <a:pathLst>
                <a:path w="575" h="75" extrusionOk="0">
                  <a:moveTo>
                    <a:pt x="316" y="0"/>
                  </a:moveTo>
                  <a:cubicBezTo>
                    <a:pt x="225" y="0"/>
                    <a:pt x="133" y="4"/>
                    <a:pt x="42" y="6"/>
                  </a:cubicBezTo>
                  <a:cubicBezTo>
                    <a:pt x="2" y="7"/>
                    <a:pt x="1" y="68"/>
                    <a:pt x="42" y="68"/>
                  </a:cubicBezTo>
                  <a:cubicBezTo>
                    <a:pt x="135" y="70"/>
                    <a:pt x="228" y="74"/>
                    <a:pt x="320" y="74"/>
                  </a:cubicBezTo>
                  <a:cubicBezTo>
                    <a:pt x="393" y="74"/>
                    <a:pt x="466" y="72"/>
                    <a:pt x="538" y="65"/>
                  </a:cubicBezTo>
                  <a:cubicBezTo>
                    <a:pt x="574" y="62"/>
                    <a:pt x="574" y="12"/>
                    <a:pt x="538" y="9"/>
                  </a:cubicBezTo>
                  <a:cubicBezTo>
                    <a:pt x="464" y="3"/>
                    <a:pt x="390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5"/>
            <p:cNvSpPr/>
            <p:nvPr/>
          </p:nvSpPr>
          <p:spPr>
            <a:xfrm>
              <a:off x="8480886" y="1942032"/>
              <a:ext cx="36208" cy="4294"/>
            </a:xfrm>
            <a:custGeom>
              <a:avLst/>
              <a:gdLst/>
              <a:ahLst/>
              <a:cxnLst/>
              <a:rect l="l" t="t" r="r" b="b"/>
              <a:pathLst>
                <a:path w="683" h="81" extrusionOk="0">
                  <a:moveTo>
                    <a:pt x="378" y="1"/>
                  </a:moveTo>
                  <a:cubicBezTo>
                    <a:pt x="267" y="1"/>
                    <a:pt x="156" y="4"/>
                    <a:pt x="45" y="6"/>
                  </a:cubicBezTo>
                  <a:cubicBezTo>
                    <a:pt x="1" y="6"/>
                    <a:pt x="1" y="76"/>
                    <a:pt x="45" y="76"/>
                  </a:cubicBezTo>
                  <a:cubicBezTo>
                    <a:pt x="154" y="77"/>
                    <a:pt x="263" y="80"/>
                    <a:pt x="371" y="80"/>
                  </a:cubicBezTo>
                  <a:cubicBezTo>
                    <a:pt x="461" y="80"/>
                    <a:pt x="551" y="78"/>
                    <a:pt x="641" y="72"/>
                  </a:cubicBezTo>
                  <a:cubicBezTo>
                    <a:pt x="682" y="70"/>
                    <a:pt x="682" y="12"/>
                    <a:pt x="641" y="9"/>
                  </a:cubicBezTo>
                  <a:cubicBezTo>
                    <a:pt x="554" y="3"/>
                    <a:pt x="466" y="1"/>
                    <a:pt x="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5"/>
            <p:cNvSpPr/>
            <p:nvPr/>
          </p:nvSpPr>
          <p:spPr>
            <a:xfrm>
              <a:off x="8483431" y="2069314"/>
              <a:ext cx="30694" cy="6096"/>
            </a:xfrm>
            <a:custGeom>
              <a:avLst/>
              <a:gdLst/>
              <a:ahLst/>
              <a:cxnLst/>
              <a:rect l="l" t="t" r="r" b="b"/>
              <a:pathLst>
                <a:path w="579" h="115" extrusionOk="0">
                  <a:moveTo>
                    <a:pt x="44" y="1"/>
                  </a:moveTo>
                  <a:cubicBezTo>
                    <a:pt x="12" y="1"/>
                    <a:pt x="1" y="52"/>
                    <a:pt x="36" y="63"/>
                  </a:cubicBezTo>
                  <a:cubicBezTo>
                    <a:pt x="143" y="95"/>
                    <a:pt x="254" y="114"/>
                    <a:pt x="365" y="114"/>
                  </a:cubicBezTo>
                  <a:cubicBezTo>
                    <a:pt x="427" y="114"/>
                    <a:pt x="489" y="108"/>
                    <a:pt x="551" y="95"/>
                  </a:cubicBezTo>
                  <a:cubicBezTo>
                    <a:pt x="579" y="89"/>
                    <a:pt x="573" y="42"/>
                    <a:pt x="545" y="42"/>
                  </a:cubicBezTo>
                  <a:cubicBezTo>
                    <a:pt x="545" y="42"/>
                    <a:pt x="544" y="42"/>
                    <a:pt x="543" y="42"/>
                  </a:cubicBezTo>
                  <a:cubicBezTo>
                    <a:pt x="495" y="46"/>
                    <a:pt x="446" y="48"/>
                    <a:pt x="399" y="48"/>
                  </a:cubicBezTo>
                  <a:cubicBezTo>
                    <a:pt x="282" y="48"/>
                    <a:pt x="167" y="36"/>
                    <a:pt x="53" y="2"/>
                  </a:cubicBezTo>
                  <a:cubicBezTo>
                    <a:pt x="50" y="1"/>
                    <a:pt x="47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5"/>
            <p:cNvSpPr/>
            <p:nvPr/>
          </p:nvSpPr>
          <p:spPr>
            <a:xfrm>
              <a:off x="8428935" y="2071434"/>
              <a:ext cx="24651" cy="5566"/>
            </a:xfrm>
            <a:custGeom>
              <a:avLst/>
              <a:gdLst/>
              <a:ahLst/>
              <a:cxnLst/>
              <a:rect l="l" t="t" r="r" b="b"/>
              <a:pathLst>
                <a:path w="465" h="105" extrusionOk="0">
                  <a:moveTo>
                    <a:pt x="162" y="0"/>
                  </a:moveTo>
                  <a:cubicBezTo>
                    <a:pt x="117" y="0"/>
                    <a:pt x="72" y="4"/>
                    <a:pt x="25" y="12"/>
                  </a:cubicBezTo>
                  <a:cubicBezTo>
                    <a:pt x="1" y="16"/>
                    <a:pt x="6" y="58"/>
                    <a:pt x="29" y="58"/>
                  </a:cubicBezTo>
                  <a:cubicBezTo>
                    <a:pt x="30" y="58"/>
                    <a:pt x="31" y="58"/>
                    <a:pt x="32" y="58"/>
                  </a:cubicBezTo>
                  <a:cubicBezTo>
                    <a:pt x="68" y="53"/>
                    <a:pt x="104" y="51"/>
                    <a:pt x="139" y="51"/>
                  </a:cubicBezTo>
                  <a:cubicBezTo>
                    <a:pt x="237" y="51"/>
                    <a:pt x="332" y="68"/>
                    <a:pt x="424" y="103"/>
                  </a:cubicBezTo>
                  <a:cubicBezTo>
                    <a:pt x="427" y="104"/>
                    <a:pt x="430" y="105"/>
                    <a:pt x="433" y="105"/>
                  </a:cubicBezTo>
                  <a:cubicBezTo>
                    <a:pt x="457" y="105"/>
                    <a:pt x="465" y="65"/>
                    <a:pt x="438" y="55"/>
                  </a:cubicBezTo>
                  <a:cubicBezTo>
                    <a:pt x="347" y="18"/>
                    <a:pt x="256" y="0"/>
                    <a:pt x="1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5"/>
            <p:cNvSpPr/>
            <p:nvPr/>
          </p:nvSpPr>
          <p:spPr>
            <a:xfrm>
              <a:off x="8421089" y="1940654"/>
              <a:ext cx="30217" cy="5407"/>
            </a:xfrm>
            <a:custGeom>
              <a:avLst/>
              <a:gdLst/>
              <a:ahLst/>
              <a:cxnLst/>
              <a:rect l="l" t="t" r="r" b="b"/>
              <a:pathLst>
                <a:path w="570" h="102" extrusionOk="0">
                  <a:moveTo>
                    <a:pt x="530" y="1"/>
                  </a:moveTo>
                  <a:cubicBezTo>
                    <a:pt x="530" y="1"/>
                    <a:pt x="530" y="1"/>
                    <a:pt x="529" y="1"/>
                  </a:cubicBezTo>
                  <a:cubicBezTo>
                    <a:pt x="364" y="5"/>
                    <a:pt x="197" y="33"/>
                    <a:pt x="32" y="51"/>
                  </a:cubicBezTo>
                  <a:cubicBezTo>
                    <a:pt x="1" y="55"/>
                    <a:pt x="0" y="101"/>
                    <a:pt x="30" y="101"/>
                  </a:cubicBezTo>
                  <a:cubicBezTo>
                    <a:pt x="30" y="101"/>
                    <a:pt x="31" y="101"/>
                    <a:pt x="32" y="101"/>
                  </a:cubicBezTo>
                  <a:cubicBezTo>
                    <a:pt x="200" y="89"/>
                    <a:pt x="371" y="85"/>
                    <a:pt x="538" y="59"/>
                  </a:cubicBezTo>
                  <a:cubicBezTo>
                    <a:pt x="569" y="53"/>
                    <a:pt x="562" y="1"/>
                    <a:pt x="5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5"/>
            <p:cNvSpPr/>
            <p:nvPr/>
          </p:nvSpPr>
          <p:spPr>
            <a:xfrm>
              <a:off x="8370887" y="2069101"/>
              <a:ext cx="27566" cy="5990"/>
            </a:xfrm>
            <a:custGeom>
              <a:avLst/>
              <a:gdLst/>
              <a:ahLst/>
              <a:cxnLst/>
              <a:rect l="l" t="t" r="r" b="b"/>
              <a:pathLst>
                <a:path w="520" h="113" extrusionOk="0">
                  <a:moveTo>
                    <a:pt x="483" y="0"/>
                  </a:moveTo>
                  <a:cubicBezTo>
                    <a:pt x="480" y="0"/>
                    <a:pt x="477" y="1"/>
                    <a:pt x="474" y="2"/>
                  </a:cubicBezTo>
                  <a:cubicBezTo>
                    <a:pt x="363" y="34"/>
                    <a:pt x="254" y="55"/>
                    <a:pt x="140" y="55"/>
                  </a:cubicBezTo>
                  <a:cubicBezTo>
                    <a:pt x="106" y="55"/>
                    <a:pt x="71" y="53"/>
                    <a:pt x="35" y="49"/>
                  </a:cubicBezTo>
                  <a:cubicBezTo>
                    <a:pt x="34" y="49"/>
                    <a:pt x="33" y="48"/>
                    <a:pt x="32" y="48"/>
                  </a:cubicBezTo>
                  <a:cubicBezTo>
                    <a:pt x="6" y="48"/>
                    <a:pt x="1" y="96"/>
                    <a:pt x="29" y="100"/>
                  </a:cubicBezTo>
                  <a:cubicBezTo>
                    <a:pt x="82" y="108"/>
                    <a:pt x="136" y="112"/>
                    <a:pt x="189" y="112"/>
                  </a:cubicBezTo>
                  <a:cubicBezTo>
                    <a:pt x="292" y="112"/>
                    <a:pt x="393" y="96"/>
                    <a:pt x="490" y="55"/>
                  </a:cubicBezTo>
                  <a:cubicBezTo>
                    <a:pt x="519" y="43"/>
                    <a:pt x="512" y="0"/>
                    <a:pt x="4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5"/>
            <p:cNvSpPr/>
            <p:nvPr/>
          </p:nvSpPr>
          <p:spPr>
            <a:xfrm>
              <a:off x="8357952" y="1939276"/>
              <a:ext cx="24598" cy="4400"/>
            </a:xfrm>
            <a:custGeom>
              <a:avLst/>
              <a:gdLst/>
              <a:ahLst/>
              <a:cxnLst/>
              <a:rect l="l" t="t" r="r" b="b"/>
              <a:pathLst>
                <a:path w="464" h="83" extrusionOk="0">
                  <a:moveTo>
                    <a:pt x="224" y="1"/>
                  </a:moveTo>
                  <a:cubicBezTo>
                    <a:pt x="157" y="1"/>
                    <a:pt x="91" y="5"/>
                    <a:pt x="29" y="5"/>
                  </a:cubicBezTo>
                  <a:cubicBezTo>
                    <a:pt x="7" y="5"/>
                    <a:pt x="0" y="41"/>
                    <a:pt x="23" y="44"/>
                  </a:cubicBezTo>
                  <a:cubicBezTo>
                    <a:pt x="127" y="58"/>
                    <a:pt x="241" y="83"/>
                    <a:pt x="349" y="83"/>
                  </a:cubicBezTo>
                  <a:cubicBezTo>
                    <a:pt x="378" y="83"/>
                    <a:pt x="407" y="81"/>
                    <a:pt x="435" y="77"/>
                  </a:cubicBezTo>
                  <a:cubicBezTo>
                    <a:pt x="464" y="73"/>
                    <a:pt x="460" y="31"/>
                    <a:pt x="435" y="25"/>
                  </a:cubicBezTo>
                  <a:cubicBezTo>
                    <a:pt x="369" y="6"/>
                    <a:pt x="296" y="1"/>
                    <a:pt x="2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5"/>
            <p:cNvSpPr/>
            <p:nvPr/>
          </p:nvSpPr>
          <p:spPr>
            <a:xfrm>
              <a:off x="8318353" y="2074350"/>
              <a:ext cx="29369" cy="2916"/>
            </a:xfrm>
            <a:custGeom>
              <a:avLst/>
              <a:gdLst/>
              <a:ahLst/>
              <a:cxnLst/>
              <a:rect l="l" t="t" r="r" b="b"/>
              <a:pathLst>
                <a:path w="554" h="55" extrusionOk="0">
                  <a:moveTo>
                    <a:pt x="271" y="0"/>
                  </a:moveTo>
                  <a:cubicBezTo>
                    <a:pt x="192" y="0"/>
                    <a:pt x="112" y="2"/>
                    <a:pt x="33" y="3"/>
                  </a:cubicBezTo>
                  <a:cubicBezTo>
                    <a:pt x="1" y="3"/>
                    <a:pt x="1" y="52"/>
                    <a:pt x="33" y="52"/>
                  </a:cubicBezTo>
                  <a:cubicBezTo>
                    <a:pt x="108" y="53"/>
                    <a:pt x="184" y="54"/>
                    <a:pt x="259" y="54"/>
                  </a:cubicBezTo>
                  <a:cubicBezTo>
                    <a:pt x="349" y="54"/>
                    <a:pt x="439" y="53"/>
                    <a:pt x="529" y="47"/>
                  </a:cubicBezTo>
                  <a:cubicBezTo>
                    <a:pt x="554" y="45"/>
                    <a:pt x="554" y="9"/>
                    <a:pt x="529" y="8"/>
                  </a:cubicBezTo>
                  <a:cubicBezTo>
                    <a:pt x="443" y="2"/>
                    <a:pt x="357" y="0"/>
                    <a:pt x="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5"/>
            <p:cNvSpPr/>
            <p:nvPr/>
          </p:nvSpPr>
          <p:spPr>
            <a:xfrm>
              <a:off x="8281509" y="1940018"/>
              <a:ext cx="29793" cy="5778"/>
            </a:xfrm>
            <a:custGeom>
              <a:avLst/>
              <a:gdLst/>
              <a:ahLst/>
              <a:cxnLst/>
              <a:rect l="l" t="t" r="r" b="b"/>
              <a:pathLst>
                <a:path w="562" h="109" extrusionOk="0">
                  <a:moveTo>
                    <a:pt x="531" y="1"/>
                  </a:moveTo>
                  <a:cubicBezTo>
                    <a:pt x="530" y="1"/>
                    <a:pt x="529" y="1"/>
                    <a:pt x="529" y="1"/>
                  </a:cubicBezTo>
                  <a:cubicBezTo>
                    <a:pt x="361" y="15"/>
                    <a:pt x="195" y="39"/>
                    <a:pt x="27" y="62"/>
                  </a:cubicBezTo>
                  <a:cubicBezTo>
                    <a:pt x="1" y="66"/>
                    <a:pt x="6" y="109"/>
                    <a:pt x="31" y="109"/>
                  </a:cubicBezTo>
                  <a:cubicBezTo>
                    <a:pt x="31" y="109"/>
                    <a:pt x="32" y="109"/>
                    <a:pt x="33" y="109"/>
                  </a:cubicBezTo>
                  <a:cubicBezTo>
                    <a:pt x="201" y="92"/>
                    <a:pt x="369" y="75"/>
                    <a:pt x="534" y="49"/>
                  </a:cubicBezTo>
                  <a:cubicBezTo>
                    <a:pt x="561" y="45"/>
                    <a:pt x="556" y="1"/>
                    <a:pt x="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5"/>
            <p:cNvSpPr/>
            <p:nvPr/>
          </p:nvSpPr>
          <p:spPr>
            <a:xfrm>
              <a:off x="8266454" y="2071805"/>
              <a:ext cx="23538" cy="2757"/>
            </a:xfrm>
            <a:custGeom>
              <a:avLst/>
              <a:gdLst/>
              <a:ahLst/>
              <a:cxnLst/>
              <a:rect l="l" t="t" r="r" b="b"/>
              <a:pathLst>
                <a:path w="444" h="52" extrusionOk="0">
                  <a:moveTo>
                    <a:pt x="314" y="0"/>
                  </a:moveTo>
                  <a:cubicBezTo>
                    <a:pt x="216" y="0"/>
                    <a:pt x="116" y="9"/>
                    <a:pt x="18" y="12"/>
                  </a:cubicBezTo>
                  <a:cubicBezTo>
                    <a:pt x="1" y="13"/>
                    <a:pt x="1" y="39"/>
                    <a:pt x="18" y="40"/>
                  </a:cubicBezTo>
                  <a:cubicBezTo>
                    <a:pt x="114" y="43"/>
                    <a:pt x="213" y="52"/>
                    <a:pt x="310" y="52"/>
                  </a:cubicBezTo>
                  <a:cubicBezTo>
                    <a:pt x="346" y="52"/>
                    <a:pt x="381" y="51"/>
                    <a:pt x="415" y="48"/>
                  </a:cubicBezTo>
                  <a:cubicBezTo>
                    <a:pt x="443" y="45"/>
                    <a:pt x="443" y="6"/>
                    <a:pt x="415" y="4"/>
                  </a:cubicBezTo>
                  <a:cubicBezTo>
                    <a:pt x="382" y="1"/>
                    <a:pt x="348" y="0"/>
                    <a:pt x="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5"/>
            <p:cNvSpPr/>
            <p:nvPr/>
          </p:nvSpPr>
          <p:spPr>
            <a:xfrm>
              <a:off x="8207293" y="2074138"/>
              <a:ext cx="33186" cy="6255"/>
            </a:xfrm>
            <a:custGeom>
              <a:avLst/>
              <a:gdLst/>
              <a:ahLst/>
              <a:cxnLst/>
              <a:rect l="l" t="t" r="r" b="b"/>
              <a:pathLst>
                <a:path w="626" h="118" extrusionOk="0">
                  <a:moveTo>
                    <a:pt x="44" y="0"/>
                  </a:moveTo>
                  <a:cubicBezTo>
                    <a:pt x="13" y="0"/>
                    <a:pt x="1" y="48"/>
                    <a:pt x="35" y="57"/>
                  </a:cubicBezTo>
                  <a:cubicBezTo>
                    <a:pt x="174" y="93"/>
                    <a:pt x="317" y="118"/>
                    <a:pt x="460" y="118"/>
                  </a:cubicBezTo>
                  <a:cubicBezTo>
                    <a:pt x="503" y="118"/>
                    <a:pt x="545" y="116"/>
                    <a:pt x="588" y="111"/>
                  </a:cubicBezTo>
                  <a:cubicBezTo>
                    <a:pt x="625" y="106"/>
                    <a:pt x="626" y="55"/>
                    <a:pt x="588" y="54"/>
                  </a:cubicBezTo>
                  <a:cubicBezTo>
                    <a:pt x="407" y="45"/>
                    <a:pt x="229" y="38"/>
                    <a:pt x="50" y="1"/>
                  </a:cubicBezTo>
                  <a:cubicBezTo>
                    <a:pt x="48" y="0"/>
                    <a:pt x="46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5"/>
            <p:cNvSpPr/>
            <p:nvPr/>
          </p:nvSpPr>
          <p:spPr>
            <a:xfrm>
              <a:off x="8202204" y="1942085"/>
              <a:ext cx="36473" cy="6202"/>
            </a:xfrm>
            <a:custGeom>
              <a:avLst/>
              <a:gdLst/>
              <a:ahLst/>
              <a:cxnLst/>
              <a:rect l="l" t="t" r="r" b="b"/>
              <a:pathLst>
                <a:path w="688" h="117" extrusionOk="0">
                  <a:moveTo>
                    <a:pt x="37" y="0"/>
                  </a:moveTo>
                  <a:cubicBezTo>
                    <a:pt x="1" y="0"/>
                    <a:pt x="3" y="57"/>
                    <a:pt x="40" y="61"/>
                  </a:cubicBezTo>
                  <a:cubicBezTo>
                    <a:pt x="237" y="82"/>
                    <a:pt x="437" y="113"/>
                    <a:pt x="635" y="117"/>
                  </a:cubicBezTo>
                  <a:cubicBezTo>
                    <a:pt x="635" y="117"/>
                    <a:pt x="636" y="117"/>
                    <a:pt x="636" y="117"/>
                  </a:cubicBezTo>
                  <a:cubicBezTo>
                    <a:pt x="677" y="117"/>
                    <a:pt x="687" y="49"/>
                    <a:pt x="645" y="44"/>
                  </a:cubicBezTo>
                  <a:cubicBezTo>
                    <a:pt x="446" y="16"/>
                    <a:pt x="240" y="13"/>
                    <a:pt x="40" y="0"/>
                  </a:cubicBezTo>
                  <a:cubicBezTo>
                    <a:pt x="39" y="0"/>
                    <a:pt x="38" y="0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5"/>
            <p:cNvSpPr/>
            <p:nvPr/>
          </p:nvSpPr>
          <p:spPr>
            <a:xfrm>
              <a:off x="8157568" y="2073767"/>
              <a:ext cx="25075" cy="4082"/>
            </a:xfrm>
            <a:custGeom>
              <a:avLst/>
              <a:gdLst/>
              <a:ahLst/>
              <a:cxnLst/>
              <a:rect l="l" t="t" r="r" b="b"/>
              <a:pathLst>
                <a:path w="473" h="77" extrusionOk="0">
                  <a:moveTo>
                    <a:pt x="306" y="1"/>
                  </a:moveTo>
                  <a:cubicBezTo>
                    <a:pt x="216" y="1"/>
                    <a:pt x="125" y="9"/>
                    <a:pt x="36" y="11"/>
                  </a:cubicBezTo>
                  <a:cubicBezTo>
                    <a:pt x="1" y="11"/>
                    <a:pt x="1" y="65"/>
                    <a:pt x="36" y="66"/>
                  </a:cubicBezTo>
                  <a:cubicBezTo>
                    <a:pt x="123" y="69"/>
                    <a:pt x="213" y="76"/>
                    <a:pt x="301" y="76"/>
                  </a:cubicBezTo>
                  <a:cubicBezTo>
                    <a:pt x="346" y="76"/>
                    <a:pt x="391" y="74"/>
                    <a:pt x="434" y="69"/>
                  </a:cubicBezTo>
                  <a:cubicBezTo>
                    <a:pt x="473" y="64"/>
                    <a:pt x="473" y="13"/>
                    <a:pt x="434" y="8"/>
                  </a:cubicBezTo>
                  <a:cubicBezTo>
                    <a:pt x="392" y="2"/>
                    <a:pt x="350" y="1"/>
                    <a:pt x="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5"/>
            <p:cNvSpPr/>
            <p:nvPr/>
          </p:nvSpPr>
          <p:spPr>
            <a:xfrm>
              <a:off x="8138802" y="1939594"/>
              <a:ext cx="28150" cy="3923"/>
            </a:xfrm>
            <a:custGeom>
              <a:avLst/>
              <a:gdLst/>
              <a:ahLst/>
              <a:cxnLst/>
              <a:rect l="l" t="t" r="r" b="b"/>
              <a:pathLst>
                <a:path w="531" h="74" extrusionOk="0">
                  <a:moveTo>
                    <a:pt x="256" y="0"/>
                  </a:moveTo>
                  <a:cubicBezTo>
                    <a:pt x="185" y="0"/>
                    <a:pt x="114" y="2"/>
                    <a:pt x="43" y="4"/>
                  </a:cubicBezTo>
                  <a:cubicBezTo>
                    <a:pt x="0" y="6"/>
                    <a:pt x="0" y="68"/>
                    <a:pt x="43" y="70"/>
                  </a:cubicBezTo>
                  <a:cubicBezTo>
                    <a:pt x="121" y="72"/>
                    <a:pt x="199" y="74"/>
                    <a:pt x="276" y="74"/>
                  </a:cubicBezTo>
                  <a:cubicBezTo>
                    <a:pt x="347" y="74"/>
                    <a:pt x="418" y="72"/>
                    <a:pt x="489" y="69"/>
                  </a:cubicBezTo>
                  <a:cubicBezTo>
                    <a:pt x="531" y="67"/>
                    <a:pt x="531" y="7"/>
                    <a:pt x="489" y="6"/>
                  </a:cubicBezTo>
                  <a:cubicBezTo>
                    <a:pt x="412" y="2"/>
                    <a:pt x="334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5"/>
            <p:cNvSpPr/>
            <p:nvPr/>
          </p:nvSpPr>
          <p:spPr>
            <a:xfrm>
              <a:off x="8091568" y="2071964"/>
              <a:ext cx="33345" cy="5990"/>
            </a:xfrm>
            <a:custGeom>
              <a:avLst/>
              <a:gdLst/>
              <a:ahLst/>
              <a:cxnLst/>
              <a:rect l="l" t="t" r="r" b="b"/>
              <a:pathLst>
                <a:path w="629" h="113" extrusionOk="0">
                  <a:moveTo>
                    <a:pt x="39" y="0"/>
                  </a:moveTo>
                  <a:cubicBezTo>
                    <a:pt x="10" y="0"/>
                    <a:pt x="1" y="45"/>
                    <a:pt x="32" y="54"/>
                  </a:cubicBezTo>
                  <a:cubicBezTo>
                    <a:pt x="159" y="92"/>
                    <a:pt x="288" y="113"/>
                    <a:pt x="419" y="113"/>
                  </a:cubicBezTo>
                  <a:cubicBezTo>
                    <a:pt x="477" y="113"/>
                    <a:pt x="536" y="109"/>
                    <a:pt x="594" y="100"/>
                  </a:cubicBezTo>
                  <a:cubicBezTo>
                    <a:pt x="628" y="96"/>
                    <a:pt x="621" y="38"/>
                    <a:pt x="588" y="38"/>
                  </a:cubicBezTo>
                  <a:cubicBezTo>
                    <a:pt x="587" y="38"/>
                    <a:pt x="586" y="38"/>
                    <a:pt x="585" y="38"/>
                  </a:cubicBezTo>
                  <a:cubicBezTo>
                    <a:pt x="527" y="43"/>
                    <a:pt x="470" y="46"/>
                    <a:pt x="413" y="46"/>
                  </a:cubicBezTo>
                  <a:cubicBezTo>
                    <a:pt x="290" y="46"/>
                    <a:pt x="169" y="33"/>
                    <a:pt x="46" y="1"/>
                  </a:cubicBezTo>
                  <a:cubicBezTo>
                    <a:pt x="43" y="0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5"/>
            <p:cNvSpPr/>
            <p:nvPr/>
          </p:nvSpPr>
          <p:spPr>
            <a:xfrm>
              <a:off x="8073067" y="1935565"/>
              <a:ext cx="30535" cy="5460"/>
            </a:xfrm>
            <a:custGeom>
              <a:avLst/>
              <a:gdLst/>
              <a:ahLst/>
              <a:cxnLst/>
              <a:rect l="l" t="t" r="r" b="b"/>
              <a:pathLst>
                <a:path w="576" h="103" extrusionOk="0">
                  <a:moveTo>
                    <a:pt x="539" y="0"/>
                  </a:moveTo>
                  <a:cubicBezTo>
                    <a:pt x="538" y="0"/>
                    <a:pt x="536" y="0"/>
                    <a:pt x="535" y="1"/>
                  </a:cubicBezTo>
                  <a:cubicBezTo>
                    <a:pt x="416" y="22"/>
                    <a:pt x="301" y="42"/>
                    <a:pt x="183" y="42"/>
                  </a:cubicBezTo>
                  <a:cubicBezTo>
                    <a:pt x="139" y="42"/>
                    <a:pt x="94" y="39"/>
                    <a:pt x="49" y="33"/>
                  </a:cubicBezTo>
                  <a:cubicBezTo>
                    <a:pt x="47" y="32"/>
                    <a:pt x="46" y="32"/>
                    <a:pt x="44" y="32"/>
                  </a:cubicBezTo>
                  <a:cubicBezTo>
                    <a:pt x="13" y="32"/>
                    <a:pt x="0" y="81"/>
                    <a:pt x="34" y="86"/>
                  </a:cubicBezTo>
                  <a:cubicBezTo>
                    <a:pt x="100" y="96"/>
                    <a:pt x="167" y="103"/>
                    <a:pt x="233" y="103"/>
                  </a:cubicBezTo>
                  <a:cubicBezTo>
                    <a:pt x="342" y="103"/>
                    <a:pt x="450" y="86"/>
                    <a:pt x="551" y="41"/>
                  </a:cubicBezTo>
                  <a:cubicBezTo>
                    <a:pt x="575" y="31"/>
                    <a:pt x="559" y="0"/>
                    <a:pt x="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5"/>
            <p:cNvSpPr/>
            <p:nvPr/>
          </p:nvSpPr>
          <p:spPr>
            <a:xfrm>
              <a:off x="8041578" y="2074032"/>
              <a:ext cx="27673" cy="3552"/>
            </a:xfrm>
            <a:custGeom>
              <a:avLst/>
              <a:gdLst/>
              <a:ahLst/>
              <a:cxnLst/>
              <a:rect l="l" t="t" r="r" b="b"/>
              <a:pathLst>
                <a:path w="522" h="67" extrusionOk="0">
                  <a:moveTo>
                    <a:pt x="273" y="0"/>
                  </a:moveTo>
                  <a:cubicBezTo>
                    <a:pt x="195" y="0"/>
                    <a:pt x="117" y="2"/>
                    <a:pt x="39" y="3"/>
                  </a:cubicBezTo>
                  <a:cubicBezTo>
                    <a:pt x="1" y="4"/>
                    <a:pt x="1" y="64"/>
                    <a:pt x="39" y="64"/>
                  </a:cubicBezTo>
                  <a:cubicBezTo>
                    <a:pt x="120" y="65"/>
                    <a:pt x="201" y="67"/>
                    <a:pt x="281" y="67"/>
                  </a:cubicBezTo>
                  <a:cubicBezTo>
                    <a:pt x="350" y="67"/>
                    <a:pt x="418" y="65"/>
                    <a:pt x="486" y="60"/>
                  </a:cubicBezTo>
                  <a:cubicBezTo>
                    <a:pt x="521" y="57"/>
                    <a:pt x="521" y="9"/>
                    <a:pt x="486" y="7"/>
                  </a:cubicBezTo>
                  <a:cubicBezTo>
                    <a:pt x="415" y="2"/>
                    <a:pt x="344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5"/>
            <p:cNvSpPr/>
            <p:nvPr/>
          </p:nvSpPr>
          <p:spPr>
            <a:xfrm>
              <a:off x="8007810" y="1940018"/>
              <a:ext cx="27036" cy="3022"/>
            </a:xfrm>
            <a:custGeom>
              <a:avLst/>
              <a:gdLst/>
              <a:ahLst/>
              <a:cxnLst/>
              <a:rect l="l" t="t" r="r" b="b"/>
              <a:pathLst>
                <a:path w="510" h="57" extrusionOk="0">
                  <a:moveTo>
                    <a:pt x="289" y="0"/>
                  </a:moveTo>
                  <a:cubicBezTo>
                    <a:pt x="203" y="0"/>
                    <a:pt x="117" y="2"/>
                    <a:pt x="31" y="4"/>
                  </a:cubicBezTo>
                  <a:cubicBezTo>
                    <a:pt x="0" y="4"/>
                    <a:pt x="0" y="52"/>
                    <a:pt x="31" y="53"/>
                  </a:cubicBezTo>
                  <a:cubicBezTo>
                    <a:pt x="122" y="55"/>
                    <a:pt x="212" y="57"/>
                    <a:pt x="302" y="57"/>
                  </a:cubicBezTo>
                  <a:cubicBezTo>
                    <a:pt x="361" y="57"/>
                    <a:pt x="419" y="56"/>
                    <a:pt x="478" y="53"/>
                  </a:cubicBezTo>
                  <a:cubicBezTo>
                    <a:pt x="510" y="52"/>
                    <a:pt x="510" y="5"/>
                    <a:pt x="478" y="4"/>
                  </a:cubicBezTo>
                  <a:cubicBezTo>
                    <a:pt x="414" y="1"/>
                    <a:pt x="352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5"/>
            <p:cNvSpPr/>
            <p:nvPr/>
          </p:nvSpPr>
          <p:spPr>
            <a:xfrm>
              <a:off x="7992331" y="2074509"/>
              <a:ext cx="24015" cy="2598"/>
            </a:xfrm>
            <a:custGeom>
              <a:avLst/>
              <a:gdLst/>
              <a:ahLst/>
              <a:cxnLst/>
              <a:rect l="l" t="t" r="r" b="b"/>
              <a:pathLst>
                <a:path w="453" h="49" extrusionOk="0">
                  <a:moveTo>
                    <a:pt x="345" y="0"/>
                  </a:moveTo>
                  <a:cubicBezTo>
                    <a:pt x="238" y="0"/>
                    <a:pt x="131" y="5"/>
                    <a:pt x="25" y="6"/>
                  </a:cubicBezTo>
                  <a:cubicBezTo>
                    <a:pt x="0" y="6"/>
                    <a:pt x="0" y="43"/>
                    <a:pt x="25" y="44"/>
                  </a:cubicBezTo>
                  <a:cubicBezTo>
                    <a:pt x="131" y="45"/>
                    <a:pt x="237" y="49"/>
                    <a:pt x="344" y="49"/>
                  </a:cubicBezTo>
                  <a:cubicBezTo>
                    <a:pt x="370" y="49"/>
                    <a:pt x="396" y="49"/>
                    <a:pt x="422" y="48"/>
                  </a:cubicBezTo>
                  <a:cubicBezTo>
                    <a:pt x="452" y="47"/>
                    <a:pt x="452" y="2"/>
                    <a:pt x="422" y="1"/>
                  </a:cubicBezTo>
                  <a:cubicBezTo>
                    <a:pt x="397" y="0"/>
                    <a:pt x="371" y="0"/>
                    <a:pt x="3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5"/>
            <p:cNvSpPr/>
            <p:nvPr/>
          </p:nvSpPr>
          <p:spPr>
            <a:xfrm>
              <a:off x="7933435" y="1936784"/>
              <a:ext cx="33504" cy="4241"/>
            </a:xfrm>
            <a:custGeom>
              <a:avLst/>
              <a:gdLst/>
              <a:ahLst/>
              <a:cxnLst/>
              <a:rect l="l" t="t" r="r" b="b"/>
              <a:pathLst>
                <a:path w="632" h="80" extrusionOk="0">
                  <a:moveTo>
                    <a:pt x="376" y="1"/>
                  </a:moveTo>
                  <a:cubicBezTo>
                    <a:pt x="265" y="1"/>
                    <a:pt x="154" y="5"/>
                    <a:pt x="43" y="7"/>
                  </a:cubicBezTo>
                  <a:cubicBezTo>
                    <a:pt x="0" y="7"/>
                    <a:pt x="0" y="73"/>
                    <a:pt x="43" y="74"/>
                  </a:cubicBezTo>
                  <a:cubicBezTo>
                    <a:pt x="152" y="76"/>
                    <a:pt x="262" y="79"/>
                    <a:pt x="371" y="79"/>
                  </a:cubicBezTo>
                  <a:cubicBezTo>
                    <a:pt x="444" y="79"/>
                    <a:pt x="517" y="78"/>
                    <a:pt x="589" y="73"/>
                  </a:cubicBezTo>
                  <a:cubicBezTo>
                    <a:pt x="632" y="69"/>
                    <a:pt x="632" y="11"/>
                    <a:pt x="589" y="7"/>
                  </a:cubicBezTo>
                  <a:cubicBezTo>
                    <a:pt x="518" y="2"/>
                    <a:pt x="447" y="1"/>
                    <a:pt x="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5"/>
            <p:cNvSpPr/>
            <p:nvPr/>
          </p:nvSpPr>
          <p:spPr>
            <a:xfrm>
              <a:off x="7928398" y="2072017"/>
              <a:ext cx="32868" cy="5990"/>
            </a:xfrm>
            <a:custGeom>
              <a:avLst/>
              <a:gdLst/>
              <a:ahLst/>
              <a:cxnLst/>
              <a:rect l="l" t="t" r="r" b="b"/>
              <a:pathLst>
                <a:path w="620" h="113" extrusionOk="0">
                  <a:moveTo>
                    <a:pt x="275" y="1"/>
                  </a:moveTo>
                  <a:cubicBezTo>
                    <a:pt x="192" y="1"/>
                    <a:pt x="108" y="11"/>
                    <a:pt x="29" y="31"/>
                  </a:cubicBezTo>
                  <a:cubicBezTo>
                    <a:pt x="0" y="37"/>
                    <a:pt x="12" y="75"/>
                    <a:pt x="38" y="75"/>
                  </a:cubicBezTo>
                  <a:cubicBezTo>
                    <a:pt x="39" y="75"/>
                    <a:pt x="40" y="75"/>
                    <a:pt x="41" y="75"/>
                  </a:cubicBezTo>
                  <a:cubicBezTo>
                    <a:pt x="97" y="67"/>
                    <a:pt x="152" y="64"/>
                    <a:pt x="205" y="64"/>
                  </a:cubicBezTo>
                  <a:cubicBezTo>
                    <a:pt x="329" y="64"/>
                    <a:pt x="447" y="82"/>
                    <a:pt x="574" y="111"/>
                  </a:cubicBezTo>
                  <a:cubicBezTo>
                    <a:pt x="577" y="112"/>
                    <a:pt x="580" y="112"/>
                    <a:pt x="583" y="112"/>
                  </a:cubicBezTo>
                  <a:cubicBezTo>
                    <a:pt x="612" y="112"/>
                    <a:pt x="619" y="69"/>
                    <a:pt x="588" y="58"/>
                  </a:cubicBezTo>
                  <a:cubicBezTo>
                    <a:pt x="490" y="19"/>
                    <a:pt x="382" y="1"/>
                    <a:pt x="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5"/>
            <p:cNvSpPr/>
            <p:nvPr/>
          </p:nvSpPr>
          <p:spPr>
            <a:xfrm>
              <a:off x="7862876" y="2116123"/>
              <a:ext cx="16646" cy="5778"/>
            </a:xfrm>
            <a:custGeom>
              <a:avLst/>
              <a:gdLst/>
              <a:ahLst/>
              <a:cxnLst/>
              <a:rect l="l" t="t" r="r" b="b"/>
              <a:pathLst>
                <a:path w="314" h="109" extrusionOk="0">
                  <a:moveTo>
                    <a:pt x="218" y="0"/>
                  </a:moveTo>
                  <a:cubicBezTo>
                    <a:pt x="148" y="0"/>
                    <a:pt x="75" y="29"/>
                    <a:pt x="22" y="64"/>
                  </a:cubicBezTo>
                  <a:cubicBezTo>
                    <a:pt x="0" y="78"/>
                    <a:pt x="13" y="109"/>
                    <a:pt x="34" y="109"/>
                  </a:cubicBezTo>
                  <a:cubicBezTo>
                    <a:pt x="38" y="109"/>
                    <a:pt x="42" y="107"/>
                    <a:pt x="46" y="105"/>
                  </a:cubicBezTo>
                  <a:cubicBezTo>
                    <a:pt x="80" y="82"/>
                    <a:pt x="118" y="68"/>
                    <a:pt x="160" y="60"/>
                  </a:cubicBezTo>
                  <a:cubicBezTo>
                    <a:pt x="172" y="58"/>
                    <a:pt x="185" y="57"/>
                    <a:pt x="197" y="57"/>
                  </a:cubicBezTo>
                  <a:cubicBezTo>
                    <a:pt x="225" y="57"/>
                    <a:pt x="253" y="61"/>
                    <a:pt x="281" y="61"/>
                  </a:cubicBezTo>
                  <a:cubicBezTo>
                    <a:pt x="282" y="61"/>
                    <a:pt x="282" y="61"/>
                    <a:pt x="282" y="61"/>
                  </a:cubicBezTo>
                  <a:cubicBezTo>
                    <a:pt x="311" y="61"/>
                    <a:pt x="313" y="21"/>
                    <a:pt x="289" y="12"/>
                  </a:cubicBezTo>
                  <a:cubicBezTo>
                    <a:pt x="266" y="4"/>
                    <a:pt x="242" y="0"/>
                    <a:pt x="2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5"/>
            <p:cNvSpPr/>
            <p:nvPr/>
          </p:nvSpPr>
          <p:spPr>
            <a:xfrm>
              <a:off x="7844269" y="1976808"/>
              <a:ext cx="19297" cy="3234"/>
            </a:xfrm>
            <a:custGeom>
              <a:avLst/>
              <a:gdLst/>
              <a:ahLst/>
              <a:cxnLst/>
              <a:rect l="l" t="t" r="r" b="b"/>
              <a:pathLst>
                <a:path w="364" h="61" extrusionOk="0">
                  <a:moveTo>
                    <a:pt x="186" y="0"/>
                  </a:moveTo>
                  <a:cubicBezTo>
                    <a:pt x="137" y="0"/>
                    <a:pt x="87" y="2"/>
                    <a:pt x="37" y="2"/>
                  </a:cubicBezTo>
                  <a:cubicBezTo>
                    <a:pt x="1" y="2"/>
                    <a:pt x="1" y="57"/>
                    <a:pt x="37" y="58"/>
                  </a:cubicBezTo>
                  <a:cubicBezTo>
                    <a:pt x="87" y="58"/>
                    <a:pt x="137" y="60"/>
                    <a:pt x="186" y="60"/>
                  </a:cubicBezTo>
                  <a:cubicBezTo>
                    <a:pt x="236" y="60"/>
                    <a:pt x="285" y="58"/>
                    <a:pt x="334" y="53"/>
                  </a:cubicBezTo>
                  <a:cubicBezTo>
                    <a:pt x="363" y="48"/>
                    <a:pt x="363" y="12"/>
                    <a:pt x="334" y="8"/>
                  </a:cubicBezTo>
                  <a:cubicBezTo>
                    <a:pt x="285" y="2"/>
                    <a:pt x="236" y="0"/>
                    <a:pt x="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5"/>
            <p:cNvSpPr/>
            <p:nvPr/>
          </p:nvSpPr>
          <p:spPr>
            <a:xfrm>
              <a:off x="7820838" y="2113207"/>
              <a:ext cx="24969" cy="4135"/>
            </a:xfrm>
            <a:custGeom>
              <a:avLst/>
              <a:gdLst/>
              <a:ahLst/>
              <a:cxnLst/>
              <a:rect l="l" t="t" r="r" b="b"/>
              <a:pathLst>
                <a:path w="471" h="78" extrusionOk="0">
                  <a:moveTo>
                    <a:pt x="310" y="0"/>
                  </a:moveTo>
                  <a:cubicBezTo>
                    <a:pt x="217" y="0"/>
                    <a:pt x="124" y="10"/>
                    <a:pt x="33" y="15"/>
                  </a:cubicBezTo>
                  <a:cubicBezTo>
                    <a:pt x="1" y="16"/>
                    <a:pt x="1" y="62"/>
                    <a:pt x="33" y="64"/>
                  </a:cubicBezTo>
                  <a:cubicBezTo>
                    <a:pt x="124" y="68"/>
                    <a:pt x="217" y="78"/>
                    <a:pt x="310" y="78"/>
                  </a:cubicBezTo>
                  <a:cubicBezTo>
                    <a:pt x="350" y="78"/>
                    <a:pt x="390" y="76"/>
                    <a:pt x="429" y="71"/>
                  </a:cubicBezTo>
                  <a:cubicBezTo>
                    <a:pt x="471" y="67"/>
                    <a:pt x="471" y="12"/>
                    <a:pt x="429" y="7"/>
                  </a:cubicBezTo>
                  <a:cubicBezTo>
                    <a:pt x="390" y="2"/>
                    <a:pt x="350" y="0"/>
                    <a:pt x="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5"/>
            <p:cNvSpPr/>
            <p:nvPr/>
          </p:nvSpPr>
          <p:spPr>
            <a:xfrm>
              <a:off x="7805411" y="1974211"/>
              <a:ext cx="26771" cy="3128"/>
            </a:xfrm>
            <a:custGeom>
              <a:avLst/>
              <a:gdLst/>
              <a:ahLst/>
              <a:cxnLst/>
              <a:rect l="l" t="t" r="r" b="b"/>
              <a:pathLst>
                <a:path w="505" h="59" extrusionOk="0">
                  <a:moveTo>
                    <a:pt x="325" y="0"/>
                  </a:moveTo>
                  <a:cubicBezTo>
                    <a:pt x="225" y="0"/>
                    <a:pt x="124" y="6"/>
                    <a:pt x="25" y="10"/>
                  </a:cubicBezTo>
                  <a:cubicBezTo>
                    <a:pt x="0" y="11"/>
                    <a:pt x="0" y="48"/>
                    <a:pt x="25" y="49"/>
                  </a:cubicBezTo>
                  <a:cubicBezTo>
                    <a:pt x="127" y="53"/>
                    <a:pt x="231" y="59"/>
                    <a:pt x="335" y="59"/>
                  </a:cubicBezTo>
                  <a:cubicBezTo>
                    <a:pt x="381" y="59"/>
                    <a:pt x="426" y="58"/>
                    <a:pt x="472" y="55"/>
                  </a:cubicBezTo>
                  <a:cubicBezTo>
                    <a:pt x="504" y="51"/>
                    <a:pt x="504" y="8"/>
                    <a:pt x="472" y="5"/>
                  </a:cubicBezTo>
                  <a:cubicBezTo>
                    <a:pt x="423" y="2"/>
                    <a:pt x="374" y="0"/>
                    <a:pt x="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5"/>
            <p:cNvSpPr/>
            <p:nvPr/>
          </p:nvSpPr>
          <p:spPr>
            <a:xfrm>
              <a:off x="7770689" y="2115964"/>
              <a:ext cx="25075" cy="3923"/>
            </a:xfrm>
            <a:custGeom>
              <a:avLst/>
              <a:gdLst/>
              <a:ahLst/>
              <a:cxnLst/>
              <a:rect l="l" t="t" r="r" b="b"/>
              <a:pathLst>
                <a:path w="473" h="74" extrusionOk="0">
                  <a:moveTo>
                    <a:pt x="303" y="0"/>
                  </a:moveTo>
                  <a:cubicBezTo>
                    <a:pt x="213" y="0"/>
                    <a:pt x="124" y="6"/>
                    <a:pt x="34" y="11"/>
                  </a:cubicBezTo>
                  <a:cubicBezTo>
                    <a:pt x="0" y="12"/>
                    <a:pt x="0" y="62"/>
                    <a:pt x="34" y="64"/>
                  </a:cubicBezTo>
                  <a:cubicBezTo>
                    <a:pt x="123" y="68"/>
                    <a:pt x="212" y="74"/>
                    <a:pt x="301" y="74"/>
                  </a:cubicBezTo>
                  <a:cubicBezTo>
                    <a:pt x="345" y="74"/>
                    <a:pt x="388" y="72"/>
                    <a:pt x="432" y="68"/>
                  </a:cubicBezTo>
                  <a:cubicBezTo>
                    <a:pt x="472" y="65"/>
                    <a:pt x="472" y="10"/>
                    <a:pt x="432" y="5"/>
                  </a:cubicBezTo>
                  <a:cubicBezTo>
                    <a:pt x="389" y="2"/>
                    <a:pt x="346" y="0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5"/>
            <p:cNvSpPr/>
            <p:nvPr/>
          </p:nvSpPr>
          <p:spPr>
            <a:xfrm>
              <a:off x="7753990" y="1968856"/>
              <a:ext cx="34352" cy="7104"/>
            </a:xfrm>
            <a:custGeom>
              <a:avLst/>
              <a:gdLst/>
              <a:ahLst/>
              <a:cxnLst/>
              <a:rect l="l" t="t" r="r" b="b"/>
              <a:pathLst>
                <a:path w="648" h="134" extrusionOk="0">
                  <a:moveTo>
                    <a:pt x="49" y="0"/>
                  </a:moveTo>
                  <a:cubicBezTo>
                    <a:pt x="12" y="0"/>
                    <a:pt x="0" y="57"/>
                    <a:pt x="41" y="71"/>
                  </a:cubicBezTo>
                  <a:cubicBezTo>
                    <a:pt x="162" y="110"/>
                    <a:pt x="288" y="134"/>
                    <a:pt x="414" y="134"/>
                  </a:cubicBezTo>
                  <a:cubicBezTo>
                    <a:pt x="479" y="134"/>
                    <a:pt x="543" y="128"/>
                    <a:pt x="608" y="114"/>
                  </a:cubicBezTo>
                  <a:cubicBezTo>
                    <a:pt x="647" y="105"/>
                    <a:pt x="639" y="41"/>
                    <a:pt x="598" y="41"/>
                  </a:cubicBezTo>
                  <a:cubicBezTo>
                    <a:pt x="598" y="41"/>
                    <a:pt x="598" y="41"/>
                    <a:pt x="597" y="41"/>
                  </a:cubicBezTo>
                  <a:cubicBezTo>
                    <a:pt x="555" y="43"/>
                    <a:pt x="512" y="43"/>
                    <a:pt x="470" y="43"/>
                  </a:cubicBezTo>
                  <a:cubicBezTo>
                    <a:pt x="332" y="43"/>
                    <a:pt x="196" y="34"/>
                    <a:pt x="60" y="2"/>
                  </a:cubicBezTo>
                  <a:cubicBezTo>
                    <a:pt x="56" y="1"/>
                    <a:pt x="53" y="0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6" name="Google Shape;1326;p45"/>
          <p:cNvSpPr/>
          <p:nvPr/>
        </p:nvSpPr>
        <p:spPr>
          <a:xfrm rot="173206">
            <a:off x="1962587" y="3900128"/>
            <a:ext cx="1393337" cy="735422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27" name="Google Shape;1327;p45">
            <a:hlinkClick r:id="rId3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1997101" y="4001849"/>
            <a:ext cx="1297800" cy="59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Start!</a:t>
            </a:r>
            <a:endParaRPr sz="1600" dirty="0"/>
          </a:p>
        </p:txBody>
      </p:sp>
      <p:sp>
        <p:nvSpPr>
          <p:cNvPr id="1328" name="Google Shape;1328;p45"/>
          <p:cNvSpPr txBox="1">
            <a:spLocks noGrp="1"/>
          </p:cNvSpPr>
          <p:nvPr>
            <p:ph type="title"/>
          </p:nvPr>
        </p:nvSpPr>
        <p:spPr>
          <a:xfrm>
            <a:off x="2886750" y="1000350"/>
            <a:ext cx="3370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Contribucion </a:t>
            </a:r>
            <a:endParaRPr dirty="0"/>
          </a:p>
        </p:txBody>
      </p:sp>
      <p:sp>
        <p:nvSpPr>
          <p:cNvPr id="1329" name="Google Shape;1329;p45"/>
          <p:cNvSpPr txBox="1">
            <a:spLocks noGrp="1"/>
          </p:cNvSpPr>
          <p:nvPr>
            <p:ph type="subTitle" idx="2"/>
          </p:nvPr>
        </p:nvSpPr>
        <p:spPr>
          <a:xfrm>
            <a:off x="3041400" y="2578358"/>
            <a:ext cx="4699670" cy="59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Actividades de altruismo: Dono ropa que ya no me queda a niños que no tienen.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¿Realizas alguna actividad en beneficio a la sociedad? Si. </a:t>
            </a:r>
            <a:endParaRPr dirty="0"/>
          </a:p>
        </p:txBody>
      </p:sp>
      <p:grpSp>
        <p:nvGrpSpPr>
          <p:cNvPr id="1330" name="Google Shape;1330;p45"/>
          <p:cNvGrpSpPr/>
          <p:nvPr/>
        </p:nvGrpSpPr>
        <p:grpSpPr>
          <a:xfrm>
            <a:off x="616526" y="2901918"/>
            <a:ext cx="1030736" cy="1345846"/>
            <a:chOff x="2890275" y="2949625"/>
            <a:chExt cx="407325" cy="531850"/>
          </a:xfrm>
        </p:grpSpPr>
        <p:sp>
          <p:nvSpPr>
            <p:cNvPr id="1331" name="Google Shape;1331;p45"/>
            <p:cNvSpPr/>
            <p:nvPr/>
          </p:nvSpPr>
          <p:spPr>
            <a:xfrm>
              <a:off x="2908450" y="2949625"/>
              <a:ext cx="389150" cy="492575"/>
            </a:xfrm>
            <a:custGeom>
              <a:avLst/>
              <a:gdLst/>
              <a:ahLst/>
              <a:cxnLst/>
              <a:rect l="l" t="t" r="r" b="b"/>
              <a:pathLst>
                <a:path w="15566" h="19703" extrusionOk="0">
                  <a:moveTo>
                    <a:pt x="10760" y="301"/>
                  </a:moveTo>
                  <a:cubicBezTo>
                    <a:pt x="10950" y="301"/>
                    <a:pt x="11135" y="355"/>
                    <a:pt x="11177" y="509"/>
                  </a:cubicBezTo>
                  <a:lnTo>
                    <a:pt x="14169" y="11456"/>
                  </a:lnTo>
                  <a:cubicBezTo>
                    <a:pt x="14164" y="11514"/>
                    <a:pt x="14169" y="11572"/>
                    <a:pt x="14185" y="11626"/>
                  </a:cubicBezTo>
                  <a:lnTo>
                    <a:pt x="15330" y="15540"/>
                  </a:lnTo>
                  <a:lnTo>
                    <a:pt x="14901" y="15691"/>
                  </a:lnTo>
                  <a:lnTo>
                    <a:pt x="14717" y="15754"/>
                  </a:lnTo>
                  <a:lnTo>
                    <a:pt x="14480" y="15839"/>
                  </a:lnTo>
                  <a:lnTo>
                    <a:pt x="11712" y="16745"/>
                  </a:lnTo>
                  <a:cubicBezTo>
                    <a:pt x="11665" y="16760"/>
                    <a:pt x="11617" y="16770"/>
                    <a:pt x="11568" y="16774"/>
                  </a:cubicBezTo>
                  <a:cubicBezTo>
                    <a:pt x="11459" y="16784"/>
                    <a:pt x="11350" y="16801"/>
                    <a:pt x="11242" y="16826"/>
                  </a:cubicBezTo>
                  <a:cubicBezTo>
                    <a:pt x="11167" y="16843"/>
                    <a:pt x="9499" y="17538"/>
                    <a:pt x="8556" y="17905"/>
                  </a:cubicBezTo>
                  <a:lnTo>
                    <a:pt x="8556" y="17905"/>
                  </a:lnTo>
                  <a:lnTo>
                    <a:pt x="5584" y="18942"/>
                  </a:lnTo>
                  <a:lnTo>
                    <a:pt x="5584" y="18942"/>
                  </a:lnTo>
                  <a:lnTo>
                    <a:pt x="4684" y="19256"/>
                  </a:lnTo>
                  <a:lnTo>
                    <a:pt x="4093" y="19462"/>
                  </a:lnTo>
                  <a:cubicBezTo>
                    <a:pt x="4093" y="19461"/>
                    <a:pt x="4093" y="19461"/>
                    <a:pt x="4093" y="19460"/>
                  </a:cubicBezTo>
                  <a:lnTo>
                    <a:pt x="4093" y="19460"/>
                  </a:lnTo>
                  <a:cubicBezTo>
                    <a:pt x="3948" y="18911"/>
                    <a:pt x="3477" y="16385"/>
                    <a:pt x="2661" y="12995"/>
                  </a:cubicBezTo>
                  <a:cubicBezTo>
                    <a:pt x="2031" y="10384"/>
                    <a:pt x="1106" y="7113"/>
                    <a:pt x="540" y="4753"/>
                  </a:cubicBezTo>
                  <a:lnTo>
                    <a:pt x="540" y="4753"/>
                  </a:lnTo>
                  <a:cubicBezTo>
                    <a:pt x="537" y="4741"/>
                    <a:pt x="534" y="4729"/>
                    <a:pt x="531" y="4717"/>
                  </a:cubicBezTo>
                  <a:cubicBezTo>
                    <a:pt x="516" y="4654"/>
                    <a:pt x="502" y="4592"/>
                    <a:pt x="488" y="4529"/>
                  </a:cubicBezTo>
                  <a:cubicBezTo>
                    <a:pt x="452" y="4385"/>
                    <a:pt x="418" y="4244"/>
                    <a:pt x="385" y="4105"/>
                  </a:cubicBezTo>
                  <a:cubicBezTo>
                    <a:pt x="370" y="4042"/>
                    <a:pt x="355" y="3981"/>
                    <a:pt x="340" y="3919"/>
                  </a:cubicBezTo>
                  <a:cubicBezTo>
                    <a:pt x="318" y="3825"/>
                    <a:pt x="321" y="3780"/>
                    <a:pt x="319" y="3727"/>
                  </a:cubicBezTo>
                  <a:cubicBezTo>
                    <a:pt x="317" y="3644"/>
                    <a:pt x="370" y="3569"/>
                    <a:pt x="449" y="3544"/>
                  </a:cubicBezTo>
                  <a:lnTo>
                    <a:pt x="10461" y="344"/>
                  </a:lnTo>
                  <a:cubicBezTo>
                    <a:pt x="10546" y="318"/>
                    <a:pt x="10653" y="301"/>
                    <a:pt x="10760" y="301"/>
                  </a:cubicBezTo>
                  <a:close/>
                  <a:moveTo>
                    <a:pt x="10907" y="0"/>
                  </a:moveTo>
                  <a:cubicBezTo>
                    <a:pt x="10767" y="0"/>
                    <a:pt x="10515" y="39"/>
                    <a:pt x="10477" y="51"/>
                  </a:cubicBezTo>
                  <a:lnTo>
                    <a:pt x="86" y="3300"/>
                  </a:lnTo>
                  <a:lnTo>
                    <a:pt x="1" y="3327"/>
                  </a:lnTo>
                  <a:lnTo>
                    <a:pt x="22" y="3414"/>
                  </a:lnTo>
                  <a:cubicBezTo>
                    <a:pt x="66" y="3598"/>
                    <a:pt x="111" y="3785"/>
                    <a:pt x="156" y="3975"/>
                  </a:cubicBezTo>
                  <a:cubicBezTo>
                    <a:pt x="170" y="4038"/>
                    <a:pt x="185" y="4100"/>
                    <a:pt x="200" y="4162"/>
                  </a:cubicBezTo>
                  <a:cubicBezTo>
                    <a:pt x="200" y="4162"/>
                    <a:pt x="200" y="4163"/>
                    <a:pt x="201" y="4163"/>
                  </a:cubicBezTo>
                  <a:lnTo>
                    <a:pt x="201" y="4163"/>
                  </a:lnTo>
                  <a:lnTo>
                    <a:pt x="200" y="4163"/>
                  </a:lnTo>
                  <a:cubicBezTo>
                    <a:pt x="233" y="4302"/>
                    <a:pt x="268" y="4443"/>
                    <a:pt x="301" y="4587"/>
                  </a:cubicBezTo>
                  <a:cubicBezTo>
                    <a:pt x="317" y="4648"/>
                    <a:pt x="332" y="4710"/>
                    <a:pt x="347" y="4774"/>
                  </a:cubicBezTo>
                  <a:cubicBezTo>
                    <a:pt x="1797" y="10838"/>
                    <a:pt x="3890" y="19552"/>
                    <a:pt x="3949" y="19641"/>
                  </a:cubicBezTo>
                  <a:lnTo>
                    <a:pt x="3991" y="19702"/>
                  </a:lnTo>
                  <a:lnTo>
                    <a:pt x="14348" y="16087"/>
                  </a:lnTo>
                  <a:lnTo>
                    <a:pt x="14531" y="16024"/>
                  </a:lnTo>
                  <a:lnTo>
                    <a:pt x="14768" y="15941"/>
                  </a:lnTo>
                  <a:lnTo>
                    <a:pt x="14952" y="15877"/>
                  </a:lnTo>
                  <a:lnTo>
                    <a:pt x="15479" y="15692"/>
                  </a:lnTo>
                  <a:lnTo>
                    <a:pt x="15565" y="15662"/>
                  </a:lnTo>
                  <a:lnTo>
                    <a:pt x="11461" y="479"/>
                  </a:lnTo>
                  <a:lnTo>
                    <a:pt x="11002" y="20"/>
                  </a:lnTo>
                  <a:cubicBezTo>
                    <a:pt x="10998" y="6"/>
                    <a:pt x="10961" y="0"/>
                    <a:pt x="109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5"/>
            <p:cNvSpPr/>
            <p:nvPr/>
          </p:nvSpPr>
          <p:spPr>
            <a:xfrm>
              <a:off x="2897400" y="3047550"/>
              <a:ext cx="389150" cy="415525"/>
            </a:xfrm>
            <a:custGeom>
              <a:avLst/>
              <a:gdLst/>
              <a:ahLst/>
              <a:cxnLst/>
              <a:rect l="l" t="t" r="r" b="b"/>
              <a:pathLst>
                <a:path w="15566" h="16621" extrusionOk="0">
                  <a:moveTo>
                    <a:pt x="782" y="0"/>
                  </a:moveTo>
                  <a:lnTo>
                    <a:pt x="598" y="58"/>
                  </a:lnTo>
                  <a:lnTo>
                    <a:pt x="87" y="218"/>
                  </a:lnTo>
                  <a:lnTo>
                    <a:pt x="0" y="245"/>
                  </a:lnTo>
                  <a:lnTo>
                    <a:pt x="22" y="332"/>
                  </a:lnTo>
                  <a:cubicBezTo>
                    <a:pt x="63" y="503"/>
                    <a:pt x="104" y="678"/>
                    <a:pt x="147" y="855"/>
                  </a:cubicBezTo>
                  <a:cubicBezTo>
                    <a:pt x="162" y="917"/>
                    <a:pt x="175" y="980"/>
                    <a:pt x="191" y="1043"/>
                  </a:cubicBezTo>
                  <a:cubicBezTo>
                    <a:pt x="1643" y="7114"/>
                    <a:pt x="3889" y="16468"/>
                    <a:pt x="3949" y="16559"/>
                  </a:cubicBezTo>
                  <a:lnTo>
                    <a:pt x="3991" y="16621"/>
                  </a:lnTo>
                  <a:lnTo>
                    <a:pt x="14962" y="12793"/>
                  </a:lnTo>
                  <a:lnTo>
                    <a:pt x="14961" y="12792"/>
                  </a:lnTo>
                  <a:lnTo>
                    <a:pt x="14961" y="12792"/>
                  </a:lnTo>
                  <a:lnTo>
                    <a:pt x="14962" y="12792"/>
                  </a:lnTo>
                  <a:lnTo>
                    <a:pt x="15144" y="12728"/>
                  </a:lnTo>
                  <a:lnTo>
                    <a:pt x="15480" y="12611"/>
                  </a:lnTo>
                  <a:lnTo>
                    <a:pt x="15565" y="12581"/>
                  </a:lnTo>
                  <a:lnTo>
                    <a:pt x="15394" y="11959"/>
                  </a:lnTo>
                  <a:lnTo>
                    <a:pt x="15343" y="11774"/>
                  </a:lnTo>
                  <a:lnTo>
                    <a:pt x="15159" y="11837"/>
                  </a:lnTo>
                  <a:lnTo>
                    <a:pt x="15210" y="12024"/>
                  </a:lnTo>
                  <a:lnTo>
                    <a:pt x="15330" y="12459"/>
                  </a:lnTo>
                  <a:lnTo>
                    <a:pt x="15093" y="12542"/>
                  </a:lnTo>
                  <a:lnTo>
                    <a:pt x="14910" y="12605"/>
                  </a:lnTo>
                  <a:lnTo>
                    <a:pt x="4094" y="16382"/>
                  </a:lnTo>
                  <a:cubicBezTo>
                    <a:pt x="3828" y="15375"/>
                    <a:pt x="1664" y="6361"/>
                    <a:pt x="376" y="985"/>
                  </a:cubicBezTo>
                  <a:cubicBezTo>
                    <a:pt x="361" y="922"/>
                    <a:pt x="346" y="860"/>
                    <a:pt x="332" y="798"/>
                  </a:cubicBezTo>
                  <a:cubicBezTo>
                    <a:pt x="297" y="653"/>
                    <a:pt x="263" y="512"/>
                    <a:pt x="231" y="374"/>
                  </a:cubicBezTo>
                  <a:lnTo>
                    <a:pt x="642" y="245"/>
                  </a:lnTo>
                  <a:lnTo>
                    <a:pt x="827" y="188"/>
                  </a:lnTo>
                  <a:cubicBezTo>
                    <a:pt x="812" y="124"/>
                    <a:pt x="797" y="62"/>
                    <a:pt x="7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5"/>
            <p:cNvSpPr/>
            <p:nvPr/>
          </p:nvSpPr>
          <p:spPr>
            <a:xfrm>
              <a:off x="2890950" y="3062825"/>
              <a:ext cx="389150" cy="418650"/>
            </a:xfrm>
            <a:custGeom>
              <a:avLst/>
              <a:gdLst/>
              <a:ahLst/>
              <a:cxnLst/>
              <a:rect l="l" t="t" r="r" b="b"/>
              <a:pathLst>
                <a:path w="15566" h="16746" extrusionOk="0">
                  <a:moveTo>
                    <a:pt x="1188" y="1"/>
                  </a:moveTo>
                  <a:lnTo>
                    <a:pt x="1001" y="59"/>
                  </a:lnTo>
                  <a:cubicBezTo>
                    <a:pt x="1017" y="120"/>
                    <a:pt x="1032" y="182"/>
                    <a:pt x="1047" y="245"/>
                  </a:cubicBezTo>
                  <a:lnTo>
                    <a:pt x="1231" y="189"/>
                  </a:lnTo>
                  <a:cubicBezTo>
                    <a:pt x="1216" y="126"/>
                    <a:pt x="1202" y="64"/>
                    <a:pt x="1188" y="1"/>
                  </a:cubicBezTo>
                  <a:close/>
                  <a:moveTo>
                    <a:pt x="15180" y="11311"/>
                  </a:moveTo>
                  <a:lnTo>
                    <a:pt x="14996" y="11374"/>
                  </a:lnTo>
                  <a:lnTo>
                    <a:pt x="15046" y="11559"/>
                  </a:lnTo>
                  <a:lnTo>
                    <a:pt x="15231" y="11496"/>
                  </a:lnTo>
                  <a:lnTo>
                    <a:pt x="15180" y="11311"/>
                  </a:lnTo>
                  <a:close/>
                  <a:moveTo>
                    <a:pt x="590" y="187"/>
                  </a:moveTo>
                  <a:lnTo>
                    <a:pt x="405" y="245"/>
                  </a:lnTo>
                  <a:lnTo>
                    <a:pt x="1" y="371"/>
                  </a:lnTo>
                  <a:lnTo>
                    <a:pt x="22" y="459"/>
                  </a:lnTo>
                  <a:cubicBezTo>
                    <a:pt x="1461" y="6478"/>
                    <a:pt x="3886" y="16590"/>
                    <a:pt x="3950" y="16685"/>
                  </a:cubicBezTo>
                  <a:lnTo>
                    <a:pt x="3991" y="16746"/>
                  </a:lnTo>
                  <a:lnTo>
                    <a:pt x="15481" y="12737"/>
                  </a:lnTo>
                  <a:lnTo>
                    <a:pt x="15566" y="12707"/>
                  </a:lnTo>
                  <a:lnTo>
                    <a:pt x="15402" y="12118"/>
                  </a:lnTo>
                  <a:lnTo>
                    <a:pt x="15351" y="11931"/>
                  </a:lnTo>
                  <a:lnTo>
                    <a:pt x="15168" y="11995"/>
                  </a:lnTo>
                  <a:lnTo>
                    <a:pt x="15220" y="12182"/>
                  </a:lnTo>
                  <a:lnTo>
                    <a:pt x="15331" y="12585"/>
                  </a:lnTo>
                  <a:lnTo>
                    <a:pt x="4096" y="16506"/>
                  </a:lnTo>
                  <a:cubicBezTo>
                    <a:pt x="3817" y="15461"/>
                    <a:pt x="1492" y="5772"/>
                    <a:pt x="232" y="500"/>
                  </a:cubicBezTo>
                  <a:lnTo>
                    <a:pt x="449" y="432"/>
                  </a:lnTo>
                  <a:lnTo>
                    <a:pt x="634" y="374"/>
                  </a:lnTo>
                  <a:cubicBezTo>
                    <a:pt x="620" y="311"/>
                    <a:pt x="605" y="249"/>
                    <a:pt x="590" y="1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5"/>
            <p:cNvSpPr/>
            <p:nvPr/>
          </p:nvSpPr>
          <p:spPr>
            <a:xfrm>
              <a:off x="2974125" y="2998550"/>
              <a:ext cx="226500" cy="180875"/>
            </a:xfrm>
            <a:custGeom>
              <a:avLst/>
              <a:gdLst/>
              <a:ahLst/>
              <a:cxnLst/>
              <a:rect l="l" t="t" r="r" b="b"/>
              <a:pathLst>
                <a:path w="9060" h="7235" extrusionOk="0">
                  <a:moveTo>
                    <a:pt x="7514" y="223"/>
                  </a:moveTo>
                  <a:lnTo>
                    <a:pt x="8740" y="4411"/>
                  </a:lnTo>
                  <a:cubicBezTo>
                    <a:pt x="8815" y="4702"/>
                    <a:pt x="2118" y="6761"/>
                    <a:pt x="1836" y="6861"/>
                  </a:cubicBezTo>
                  <a:cubicBezTo>
                    <a:pt x="1673" y="6913"/>
                    <a:pt x="1530" y="7012"/>
                    <a:pt x="1428" y="7012"/>
                  </a:cubicBezTo>
                  <a:cubicBezTo>
                    <a:pt x="1369" y="7012"/>
                    <a:pt x="1324" y="6979"/>
                    <a:pt x="1296" y="6884"/>
                  </a:cubicBezTo>
                  <a:lnTo>
                    <a:pt x="286" y="3272"/>
                  </a:lnTo>
                  <a:cubicBezTo>
                    <a:pt x="195" y="2956"/>
                    <a:pt x="369" y="2624"/>
                    <a:pt x="681" y="2519"/>
                  </a:cubicBezTo>
                  <a:lnTo>
                    <a:pt x="7514" y="223"/>
                  </a:lnTo>
                  <a:close/>
                  <a:moveTo>
                    <a:pt x="7629" y="0"/>
                  </a:moveTo>
                  <a:lnTo>
                    <a:pt x="419" y="2439"/>
                  </a:lnTo>
                  <a:cubicBezTo>
                    <a:pt x="294" y="2482"/>
                    <a:pt x="0" y="2783"/>
                    <a:pt x="37" y="2909"/>
                  </a:cubicBezTo>
                  <a:lnTo>
                    <a:pt x="1249" y="7235"/>
                  </a:lnTo>
                  <a:lnTo>
                    <a:pt x="9059" y="4710"/>
                  </a:lnTo>
                  <a:lnTo>
                    <a:pt x="76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5"/>
            <p:cNvSpPr/>
            <p:nvPr/>
          </p:nvSpPr>
          <p:spPr>
            <a:xfrm>
              <a:off x="3006075" y="3370025"/>
              <a:ext cx="29975" cy="28850"/>
            </a:xfrm>
            <a:custGeom>
              <a:avLst/>
              <a:gdLst/>
              <a:ahLst/>
              <a:cxnLst/>
              <a:rect l="l" t="t" r="r" b="b"/>
              <a:pathLst>
                <a:path w="1199" h="1154" extrusionOk="0">
                  <a:moveTo>
                    <a:pt x="598" y="194"/>
                  </a:moveTo>
                  <a:cubicBezTo>
                    <a:pt x="724" y="194"/>
                    <a:pt x="847" y="254"/>
                    <a:pt x="922" y="365"/>
                  </a:cubicBezTo>
                  <a:cubicBezTo>
                    <a:pt x="979" y="450"/>
                    <a:pt x="999" y="551"/>
                    <a:pt x="980" y="652"/>
                  </a:cubicBezTo>
                  <a:cubicBezTo>
                    <a:pt x="959" y="752"/>
                    <a:pt x="901" y="840"/>
                    <a:pt x="815" y="896"/>
                  </a:cubicBezTo>
                  <a:cubicBezTo>
                    <a:pt x="749" y="940"/>
                    <a:pt x="674" y="961"/>
                    <a:pt x="600" y="961"/>
                  </a:cubicBezTo>
                  <a:cubicBezTo>
                    <a:pt x="474" y="961"/>
                    <a:pt x="351" y="901"/>
                    <a:pt x="277" y="791"/>
                  </a:cubicBezTo>
                  <a:cubicBezTo>
                    <a:pt x="220" y="705"/>
                    <a:pt x="200" y="604"/>
                    <a:pt x="219" y="503"/>
                  </a:cubicBezTo>
                  <a:cubicBezTo>
                    <a:pt x="239" y="403"/>
                    <a:pt x="298" y="316"/>
                    <a:pt x="384" y="259"/>
                  </a:cubicBezTo>
                  <a:cubicBezTo>
                    <a:pt x="450" y="215"/>
                    <a:pt x="525" y="194"/>
                    <a:pt x="598" y="194"/>
                  </a:cubicBezTo>
                  <a:close/>
                  <a:moveTo>
                    <a:pt x="597" y="1"/>
                  </a:moveTo>
                  <a:cubicBezTo>
                    <a:pt x="487" y="1"/>
                    <a:pt x="376" y="32"/>
                    <a:pt x="277" y="97"/>
                  </a:cubicBezTo>
                  <a:cubicBezTo>
                    <a:pt x="148" y="184"/>
                    <a:pt x="60" y="314"/>
                    <a:pt x="30" y="466"/>
                  </a:cubicBezTo>
                  <a:cubicBezTo>
                    <a:pt x="0" y="616"/>
                    <a:pt x="31" y="770"/>
                    <a:pt x="117" y="897"/>
                  </a:cubicBezTo>
                  <a:cubicBezTo>
                    <a:pt x="229" y="1064"/>
                    <a:pt x="412" y="1154"/>
                    <a:pt x="600" y="1154"/>
                  </a:cubicBezTo>
                  <a:cubicBezTo>
                    <a:pt x="710" y="1154"/>
                    <a:pt x="823" y="1123"/>
                    <a:pt x="921" y="1058"/>
                  </a:cubicBezTo>
                  <a:cubicBezTo>
                    <a:pt x="1050" y="971"/>
                    <a:pt x="1139" y="841"/>
                    <a:pt x="1169" y="689"/>
                  </a:cubicBezTo>
                  <a:cubicBezTo>
                    <a:pt x="1199" y="538"/>
                    <a:pt x="1168" y="385"/>
                    <a:pt x="1081" y="257"/>
                  </a:cubicBezTo>
                  <a:cubicBezTo>
                    <a:pt x="969" y="91"/>
                    <a:pt x="785" y="1"/>
                    <a:pt x="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5"/>
            <p:cNvSpPr/>
            <p:nvPr/>
          </p:nvSpPr>
          <p:spPr>
            <a:xfrm>
              <a:off x="2988525" y="3299900"/>
              <a:ext cx="30000" cy="28825"/>
            </a:xfrm>
            <a:custGeom>
              <a:avLst/>
              <a:gdLst/>
              <a:ahLst/>
              <a:cxnLst/>
              <a:rect l="l" t="t" r="r" b="b"/>
              <a:pathLst>
                <a:path w="1200" h="1153" extrusionOk="0">
                  <a:moveTo>
                    <a:pt x="600" y="193"/>
                  </a:moveTo>
                  <a:cubicBezTo>
                    <a:pt x="725" y="193"/>
                    <a:pt x="847" y="253"/>
                    <a:pt x="922" y="364"/>
                  </a:cubicBezTo>
                  <a:cubicBezTo>
                    <a:pt x="980" y="448"/>
                    <a:pt x="1000" y="551"/>
                    <a:pt x="980" y="650"/>
                  </a:cubicBezTo>
                  <a:cubicBezTo>
                    <a:pt x="960" y="752"/>
                    <a:pt x="902" y="838"/>
                    <a:pt x="815" y="895"/>
                  </a:cubicBezTo>
                  <a:cubicBezTo>
                    <a:pt x="749" y="939"/>
                    <a:pt x="674" y="960"/>
                    <a:pt x="600" y="960"/>
                  </a:cubicBezTo>
                  <a:cubicBezTo>
                    <a:pt x="474" y="960"/>
                    <a:pt x="351" y="900"/>
                    <a:pt x="277" y="789"/>
                  </a:cubicBezTo>
                  <a:cubicBezTo>
                    <a:pt x="220" y="704"/>
                    <a:pt x="200" y="602"/>
                    <a:pt x="220" y="502"/>
                  </a:cubicBezTo>
                  <a:cubicBezTo>
                    <a:pt x="240" y="401"/>
                    <a:pt x="298" y="315"/>
                    <a:pt x="385" y="257"/>
                  </a:cubicBezTo>
                  <a:cubicBezTo>
                    <a:pt x="450" y="214"/>
                    <a:pt x="526" y="193"/>
                    <a:pt x="600" y="193"/>
                  </a:cubicBezTo>
                  <a:close/>
                  <a:moveTo>
                    <a:pt x="599" y="0"/>
                  </a:moveTo>
                  <a:cubicBezTo>
                    <a:pt x="488" y="0"/>
                    <a:pt x="377" y="31"/>
                    <a:pt x="278" y="97"/>
                  </a:cubicBezTo>
                  <a:cubicBezTo>
                    <a:pt x="149" y="182"/>
                    <a:pt x="61" y="313"/>
                    <a:pt x="30" y="464"/>
                  </a:cubicBezTo>
                  <a:cubicBezTo>
                    <a:pt x="0" y="615"/>
                    <a:pt x="31" y="769"/>
                    <a:pt x="118" y="897"/>
                  </a:cubicBezTo>
                  <a:cubicBezTo>
                    <a:pt x="229" y="1063"/>
                    <a:pt x="414" y="1152"/>
                    <a:pt x="601" y="1152"/>
                  </a:cubicBezTo>
                  <a:cubicBezTo>
                    <a:pt x="712" y="1152"/>
                    <a:pt x="823" y="1121"/>
                    <a:pt x="922" y="1056"/>
                  </a:cubicBezTo>
                  <a:cubicBezTo>
                    <a:pt x="1051" y="971"/>
                    <a:pt x="1139" y="839"/>
                    <a:pt x="1169" y="689"/>
                  </a:cubicBezTo>
                  <a:cubicBezTo>
                    <a:pt x="1200" y="537"/>
                    <a:pt x="1169" y="384"/>
                    <a:pt x="1082" y="256"/>
                  </a:cubicBezTo>
                  <a:cubicBezTo>
                    <a:pt x="971" y="90"/>
                    <a:pt x="787" y="0"/>
                    <a:pt x="5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5"/>
            <p:cNvSpPr/>
            <p:nvPr/>
          </p:nvSpPr>
          <p:spPr>
            <a:xfrm>
              <a:off x="2971975" y="3228475"/>
              <a:ext cx="29200" cy="28850"/>
            </a:xfrm>
            <a:custGeom>
              <a:avLst/>
              <a:gdLst/>
              <a:ahLst/>
              <a:cxnLst/>
              <a:rect l="l" t="t" r="r" b="b"/>
              <a:pathLst>
                <a:path w="1168" h="1154" extrusionOk="0">
                  <a:moveTo>
                    <a:pt x="591" y="193"/>
                  </a:moveTo>
                  <a:cubicBezTo>
                    <a:pt x="694" y="196"/>
                    <a:pt x="791" y="237"/>
                    <a:pt x="863" y="311"/>
                  </a:cubicBezTo>
                  <a:cubicBezTo>
                    <a:pt x="935" y="385"/>
                    <a:pt x="973" y="481"/>
                    <a:pt x="972" y="583"/>
                  </a:cubicBezTo>
                  <a:cubicBezTo>
                    <a:pt x="970" y="686"/>
                    <a:pt x="928" y="781"/>
                    <a:pt x="853" y="853"/>
                  </a:cubicBezTo>
                  <a:cubicBezTo>
                    <a:pt x="780" y="924"/>
                    <a:pt x="686" y="959"/>
                    <a:pt x="578" y="960"/>
                  </a:cubicBezTo>
                  <a:cubicBezTo>
                    <a:pt x="474" y="958"/>
                    <a:pt x="378" y="917"/>
                    <a:pt x="305" y="843"/>
                  </a:cubicBezTo>
                  <a:cubicBezTo>
                    <a:pt x="234" y="769"/>
                    <a:pt x="195" y="673"/>
                    <a:pt x="198" y="571"/>
                  </a:cubicBezTo>
                  <a:cubicBezTo>
                    <a:pt x="201" y="361"/>
                    <a:pt x="374" y="193"/>
                    <a:pt x="584" y="193"/>
                  </a:cubicBezTo>
                  <a:close/>
                  <a:moveTo>
                    <a:pt x="584" y="0"/>
                  </a:moveTo>
                  <a:cubicBezTo>
                    <a:pt x="269" y="0"/>
                    <a:pt x="9" y="252"/>
                    <a:pt x="4" y="567"/>
                  </a:cubicBezTo>
                  <a:cubicBezTo>
                    <a:pt x="1" y="721"/>
                    <a:pt x="60" y="868"/>
                    <a:pt x="168" y="978"/>
                  </a:cubicBezTo>
                  <a:cubicBezTo>
                    <a:pt x="276" y="1089"/>
                    <a:pt x="420" y="1151"/>
                    <a:pt x="575" y="1154"/>
                  </a:cubicBezTo>
                  <a:lnTo>
                    <a:pt x="585" y="1154"/>
                  </a:lnTo>
                  <a:cubicBezTo>
                    <a:pt x="736" y="1154"/>
                    <a:pt x="878" y="1096"/>
                    <a:pt x="988" y="991"/>
                  </a:cubicBezTo>
                  <a:cubicBezTo>
                    <a:pt x="1099" y="885"/>
                    <a:pt x="1162" y="741"/>
                    <a:pt x="1164" y="587"/>
                  </a:cubicBezTo>
                  <a:cubicBezTo>
                    <a:pt x="1168" y="433"/>
                    <a:pt x="1110" y="286"/>
                    <a:pt x="1002" y="176"/>
                  </a:cubicBezTo>
                  <a:cubicBezTo>
                    <a:pt x="894" y="65"/>
                    <a:pt x="750" y="3"/>
                    <a:pt x="5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5"/>
            <p:cNvSpPr/>
            <p:nvPr/>
          </p:nvSpPr>
          <p:spPr>
            <a:xfrm>
              <a:off x="2952100" y="3155625"/>
              <a:ext cx="29225" cy="28875"/>
            </a:xfrm>
            <a:custGeom>
              <a:avLst/>
              <a:gdLst/>
              <a:ahLst/>
              <a:cxnLst/>
              <a:rect l="l" t="t" r="r" b="b"/>
              <a:pathLst>
                <a:path w="1169" h="1155" extrusionOk="0">
                  <a:moveTo>
                    <a:pt x="590" y="194"/>
                  </a:moveTo>
                  <a:cubicBezTo>
                    <a:pt x="803" y="198"/>
                    <a:pt x="974" y="373"/>
                    <a:pt x="970" y="584"/>
                  </a:cubicBezTo>
                  <a:cubicBezTo>
                    <a:pt x="967" y="794"/>
                    <a:pt x="794" y="961"/>
                    <a:pt x="583" y="961"/>
                  </a:cubicBezTo>
                  <a:lnTo>
                    <a:pt x="577" y="961"/>
                  </a:lnTo>
                  <a:cubicBezTo>
                    <a:pt x="473" y="959"/>
                    <a:pt x="376" y="918"/>
                    <a:pt x="305" y="844"/>
                  </a:cubicBezTo>
                  <a:cubicBezTo>
                    <a:pt x="233" y="770"/>
                    <a:pt x="195" y="674"/>
                    <a:pt x="196" y="571"/>
                  </a:cubicBezTo>
                  <a:cubicBezTo>
                    <a:pt x="200" y="362"/>
                    <a:pt x="373" y="194"/>
                    <a:pt x="583" y="194"/>
                  </a:cubicBezTo>
                  <a:close/>
                  <a:moveTo>
                    <a:pt x="583" y="1"/>
                  </a:moveTo>
                  <a:cubicBezTo>
                    <a:pt x="267" y="1"/>
                    <a:pt x="8" y="254"/>
                    <a:pt x="2" y="568"/>
                  </a:cubicBezTo>
                  <a:cubicBezTo>
                    <a:pt x="0" y="722"/>
                    <a:pt x="58" y="868"/>
                    <a:pt x="166" y="979"/>
                  </a:cubicBezTo>
                  <a:cubicBezTo>
                    <a:pt x="274" y="1089"/>
                    <a:pt x="418" y="1151"/>
                    <a:pt x="573" y="1155"/>
                  </a:cubicBezTo>
                  <a:lnTo>
                    <a:pt x="583" y="1155"/>
                  </a:lnTo>
                  <a:cubicBezTo>
                    <a:pt x="899" y="1155"/>
                    <a:pt x="1158" y="902"/>
                    <a:pt x="1163" y="587"/>
                  </a:cubicBezTo>
                  <a:cubicBezTo>
                    <a:pt x="1169" y="270"/>
                    <a:pt x="912" y="7"/>
                    <a:pt x="593" y="2"/>
                  </a:cubicBezTo>
                  <a:cubicBezTo>
                    <a:pt x="590" y="1"/>
                    <a:pt x="587" y="1"/>
                    <a:pt x="5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5"/>
            <p:cNvSpPr/>
            <p:nvPr/>
          </p:nvSpPr>
          <p:spPr>
            <a:xfrm>
              <a:off x="2931775" y="3068650"/>
              <a:ext cx="29175" cy="28850"/>
            </a:xfrm>
            <a:custGeom>
              <a:avLst/>
              <a:gdLst/>
              <a:ahLst/>
              <a:cxnLst/>
              <a:rect l="l" t="t" r="r" b="b"/>
              <a:pathLst>
                <a:path w="1167" h="1154" extrusionOk="0">
                  <a:moveTo>
                    <a:pt x="590" y="194"/>
                  </a:moveTo>
                  <a:cubicBezTo>
                    <a:pt x="693" y="195"/>
                    <a:pt x="790" y="237"/>
                    <a:pt x="862" y="310"/>
                  </a:cubicBezTo>
                  <a:cubicBezTo>
                    <a:pt x="934" y="384"/>
                    <a:pt x="972" y="481"/>
                    <a:pt x="970" y="584"/>
                  </a:cubicBezTo>
                  <a:cubicBezTo>
                    <a:pt x="967" y="793"/>
                    <a:pt x="794" y="961"/>
                    <a:pt x="583" y="961"/>
                  </a:cubicBezTo>
                  <a:lnTo>
                    <a:pt x="577" y="961"/>
                  </a:lnTo>
                  <a:cubicBezTo>
                    <a:pt x="473" y="959"/>
                    <a:pt x="376" y="917"/>
                    <a:pt x="305" y="843"/>
                  </a:cubicBezTo>
                  <a:cubicBezTo>
                    <a:pt x="233" y="770"/>
                    <a:pt x="195" y="672"/>
                    <a:pt x="196" y="571"/>
                  </a:cubicBezTo>
                  <a:cubicBezTo>
                    <a:pt x="200" y="362"/>
                    <a:pt x="373" y="194"/>
                    <a:pt x="583" y="194"/>
                  </a:cubicBezTo>
                  <a:close/>
                  <a:moveTo>
                    <a:pt x="583" y="0"/>
                  </a:moveTo>
                  <a:cubicBezTo>
                    <a:pt x="267" y="0"/>
                    <a:pt x="9" y="253"/>
                    <a:pt x="3" y="567"/>
                  </a:cubicBezTo>
                  <a:cubicBezTo>
                    <a:pt x="0" y="722"/>
                    <a:pt x="58" y="867"/>
                    <a:pt x="167" y="978"/>
                  </a:cubicBezTo>
                  <a:cubicBezTo>
                    <a:pt x="274" y="1088"/>
                    <a:pt x="419" y="1151"/>
                    <a:pt x="574" y="1153"/>
                  </a:cubicBezTo>
                  <a:lnTo>
                    <a:pt x="583" y="1153"/>
                  </a:lnTo>
                  <a:cubicBezTo>
                    <a:pt x="899" y="1153"/>
                    <a:pt x="1158" y="901"/>
                    <a:pt x="1163" y="587"/>
                  </a:cubicBezTo>
                  <a:cubicBezTo>
                    <a:pt x="1167" y="432"/>
                    <a:pt x="1108" y="287"/>
                    <a:pt x="1000" y="176"/>
                  </a:cubicBezTo>
                  <a:cubicBezTo>
                    <a:pt x="893" y="66"/>
                    <a:pt x="748" y="3"/>
                    <a:pt x="5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5"/>
            <p:cNvSpPr/>
            <p:nvPr/>
          </p:nvSpPr>
          <p:spPr>
            <a:xfrm>
              <a:off x="2964525" y="3375800"/>
              <a:ext cx="61325" cy="53925"/>
            </a:xfrm>
            <a:custGeom>
              <a:avLst/>
              <a:gdLst/>
              <a:ahLst/>
              <a:cxnLst/>
              <a:rect l="l" t="t" r="r" b="b"/>
              <a:pathLst>
                <a:path w="2453" h="2157" extrusionOk="0">
                  <a:moveTo>
                    <a:pt x="1644" y="1"/>
                  </a:moveTo>
                  <a:cubicBezTo>
                    <a:pt x="1346" y="1"/>
                    <a:pt x="1050" y="89"/>
                    <a:pt x="814" y="223"/>
                  </a:cubicBezTo>
                  <a:cubicBezTo>
                    <a:pt x="441" y="435"/>
                    <a:pt x="189" y="739"/>
                    <a:pt x="105" y="1081"/>
                  </a:cubicBezTo>
                  <a:cubicBezTo>
                    <a:pt x="1" y="1495"/>
                    <a:pt x="180" y="1953"/>
                    <a:pt x="520" y="2145"/>
                  </a:cubicBezTo>
                  <a:cubicBezTo>
                    <a:pt x="534" y="2153"/>
                    <a:pt x="550" y="2157"/>
                    <a:pt x="566" y="2157"/>
                  </a:cubicBezTo>
                  <a:cubicBezTo>
                    <a:pt x="599" y="2157"/>
                    <a:pt x="631" y="2140"/>
                    <a:pt x="648" y="2110"/>
                  </a:cubicBezTo>
                  <a:cubicBezTo>
                    <a:pt x="674" y="2064"/>
                    <a:pt x="658" y="2006"/>
                    <a:pt x="612" y="1980"/>
                  </a:cubicBezTo>
                  <a:cubicBezTo>
                    <a:pt x="348" y="1832"/>
                    <a:pt x="205" y="1456"/>
                    <a:pt x="287" y="1127"/>
                  </a:cubicBezTo>
                  <a:cubicBezTo>
                    <a:pt x="384" y="734"/>
                    <a:pt x="718" y="494"/>
                    <a:pt x="907" y="386"/>
                  </a:cubicBezTo>
                  <a:cubicBezTo>
                    <a:pt x="1116" y="268"/>
                    <a:pt x="1380" y="188"/>
                    <a:pt x="1642" y="188"/>
                  </a:cubicBezTo>
                  <a:cubicBezTo>
                    <a:pt x="1871" y="188"/>
                    <a:pt x="2098" y="248"/>
                    <a:pt x="2289" y="394"/>
                  </a:cubicBezTo>
                  <a:cubicBezTo>
                    <a:pt x="2306" y="407"/>
                    <a:pt x="2326" y="413"/>
                    <a:pt x="2346" y="413"/>
                  </a:cubicBezTo>
                  <a:cubicBezTo>
                    <a:pt x="2375" y="413"/>
                    <a:pt x="2403" y="401"/>
                    <a:pt x="2422" y="377"/>
                  </a:cubicBezTo>
                  <a:cubicBezTo>
                    <a:pt x="2453" y="335"/>
                    <a:pt x="2445" y="276"/>
                    <a:pt x="2403" y="244"/>
                  </a:cubicBezTo>
                  <a:cubicBezTo>
                    <a:pt x="2178" y="71"/>
                    <a:pt x="1910" y="1"/>
                    <a:pt x="16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5"/>
            <p:cNvSpPr/>
            <p:nvPr/>
          </p:nvSpPr>
          <p:spPr>
            <a:xfrm>
              <a:off x="2945950" y="3307175"/>
              <a:ext cx="64700" cy="54700"/>
            </a:xfrm>
            <a:custGeom>
              <a:avLst/>
              <a:gdLst/>
              <a:ahLst/>
              <a:cxnLst/>
              <a:rect l="l" t="t" r="r" b="b"/>
              <a:pathLst>
                <a:path w="2588" h="2188" extrusionOk="0">
                  <a:moveTo>
                    <a:pt x="1761" y="0"/>
                  </a:moveTo>
                  <a:cubicBezTo>
                    <a:pt x="1454" y="0"/>
                    <a:pt x="1144" y="90"/>
                    <a:pt x="896" y="225"/>
                  </a:cubicBezTo>
                  <a:cubicBezTo>
                    <a:pt x="501" y="437"/>
                    <a:pt x="228" y="745"/>
                    <a:pt x="125" y="1091"/>
                  </a:cubicBezTo>
                  <a:cubicBezTo>
                    <a:pt x="0" y="1513"/>
                    <a:pt x="166" y="1979"/>
                    <a:pt x="511" y="2174"/>
                  </a:cubicBezTo>
                  <a:cubicBezTo>
                    <a:pt x="526" y="2183"/>
                    <a:pt x="542" y="2187"/>
                    <a:pt x="559" y="2187"/>
                  </a:cubicBezTo>
                  <a:cubicBezTo>
                    <a:pt x="592" y="2187"/>
                    <a:pt x="625" y="2169"/>
                    <a:pt x="642" y="2138"/>
                  </a:cubicBezTo>
                  <a:cubicBezTo>
                    <a:pt x="669" y="2091"/>
                    <a:pt x="653" y="2032"/>
                    <a:pt x="606" y="2005"/>
                  </a:cubicBezTo>
                  <a:cubicBezTo>
                    <a:pt x="311" y="1839"/>
                    <a:pt x="224" y="1437"/>
                    <a:pt x="310" y="1146"/>
                  </a:cubicBezTo>
                  <a:cubicBezTo>
                    <a:pt x="429" y="746"/>
                    <a:pt x="786" y="503"/>
                    <a:pt x="987" y="395"/>
                  </a:cubicBezTo>
                  <a:cubicBezTo>
                    <a:pt x="1211" y="273"/>
                    <a:pt x="1489" y="192"/>
                    <a:pt x="1761" y="192"/>
                  </a:cubicBezTo>
                  <a:cubicBezTo>
                    <a:pt x="1997" y="192"/>
                    <a:pt x="2230" y="253"/>
                    <a:pt x="2420" y="401"/>
                  </a:cubicBezTo>
                  <a:cubicBezTo>
                    <a:pt x="2438" y="414"/>
                    <a:pt x="2458" y="421"/>
                    <a:pt x="2479" y="421"/>
                  </a:cubicBezTo>
                  <a:cubicBezTo>
                    <a:pt x="2508" y="421"/>
                    <a:pt x="2536" y="408"/>
                    <a:pt x="2556" y="383"/>
                  </a:cubicBezTo>
                  <a:cubicBezTo>
                    <a:pt x="2588" y="341"/>
                    <a:pt x="2580" y="280"/>
                    <a:pt x="2539" y="248"/>
                  </a:cubicBezTo>
                  <a:cubicBezTo>
                    <a:pt x="2312" y="72"/>
                    <a:pt x="2037" y="0"/>
                    <a:pt x="1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5"/>
            <p:cNvSpPr/>
            <p:nvPr/>
          </p:nvSpPr>
          <p:spPr>
            <a:xfrm>
              <a:off x="2927500" y="3232925"/>
              <a:ext cx="66475" cy="52750"/>
            </a:xfrm>
            <a:custGeom>
              <a:avLst/>
              <a:gdLst/>
              <a:ahLst/>
              <a:cxnLst/>
              <a:rect l="l" t="t" r="r" b="b"/>
              <a:pathLst>
                <a:path w="2659" h="2110" extrusionOk="0">
                  <a:moveTo>
                    <a:pt x="1752" y="0"/>
                  </a:moveTo>
                  <a:cubicBezTo>
                    <a:pt x="1479" y="0"/>
                    <a:pt x="1205" y="67"/>
                    <a:pt x="977" y="172"/>
                  </a:cubicBezTo>
                  <a:cubicBezTo>
                    <a:pt x="570" y="359"/>
                    <a:pt x="277" y="649"/>
                    <a:pt x="152" y="988"/>
                  </a:cubicBezTo>
                  <a:cubicBezTo>
                    <a:pt x="0" y="1401"/>
                    <a:pt x="136" y="1876"/>
                    <a:pt x="468" y="2093"/>
                  </a:cubicBezTo>
                  <a:cubicBezTo>
                    <a:pt x="484" y="2104"/>
                    <a:pt x="502" y="2109"/>
                    <a:pt x="520" y="2109"/>
                  </a:cubicBezTo>
                  <a:cubicBezTo>
                    <a:pt x="552" y="2109"/>
                    <a:pt x="582" y="2094"/>
                    <a:pt x="602" y="2065"/>
                  </a:cubicBezTo>
                  <a:cubicBezTo>
                    <a:pt x="630" y="2021"/>
                    <a:pt x="619" y="1961"/>
                    <a:pt x="574" y="1932"/>
                  </a:cubicBezTo>
                  <a:cubicBezTo>
                    <a:pt x="290" y="1746"/>
                    <a:pt x="229" y="1340"/>
                    <a:pt x="333" y="1055"/>
                  </a:cubicBezTo>
                  <a:cubicBezTo>
                    <a:pt x="478" y="663"/>
                    <a:pt x="849" y="444"/>
                    <a:pt x="1058" y="348"/>
                  </a:cubicBezTo>
                  <a:cubicBezTo>
                    <a:pt x="1263" y="253"/>
                    <a:pt x="1509" y="193"/>
                    <a:pt x="1752" y="193"/>
                  </a:cubicBezTo>
                  <a:cubicBezTo>
                    <a:pt x="2020" y="193"/>
                    <a:pt x="2284" y="265"/>
                    <a:pt x="2487" y="445"/>
                  </a:cubicBezTo>
                  <a:cubicBezTo>
                    <a:pt x="2505" y="461"/>
                    <a:pt x="2528" y="469"/>
                    <a:pt x="2551" y="469"/>
                  </a:cubicBezTo>
                  <a:cubicBezTo>
                    <a:pt x="2578" y="469"/>
                    <a:pt x="2604" y="458"/>
                    <a:pt x="2623" y="436"/>
                  </a:cubicBezTo>
                  <a:cubicBezTo>
                    <a:pt x="2658" y="396"/>
                    <a:pt x="2655" y="335"/>
                    <a:pt x="2614" y="300"/>
                  </a:cubicBezTo>
                  <a:cubicBezTo>
                    <a:pt x="2373" y="86"/>
                    <a:pt x="2063" y="0"/>
                    <a:pt x="17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5"/>
            <p:cNvSpPr/>
            <p:nvPr/>
          </p:nvSpPr>
          <p:spPr>
            <a:xfrm>
              <a:off x="2910100" y="3159500"/>
              <a:ext cx="63175" cy="51450"/>
            </a:xfrm>
            <a:custGeom>
              <a:avLst/>
              <a:gdLst/>
              <a:ahLst/>
              <a:cxnLst/>
              <a:rect l="l" t="t" r="r" b="b"/>
              <a:pathLst>
                <a:path w="2527" h="2058" extrusionOk="0">
                  <a:moveTo>
                    <a:pt x="1616" y="1"/>
                  </a:moveTo>
                  <a:cubicBezTo>
                    <a:pt x="1366" y="1"/>
                    <a:pt x="1118" y="60"/>
                    <a:pt x="911" y="156"/>
                  </a:cubicBezTo>
                  <a:cubicBezTo>
                    <a:pt x="524" y="333"/>
                    <a:pt x="249" y="614"/>
                    <a:pt x="136" y="946"/>
                  </a:cubicBezTo>
                  <a:cubicBezTo>
                    <a:pt x="1" y="1350"/>
                    <a:pt x="140" y="1820"/>
                    <a:pt x="460" y="2040"/>
                  </a:cubicBezTo>
                  <a:cubicBezTo>
                    <a:pt x="476" y="2052"/>
                    <a:pt x="495" y="2057"/>
                    <a:pt x="514" y="2057"/>
                  </a:cubicBezTo>
                  <a:cubicBezTo>
                    <a:pt x="543" y="2057"/>
                    <a:pt x="572" y="2042"/>
                    <a:pt x="590" y="2016"/>
                  </a:cubicBezTo>
                  <a:cubicBezTo>
                    <a:pt x="620" y="1973"/>
                    <a:pt x="610" y="1915"/>
                    <a:pt x="567" y="1885"/>
                  </a:cubicBezTo>
                  <a:cubicBezTo>
                    <a:pt x="317" y="1714"/>
                    <a:pt x="206" y="1328"/>
                    <a:pt x="315" y="1007"/>
                  </a:cubicBezTo>
                  <a:cubicBezTo>
                    <a:pt x="443" y="625"/>
                    <a:pt x="792" y="416"/>
                    <a:pt x="989" y="325"/>
                  </a:cubicBezTo>
                  <a:cubicBezTo>
                    <a:pt x="1174" y="241"/>
                    <a:pt x="1395" y="188"/>
                    <a:pt x="1617" y="188"/>
                  </a:cubicBezTo>
                  <a:cubicBezTo>
                    <a:pt x="1883" y="188"/>
                    <a:pt x="2151" y="264"/>
                    <a:pt x="2358" y="454"/>
                  </a:cubicBezTo>
                  <a:cubicBezTo>
                    <a:pt x="2376" y="470"/>
                    <a:pt x="2399" y="479"/>
                    <a:pt x="2422" y="479"/>
                  </a:cubicBezTo>
                  <a:cubicBezTo>
                    <a:pt x="2447" y="479"/>
                    <a:pt x="2472" y="469"/>
                    <a:pt x="2491" y="448"/>
                  </a:cubicBezTo>
                  <a:cubicBezTo>
                    <a:pt x="2526" y="410"/>
                    <a:pt x="2523" y="351"/>
                    <a:pt x="2484" y="316"/>
                  </a:cubicBezTo>
                  <a:cubicBezTo>
                    <a:pt x="2239" y="91"/>
                    <a:pt x="1926" y="1"/>
                    <a:pt x="16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5"/>
            <p:cNvSpPr/>
            <p:nvPr/>
          </p:nvSpPr>
          <p:spPr>
            <a:xfrm>
              <a:off x="2890275" y="3072350"/>
              <a:ext cx="60675" cy="50475"/>
            </a:xfrm>
            <a:custGeom>
              <a:avLst/>
              <a:gdLst/>
              <a:ahLst/>
              <a:cxnLst/>
              <a:rect l="l" t="t" r="r" b="b"/>
              <a:pathLst>
                <a:path w="2427" h="2019" extrusionOk="0">
                  <a:moveTo>
                    <a:pt x="1516" y="1"/>
                  </a:moveTo>
                  <a:cubicBezTo>
                    <a:pt x="1283" y="1"/>
                    <a:pt x="1053" y="55"/>
                    <a:pt x="861" y="143"/>
                  </a:cubicBezTo>
                  <a:cubicBezTo>
                    <a:pt x="489" y="313"/>
                    <a:pt x="226" y="587"/>
                    <a:pt x="124" y="916"/>
                  </a:cubicBezTo>
                  <a:cubicBezTo>
                    <a:pt x="0" y="1313"/>
                    <a:pt x="141" y="1779"/>
                    <a:pt x="453" y="2002"/>
                  </a:cubicBezTo>
                  <a:cubicBezTo>
                    <a:pt x="469" y="2012"/>
                    <a:pt x="488" y="2019"/>
                    <a:pt x="506" y="2019"/>
                  </a:cubicBezTo>
                  <a:cubicBezTo>
                    <a:pt x="535" y="2019"/>
                    <a:pt x="564" y="2005"/>
                    <a:pt x="581" y="1979"/>
                  </a:cubicBezTo>
                  <a:cubicBezTo>
                    <a:pt x="611" y="1939"/>
                    <a:pt x="601" y="1881"/>
                    <a:pt x="560" y="1851"/>
                  </a:cubicBezTo>
                  <a:cubicBezTo>
                    <a:pt x="314" y="1676"/>
                    <a:pt x="200" y="1289"/>
                    <a:pt x="299" y="971"/>
                  </a:cubicBezTo>
                  <a:cubicBezTo>
                    <a:pt x="417" y="596"/>
                    <a:pt x="750" y="396"/>
                    <a:pt x="937" y="310"/>
                  </a:cubicBezTo>
                  <a:cubicBezTo>
                    <a:pt x="1107" y="232"/>
                    <a:pt x="1311" y="184"/>
                    <a:pt x="1516" y="184"/>
                  </a:cubicBezTo>
                  <a:cubicBezTo>
                    <a:pt x="1781" y="184"/>
                    <a:pt x="2051" y="264"/>
                    <a:pt x="2260" y="461"/>
                  </a:cubicBezTo>
                  <a:cubicBezTo>
                    <a:pt x="2278" y="478"/>
                    <a:pt x="2301" y="487"/>
                    <a:pt x="2324" y="487"/>
                  </a:cubicBezTo>
                  <a:cubicBezTo>
                    <a:pt x="2348" y="487"/>
                    <a:pt x="2373" y="477"/>
                    <a:pt x="2391" y="457"/>
                  </a:cubicBezTo>
                  <a:cubicBezTo>
                    <a:pt x="2426" y="421"/>
                    <a:pt x="2424" y="362"/>
                    <a:pt x="2387" y="328"/>
                  </a:cubicBezTo>
                  <a:cubicBezTo>
                    <a:pt x="2139" y="95"/>
                    <a:pt x="1824" y="1"/>
                    <a:pt x="15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5" name="Google Shape;1345;p45"/>
          <p:cNvGrpSpPr/>
          <p:nvPr/>
        </p:nvGrpSpPr>
        <p:grpSpPr>
          <a:xfrm>
            <a:off x="7505597" y="879663"/>
            <a:ext cx="1030714" cy="977540"/>
            <a:chOff x="5915725" y="2475625"/>
            <a:chExt cx="333975" cy="316725"/>
          </a:xfrm>
        </p:grpSpPr>
        <p:sp>
          <p:nvSpPr>
            <p:cNvPr id="1346" name="Google Shape;1346;p45"/>
            <p:cNvSpPr/>
            <p:nvPr/>
          </p:nvSpPr>
          <p:spPr>
            <a:xfrm>
              <a:off x="5915725" y="2475625"/>
              <a:ext cx="333975" cy="316725"/>
            </a:xfrm>
            <a:custGeom>
              <a:avLst/>
              <a:gdLst/>
              <a:ahLst/>
              <a:cxnLst/>
              <a:rect l="l" t="t" r="r" b="b"/>
              <a:pathLst>
                <a:path w="13359" h="12669" extrusionOk="0">
                  <a:moveTo>
                    <a:pt x="7874" y="165"/>
                  </a:moveTo>
                  <a:cubicBezTo>
                    <a:pt x="7973" y="165"/>
                    <a:pt x="8094" y="182"/>
                    <a:pt x="8203" y="216"/>
                  </a:cubicBezTo>
                  <a:cubicBezTo>
                    <a:pt x="8413" y="281"/>
                    <a:pt x="8610" y="432"/>
                    <a:pt x="8866" y="724"/>
                  </a:cubicBezTo>
                  <a:cubicBezTo>
                    <a:pt x="8997" y="873"/>
                    <a:pt x="9068" y="980"/>
                    <a:pt x="9089" y="1058"/>
                  </a:cubicBezTo>
                  <a:cubicBezTo>
                    <a:pt x="9149" y="1281"/>
                    <a:pt x="9058" y="1747"/>
                    <a:pt x="8846" y="2309"/>
                  </a:cubicBezTo>
                  <a:cubicBezTo>
                    <a:pt x="8785" y="2471"/>
                    <a:pt x="8694" y="2720"/>
                    <a:pt x="8645" y="2861"/>
                  </a:cubicBezTo>
                  <a:cubicBezTo>
                    <a:pt x="8489" y="3304"/>
                    <a:pt x="8372" y="3572"/>
                    <a:pt x="7956" y="4438"/>
                  </a:cubicBezTo>
                  <a:cubicBezTo>
                    <a:pt x="7870" y="4615"/>
                    <a:pt x="7785" y="4807"/>
                    <a:pt x="7767" y="4864"/>
                  </a:cubicBezTo>
                  <a:cubicBezTo>
                    <a:pt x="7748" y="4921"/>
                    <a:pt x="7718" y="4972"/>
                    <a:pt x="7698" y="4979"/>
                  </a:cubicBezTo>
                  <a:cubicBezTo>
                    <a:pt x="7697" y="4980"/>
                    <a:pt x="7694" y="4980"/>
                    <a:pt x="7691" y="4980"/>
                  </a:cubicBezTo>
                  <a:cubicBezTo>
                    <a:pt x="7664" y="4980"/>
                    <a:pt x="7587" y="4948"/>
                    <a:pt x="7507" y="4904"/>
                  </a:cubicBezTo>
                  <a:cubicBezTo>
                    <a:pt x="7421" y="4854"/>
                    <a:pt x="7277" y="4790"/>
                    <a:pt x="7187" y="4760"/>
                  </a:cubicBezTo>
                  <a:lnTo>
                    <a:pt x="7024" y="4705"/>
                  </a:lnTo>
                  <a:lnTo>
                    <a:pt x="7020" y="4458"/>
                  </a:lnTo>
                  <a:cubicBezTo>
                    <a:pt x="7017" y="4216"/>
                    <a:pt x="7014" y="4207"/>
                    <a:pt x="6855" y="3880"/>
                  </a:cubicBezTo>
                  <a:cubicBezTo>
                    <a:pt x="6664" y="3485"/>
                    <a:pt x="6458" y="2997"/>
                    <a:pt x="6421" y="2848"/>
                  </a:cubicBezTo>
                  <a:cubicBezTo>
                    <a:pt x="6385" y="2709"/>
                    <a:pt x="6363" y="2106"/>
                    <a:pt x="6391" y="2052"/>
                  </a:cubicBezTo>
                  <a:cubicBezTo>
                    <a:pt x="6404" y="2030"/>
                    <a:pt x="6416" y="1963"/>
                    <a:pt x="6422" y="1903"/>
                  </a:cubicBezTo>
                  <a:cubicBezTo>
                    <a:pt x="6427" y="1844"/>
                    <a:pt x="6465" y="1720"/>
                    <a:pt x="6505" y="1627"/>
                  </a:cubicBezTo>
                  <a:cubicBezTo>
                    <a:pt x="6547" y="1535"/>
                    <a:pt x="6580" y="1448"/>
                    <a:pt x="6580" y="1434"/>
                  </a:cubicBezTo>
                  <a:cubicBezTo>
                    <a:pt x="6580" y="1361"/>
                    <a:pt x="6987" y="843"/>
                    <a:pt x="7283" y="540"/>
                  </a:cubicBezTo>
                  <a:cubicBezTo>
                    <a:pt x="7405" y="414"/>
                    <a:pt x="7604" y="249"/>
                    <a:pt x="7699" y="196"/>
                  </a:cubicBezTo>
                  <a:cubicBezTo>
                    <a:pt x="7736" y="175"/>
                    <a:pt x="7799" y="165"/>
                    <a:pt x="7874" y="165"/>
                  </a:cubicBezTo>
                  <a:close/>
                  <a:moveTo>
                    <a:pt x="7044" y="4894"/>
                  </a:moveTo>
                  <a:cubicBezTo>
                    <a:pt x="7050" y="4894"/>
                    <a:pt x="7056" y="4894"/>
                    <a:pt x="7063" y="4895"/>
                  </a:cubicBezTo>
                  <a:cubicBezTo>
                    <a:pt x="7101" y="4900"/>
                    <a:pt x="7241" y="4962"/>
                    <a:pt x="7375" y="5033"/>
                  </a:cubicBezTo>
                  <a:cubicBezTo>
                    <a:pt x="7508" y="5102"/>
                    <a:pt x="7627" y="5167"/>
                    <a:pt x="7637" y="5176"/>
                  </a:cubicBezTo>
                  <a:cubicBezTo>
                    <a:pt x="7649" y="5186"/>
                    <a:pt x="7594" y="5319"/>
                    <a:pt x="7512" y="5475"/>
                  </a:cubicBezTo>
                  <a:cubicBezTo>
                    <a:pt x="7361" y="5771"/>
                    <a:pt x="7326" y="5805"/>
                    <a:pt x="7136" y="5840"/>
                  </a:cubicBezTo>
                  <a:lnTo>
                    <a:pt x="7034" y="5861"/>
                  </a:lnTo>
                  <a:lnTo>
                    <a:pt x="7034" y="5861"/>
                  </a:lnTo>
                  <a:lnTo>
                    <a:pt x="7117" y="5696"/>
                  </a:lnTo>
                  <a:cubicBezTo>
                    <a:pt x="7205" y="5521"/>
                    <a:pt x="7220" y="5433"/>
                    <a:pt x="7165" y="5414"/>
                  </a:cubicBezTo>
                  <a:cubicBezTo>
                    <a:pt x="7155" y="5411"/>
                    <a:pt x="7145" y="5409"/>
                    <a:pt x="7136" y="5409"/>
                  </a:cubicBezTo>
                  <a:cubicBezTo>
                    <a:pt x="7082" y="5409"/>
                    <a:pt x="7040" y="5472"/>
                    <a:pt x="6945" y="5676"/>
                  </a:cubicBezTo>
                  <a:cubicBezTo>
                    <a:pt x="6832" y="5919"/>
                    <a:pt x="6832" y="5919"/>
                    <a:pt x="6693" y="5964"/>
                  </a:cubicBezTo>
                  <a:cubicBezTo>
                    <a:pt x="6620" y="5988"/>
                    <a:pt x="6561" y="6005"/>
                    <a:pt x="6555" y="6005"/>
                  </a:cubicBezTo>
                  <a:cubicBezTo>
                    <a:pt x="6554" y="6005"/>
                    <a:pt x="6554" y="6005"/>
                    <a:pt x="6554" y="6005"/>
                  </a:cubicBezTo>
                  <a:cubicBezTo>
                    <a:pt x="6554" y="6003"/>
                    <a:pt x="6622" y="5850"/>
                    <a:pt x="6703" y="5665"/>
                  </a:cubicBezTo>
                  <a:cubicBezTo>
                    <a:pt x="6785" y="5480"/>
                    <a:pt x="6869" y="5268"/>
                    <a:pt x="6890" y="5193"/>
                  </a:cubicBezTo>
                  <a:cubicBezTo>
                    <a:pt x="6956" y="4951"/>
                    <a:pt x="6983" y="4894"/>
                    <a:pt x="7044" y="4894"/>
                  </a:cubicBezTo>
                  <a:close/>
                  <a:moveTo>
                    <a:pt x="11962" y="5061"/>
                  </a:moveTo>
                  <a:cubicBezTo>
                    <a:pt x="12136" y="5061"/>
                    <a:pt x="12284" y="5075"/>
                    <a:pt x="12391" y="5103"/>
                  </a:cubicBezTo>
                  <a:cubicBezTo>
                    <a:pt x="12552" y="5145"/>
                    <a:pt x="12873" y="5499"/>
                    <a:pt x="13025" y="5799"/>
                  </a:cubicBezTo>
                  <a:cubicBezTo>
                    <a:pt x="13159" y="6069"/>
                    <a:pt x="13179" y="6453"/>
                    <a:pt x="13064" y="6626"/>
                  </a:cubicBezTo>
                  <a:cubicBezTo>
                    <a:pt x="12977" y="6758"/>
                    <a:pt x="12692" y="6988"/>
                    <a:pt x="12432" y="7135"/>
                  </a:cubicBezTo>
                  <a:cubicBezTo>
                    <a:pt x="11813" y="7486"/>
                    <a:pt x="11536" y="7583"/>
                    <a:pt x="11124" y="7583"/>
                  </a:cubicBezTo>
                  <a:cubicBezTo>
                    <a:pt x="11106" y="7583"/>
                    <a:pt x="11087" y="7583"/>
                    <a:pt x="11069" y="7583"/>
                  </a:cubicBezTo>
                  <a:cubicBezTo>
                    <a:pt x="10748" y="7576"/>
                    <a:pt x="10332" y="7477"/>
                    <a:pt x="10116" y="7357"/>
                  </a:cubicBezTo>
                  <a:cubicBezTo>
                    <a:pt x="9965" y="7273"/>
                    <a:pt x="9357" y="6855"/>
                    <a:pt x="9223" y="6743"/>
                  </a:cubicBezTo>
                  <a:cubicBezTo>
                    <a:pt x="9032" y="6585"/>
                    <a:pt x="8917" y="6538"/>
                    <a:pt x="8599" y="6488"/>
                  </a:cubicBezTo>
                  <a:cubicBezTo>
                    <a:pt x="8500" y="6472"/>
                    <a:pt x="8499" y="6471"/>
                    <a:pt x="8480" y="6312"/>
                  </a:cubicBezTo>
                  <a:cubicBezTo>
                    <a:pt x="8471" y="6223"/>
                    <a:pt x="8434" y="6063"/>
                    <a:pt x="8399" y="5955"/>
                  </a:cubicBezTo>
                  <a:cubicBezTo>
                    <a:pt x="8365" y="5847"/>
                    <a:pt x="8343" y="5749"/>
                    <a:pt x="8349" y="5737"/>
                  </a:cubicBezTo>
                  <a:cubicBezTo>
                    <a:pt x="8356" y="5726"/>
                    <a:pt x="8387" y="5716"/>
                    <a:pt x="8422" y="5716"/>
                  </a:cubicBezTo>
                  <a:cubicBezTo>
                    <a:pt x="8502" y="5716"/>
                    <a:pt x="8720" y="5666"/>
                    <a:pt x="9289" y="5516"/>
                  </a:cubicBezTo>
                  <a:cubicBezTo>
                    <a:pt x="9882" y="5360"/>
                    <a:pt x="10033" y="5327"/>
                    <a:pt x="10463" y="5259"/>
                  </a:cubicBezTo>
                  <a:cubicBezTo>
                    <a:pt x="10648" y="5229"/>
                    <a:pt x="10853" y="5194"/>
                    <a:pt x="10919" y="5180"/>
                  </a:cubicBezTo>
                  <a:cubicBezTo>
                    <a:pt x="11289" y="5102"/>
                    <a:pt x="11663" y="5061"/>
                    <a:pt x="11962" y="5061"/>
                  </a:cubicBezTo>
                  <a:close/>
                  <a:moveTo>
                    <a:pt x="8102" y="5774"/>
                  </a:moveTo>
                  <a:cubicBezTo>
                    <a:pt x="8154" y="5774"/>
                    <a:pt x="8173" y="5801"/>
                    <a:pt x="8187" y="5861"/>
                  </a:cubicBezTo>
                  <a:cubicBezTo>
                    <a:pt x="8197" y="5909"/>
                    <a:pt x="8233" y="6034"/>
                    <a:pt x="8266" y="6140"/>
                  </a:cubicBezTo>
                  <a:cubicBezTo>
                    <a:pt x="8299" y="6244"/>
                    <a:pt x="8320" y="6361"/>
                    <a:pt x="8313" y="6398"/>
                  </a:cubicBezTo>
                  <a:cubicBezTo>
                    <a:pt x="8301" y="6460"/>
                    <a:pt x="8283" y="6470"/>
                    <a:pt x="8095" y="6500"/>
                  </a:cubicBezTo>
                  <a:cubicBezTo>
                    <a:pt x="7749" y="6555"/>
                    <a:pt x="7327" y="6638"/>
                    <a:pt x="7255" y="6666"/>
                  </a:cubicBezTo>
                  <a:cubicBezTo>
                    <a:pt x="7217" y="6680"/>
                    <a:pt x="7120" y="6705"/>
                    <a:pt x="7038" y="6720"/>
                  </a:cubicBezTo>
                  <a:cubicBezTo>
                    <a:pt x="6956" y="6735"/>
                    <a:pt x="6830" y="6758"/>
                    <a:pt x="6754" y="6773"/>
                  </a:cubicBezTo>
                  <a:cubicBezTo>
                    <a:pt x="6591" y="6805"/>
                    <a:pt x="6531" y="6815"/>
                    <a:pt x="6322" y="6837"/>
                  </a:cubicBezTo>
                  <a:cubicBezTo>
                    <a:pt x="6235" y="6847"/>
                    <a:pt x="6081" y="6871"/>
                    <a:pt x="5987" y="6892"/>
                  </a:cubicBezTo>
                  <a:cubicBezTo>
                    <a:pt x="5891" y="6912"/>
                    <a:pt x="5581" y="6972"/>
                    <a:pt x="5298" y="7025"/>
                  </a:cubicBezTo>
                  <a:cubicBezTo>
                    <a:pt x="4733" y="7131"/>
                    <a:pt x="4581" y="7163"/>
                    <a:pt x="4127" y="7269"/>
                  </a:cubicBezTo>
                  <a:cubicBezTo>
                    <a:pt x="3612" y="7389"/>
                    <a:pt x="2910" y="7531"/>
                    <a:pt x="2838" y="7531"/>
                  </a:cubicBezTo>
                  <a:cubicBezTo>
                    <a:pt x="2834" y="7531"/>
                    <a:pt x="2832" y="7530"/>
                    <a:pt x="2832" y="7529"/>
                  </a:cubicBezTo>
                  <a:cubicBezTo>
                    <a:pt x="2832" y="7520"/>
                    <a:pt x="2850" y="7489"/>
                    <a:pt x="2872" y="7460"/>
                  </a:cubicBezTo>
                  <a:cubicBezTo>
                    <a:pt x="2936" y="7376"/>
                    <a:pt x="2925" y="7309"/>
                    <a:pt x="2846" y="7309"/>
                  </a:cubicBezTo>
                  <a:cubicBezTo>
                    <a:pt x="2793" y="7309"/>
                    <a:pt x="2755" y="7342"/>
                    <a:pt x="2683" y="7456"/>
                  </a:cubicBezTo>
                  <a:cubicBezTo>
                    <a:pt x="2582" y="7611"/>
                    <a:pt x="2548" y="7629"/>
                    <a:pt x="2265" y="7675"/>
                  </a:cubicBezTo>
                  <a:cubicBezTo>
                    <a:pt x="2199" y="7685"/>
                    <a:pt x="2117" y="7716"/>
                    <a:pt x="2080" y="7744"/>
                  </a:cubicBezTo>
                  <a:cubicBezTo>
                    <a:pt x="2040" y="7776"/>
                    <a:pt x="1987" y="7795"/>
                    <a:pt x="1953" y="7795"/>
                  </a:cubicBezTo>
                  <a:cubicBezTo>
                    <a:pt x="1931" y="7795"/>
                    <a:pt x="1916" y="7787"/>
                    <a:pt x="1916" y="7771"/>
                  </a:cubicBezTo>
                  <a:cubicBezTo>
                    <a:pt x="1916" y="7759"/>
                    <a:pt x="1942" y="7714"/>
                    <a:pt x="1972" y="7676"/>
                  </a:cubicBezTo>
                  <a:cubicBezTo>
                    <a:pt x="2032" y="7599"/>
                    <a:pt x="2022" y="7496"/>
                    <a:pt x="1955" y="7496"/>
                  </a:cubicBezTo>
                  <a:cubicBezTo>
                    <a:pt x="1935" y="7496"/>
                    <a:pt x="1879" y="7548"/>
                    <a:pt x="1830" y="7612"/>
                  </a:cubicBezTo>
                  <a:cubicBezTo>
                    <a:pt x="1678" y="7809"/>
                    <a:pt x="1606" y="7869"/>
                    <a:pt x="1495" y="7889"/>
                  </a:cubicBezTo>
                  <a:lnTo>
                    <a:pt x="1390" y="7910"/>
                  </a:lnTo>
                  <a:lnTo>
                    <a:pt x="1465" y="7817"/>
                  </a:lnTo>
                  <a:cubicBezTo>
                    <a:pt x="1617" y="7630"/>
                    <a:pt x="1627" y="7607"/>
                    <a:pt x="1591" y="7562"/>
                  </a:cubicBezTo>
                  <a:cubicBezTo>
                    <a:pt x="1573" y="7541"/>
                    <a:pt x="1556" y="7529"/>
                    <a:pt x="1537" y="7529"/>
                  </a:cubicBezTo>
                  <a:cubicBezTo>
                    <a:pt x="1492" y="7529"/>
                    <a:pt x="1432" y="7592"/>
                    <a:pt x="1308" y="7751"/>
                  </a:cubicBezTo>
                  <a:cubicBezTo>
                    <a:pt x="1115" y="7996"/>
                    <a:pt x="1107" y="8000"/>
                    <a:pt x="677" y="8125"/>
                  </a:cubicBezTo>
                  <a:cubicBezTo>
                    <a:pt x="469" y="8186"/>
                    <a:pt x="352" y="8214"/>
                    <a:pt x="301" y="8214"/>
                  </a:cubicBezTo>
                  <a:cubicBezTo>
                    <a:pt x="280" y="8214"/>
                    <a:pt x="271" y="8209"/>
                    <a:pt x="271" y="8200"/>
                  </a:cubicBezTo>
                  <a:cubicBezTo>
                    <a:pt x="271" y="8169"/>
                    <a:pt x="553" y="7838"/>
                    <a:pt x="666" y="7737"/>
                  </a:cubicBezTo>
                  <a:cubicBezTo>
                    <a:pt x="1010" y="7428"/>
                    <a:pt x="1562" y="7246"/>
                    <a:pt x="3211" y="6902"/>
                  </a:cubicBezTo>
                  <a:cubicBezTo>
                    <a:pt x="3631" y="6814"/>
                    <a:pt x="4112" y="6716"/>
                    <a:pt x="4276" y="6687"/>
                  </a:cubicBezTo>
                  <a:cubicBezTo>
                    <a:pt x="4438" y="6656"/>
                    <a:pt x="4833" y="6571"/>
                    <a:pt x="5152" y="6497"/>
                  </a:cubicBezTo>
                  <a:cubicBezTo>
                    <a:pt x="5902" y="6325"/>
                    <a:pt x="6108" y="6284"/>
                    <a:pt x="6203" y="6284"/>
                  </a:cubicBezTo>
                  <a:cubicBezTo>
                    <a:pt x="6247" y="6284"/>
                    <a:pt x="6333" y="6268"/>
                    <a:pt x="6397" y="6247"/>
                  </a:cubicBezTo>
                  <a:cubicBezTo>
                    <a:pt x="6898" y="6087"/>
                    <a:pt x="7187" y="6004"/>
                    <a:pt x="7525" y="5922"/>
                  </a:cubicBezTo>
                  <a:cubicBezTo>
                    <a:pt x="7681" y="5883"/>
                    <a:pt x="7861" y="5835"/>
                    <a:pt x="7928" y="5814"/>
                  </a:cubicBezTo>
                  <a:cubicBezTo>
                    <a:pt x="8010" y="5788"/>
                    <a:pt x="8064" y="5774"/>
                    <a:pt x="8102" y="5774"/>
                  </a:cubicBezTo>
                  <a:close/>
                  <a:moveTo>
                    <a:pt x="6730" y="6989"/>
                  </a:moveTo>
                  <a:cubicBezTo>
                    <a:pt x="6758" y="6989"/>
                    <a:pt x="6768" y="6995"/>
                    <a:pt x="6768" y="7006"/>
                  </a:cubicBezTo>
                  <a:cubicBezTo>
                    <a:pt x="6769" y="7036"/>
                    <a:pt x="6610" y="7440"/>
                    <a:pt x="6539" y="7591"/>
                  </a:cubicBezTo>
                  <a:cubicBezTo>
                    <a:pt x="6367" y="7953"/>
                    <a:pt x="6164" y="8418"/>
                    <a:pt x="6109" y="8577"/>
                  </a:cubicBezTo>
                  <a:cubicBezTo>
                    <a:pt x="6076" y="8674"/>
                    <a:pt x="5991" y="8884"/>
                    <a:pt x="5921" y="9048"/>
                  </a:cubicBezTo>
                  <a:cubicBezTo>
                    <a:pt x="5849" y="9213"/>
                    <a:pt x="5758" y="9430"/>
                    <a:pt x="5717" y="9535"/>
                  </a:cubicBezTo>
                  <a:cubicBezTo>
                    <a:pt x="5583" y="9876"/>
                    <a:pt x="5365" y="10395"/>
                    <a:pt x="5286" y="10559"/>
                  </a:cubicBezTo>
                  <a:cubicBezTo>
                    <a:pt x="4846" y="11486"/>
                    <a:pt x="4637" y="11840"/>
                    <a:pt x="4385" y="12085"/>
                  </a:cubicBezTo>
                  <a:cubicBezTo>
                    <a:pt x="4269" y="12197"/>
                    <a:pt x="3907" y="12417"/>
                    <a:pt x="3794" y="12446"/>
                  </a:cubicBezTo>
                  <a:cubicBezTo>
                    <a:pt x="3783" y="12448"/>
                    <a:pt x="3775" y="12450"/>
                    <a:pt x="3768" y="12450"/>
                  </a:cubicBezTo>
                  <a:cubicBezTo>
                    <a:pt x="3726" y="12450"/>
                    <a:pt x="3764" y="12372"/>
                    <a:pt x="4010" y="11885"/>
                  </a:cubicBezTo>
                  <a:cubicBezTo>
                    <a:pt x="4361" y="11188"/>
                    <a:pt x="4505" y="10888"/>
                    <a:pt x="4505" y="10850"/>
                  </a:cubicBezTo>
                  <a:cubicBezTo>
                    <a:pt x="4505" y="10835"/>
                    <a:pt x="4530" y="10799"/>
                    <a:pt x="4558" y="10774"/>
                  </a:cubicBezTo>
                  <a:cubicBezTo>
                    <a:pt x="4588" y="10748"/>
                    <a:pt x="4633" y="10665"/>
                    <a:pt x="4663" y="10588"/>
                  </a:cubicBezTo>
                  <a:cubicBezTo>
                    <a:pt x="4692" y="10512"/>
                    <a:pt x="4764" y="10345"/>
                    <a:pt x="4823" y="10219"/>
                  </a:cubicBezTo>
                  <a:cubicBezTo>
                    <a:pt x="4881" y="10092"/>
                    <a:pt x="5038" y="9717"/>
                    <a:pt x="5173" y="9383"/>
                  </a:cubicBezTo>
                  <a:cubicBezTo>
                    <a:pt x="5308" y="9050"/>
                    <a:pt x="5477" y="8632"/>
                    <a:pt x="5551" y="8453"/>
                  </a:cubicBezTo>
                  <a:cubicBezTo>
                    <a:pt x="5625" y="8276"/>
                    <a:pt x="5730" y="8027"/>
                    <a:pt x="5781" y="7901"/>
                  </a:cubicBezTo>
                  <a:cubicBezTo>
                    <a:pt x="5834" y="7775"/>
                    <a:pt x="5926" y="7542"/>
                    <a:pt x="5988" y="7380"/>
                  </a:cubicBezTo>
                  <a:cubicBezTo>
                    <a:pt x="6091" y="7111"/>
                    <a:pt x="6139" y="7040"/>
                    <a:pt x="6251" y="7040"/>
                  </a:cubicBezTo>
                  <a:cubicBezTo>
                    <a:pt x="6266" y="7040"/>
                    <a:pt x="6282" y="7041"/>
                    <a:pt x="6300" y="7043"/>
                  </a:cubicBezTo>
                  <a:cubicBezTo>
                    <a:pt x="6361" y="7052"/>
                    <a:pt x="6361" y="7054"/>
                    <a:pt x="6255" y="7293"/>
                  </a:cubicBezTo>
                  <a:cubicBezTo>
                    <a:pt x="6117" y="7606"/>
                    <a:pt x="6035" y="7798"/>
                    <a:pt x="5960" y="7981"/>
                  </a:cubicBezTo>
                  <a:cubicBezTo>
                    <a:pt x="5926" y="8064"/>
                    <a:pt x="5889" y="8152"/>
                    <a:pt x="5875" y="8179"/>
                  </a:cubicBezTo>
                  <a:cubicBezTo>
                    <a:pt x="5862" y="8205"/>
                    <a:pt x="5858" y="8240"/>
                    <a:pt x="5866" y="8254"/>
                  </a:cubicBezTo>
                  <a:cubicBezTo>
                    <a:pt x="5875" y="8269"/>
                    <a:pt x="5869" y="8279"/>
                    <a:pt x="5855" y="8279"/>
                  </a:cubicBezTo>
                  <a:cubicBezTo>
                    <a:pt x="5840" y="8279"/>
                    <a:pt x="5819" y="8306"/>
                    <a:pt x="5810" y="8339"/>
                  </a:cubicBezTo>
                  <a:cubicBezTo>
                    <a:pt x="5800" y="8372"/>
                    <a:pt x="5775" y="8437"/>
                    <a:pt x="5757" y="8481"/>
                  </a:cubicBezTo>
                  <a:cubicBezTo>
                    <a:pt x="5738" y="8525"/>
                    <a:pt x="5676" y="8672"/>
                    <a:pt x="5621" y="8806"/>
                  </a:cubicBezTo>
                  <a:cubicBezTo>
                    <a:pt x="5396" y="9348"/>
                    <a:pt x="4924" y="10339"/>
                    <a:pt x="4718" y="10703"/>
                  </a:cubicBezTo>
                  <a:cubicBezTo>
                    <a:pt x="4671" y="10786"/>
                    <a:pt x="4586" y="10970"/>
                    <a:pt x="4528" y="11117"/>
                  </a:cubicBezTo>
                  <a:cubicBezTo>
                    <a:pt x="4470" y="11263"/>
                    <a:pt x="4411" y="11402"/>
                    <a:pt x="4398" y="11428"/>
                  </a:cubicBezTo>
                  <a:cubicBezTo>
                    <a:pt x="4320" y="11572"/>
                    <a:pt x="4215" y="11836"/>
                    <a:pt x="4228" y="11848"/>
                  </a:cubicBezTo>
                  <a:cubicBezTo>
                    <a:pt x="4236" y="11857"/>
                    <a:pt x="4272" y="11864"/>
                    <a:pt x="4306" y="11864"/>
                  </a:cubicBezTo>
                  <a:cubicBezTo>
                    <a:pt x="4357" y="11864"/>
                    <a:pt x="4383" y="11834"/>
                    <a:pt x="4439" y="11710"/>
                  </a:cubicBezTo>
                  <a:cubicBezTo>
                    <a:pt x="4479" y="11625"/>
                    <a:pt x="4519" y="11537"/>
                    <a:pt x="4531" y="11513"/>
                  </a:cubicBezTo>
                  <a:cubicBezTo>
                    <a:pt x="4542" y="11491"/>
                    <a:pt x="4591" y="11376"/>
                    <a:pt x="4639" y="11261"/>
                  </a:cubicBezTo>
                  <a:cubicBezTo>
                    <a:pt x="4687" y="11144"/>
                    <a:pt x="4832" y="10842"/>
                    <a:pt x="4962" y="10588"/>
                  </a:cubicBezTo>
                  <a:cubicBezTo>
                    <a:pt x="5092" y="10334"/>
                    <a:pt x="5293" y="9919"/>
                    <a:pt x="5408" y="9667"/>
                  </a:cubicBezTo>
                  <a:cubicBezTo>
                    <a:pt x="5522" y="9416"/>
                    <a:pt x="5654" y="9131"/>
                    <a:pt x="5697" y="9035"/>
                  </a:cubicBezTo>
                  <a:cubicBezTo>
                    <a:pt x="5742" y="8937"/>
                    <a:pt x="5830" y="8728"/>
                    <a:pt x="5894" y="8563"/>
                  </a:cubicBezTo>
                  <a:cubicBezTo>
                    <a:pt x="5958" y="8399"/>
                    <a:pt x="6046" y="8182"/>
                    <a:pt x="6090" y="8077"/>
                  </a:cubicBezTo>
                  <a:cubicBezTo>
                    <a:pt x="6133" y="7974"/>
                    <a:pt x="6218" y="7774"/>
                    <a:pt x="6278" y="7632"/>
                  </a:cubicBezTo>
                  <a:cubicBezTo>
                    <a:pt x="6538" y="7010"/>
                    <a:pt x="6536" y="7016"/>
                    <a:pt x="6606" y="7004"/>
                  </a:cubicBezTo>
                  <a:cubicBezTo>
                    <a:pt x="6665" y="6994"/>
                    <a:pt x="6705" y="6989"/>
                    <a:pt x="6730" y="6989"/>
                  </a:cubicBezTo>
                  <a:close/>
                  <a:moveTo>
                    <a:pt x="7921" y="0"/>
                  </a:moveTo>
                  <a:cubicBezTo>
                    <a:pt x="7684" y="0"/>
                    <a:pt x="7661" y="5"/>
                    <a:pt x="7535" y="87"/>
                  </a:cubicBezTo>
                  <a:cubicBezTo>
                    <a:pt x="7371" y="193"/>
                    <a:pt x="6844" y="724"/>
                    <a:pt x="6660" y="968"/>
                  </a:cubicBezTo>
                  <a:cubicBezTo>
                    <a:pt x="6344" y="1389"/>
                    <a:pt x="6210" y="1800"/>
                    <a:pt x="6204" y="2370"/>
                  </a:cubicBezTo>
                  <a:cubicBezTo>
                    <a:pt x="6201" y="2711"/>
                    <a:pt x="6235" y="2909"/>
                    <a:pt x="6342" y="3163"/>
                  </a:cubicBezTo>
                  <a:cubicBezTo>
                    <a:pt x="6387" y="3271"/>
                    <a:pt x="6463" y="3457"/>
                    <a:pt x="6513" y="3578"/>
                  </a:cubicBezTo>
                  <a:cubicBezTo>
                    <a:pt x="6562" y="3699"/>
                    <a:pt x="6655" y="3899"/>
                    <a:pt x="6717" y="4022"/>
                  </a:cubicBezTo>
                  <a:cubicBezTo>
                    <a:pt x="6825" y="4235"/>
                    <a:pt x="6832" y="4261"/>
                    <a:pt x="6836" y="4500"/>
                  </a:cubicBezTo>
                  <a:cubicBezTo>
                    <a:pt x="6842" y="4735"/>
                    <a:pt x="6833" y="4779"/>
                    <a:pt x="6721" y="5117"/>
                  </a:cubicBezTo>
                  <a:cubicBezTo>
                    <a:pt x="6655" y="5318"/>
                    <a:pt x="6532" y="5617"/>
                    <a:pt x="6448" y="5782"/>
                  </a:cubicBezTo>
                  <a:lnTo>
                    <a:pt x="6297" y="6081"/>
                  </a:lnTo>
                  <a:lnTo>
                    <a:pt x="6094" y="6114"/>
                  </a:lnTo>
                  <a:cubicBezTo>
                    <a:pt x="5984" y="6132"/>
                    <a:pt x="5855" y="6153"/>
                    <a:pt x="5811" y="6162"/>
                  </a:cubicBezTo>
                  <a:cubicBezTo>
                    <a:pt x="5766" y="6169"/>
                    <a:pt x="5603" y="6206"/>
                    <a:pt x="5447" y="6242"/>
                  </a:cubicBezTo>
                  <a:cubicBezTo>
                    <a:pt x="5290" y="6279"/>
                    <a:pt x="5038" y="6334"/>
                    <a:pt x="4882" y="6366"/>
                  </a:cubicBezTo>
                  <a:cubicBezTo>
                    <a:pt x="3785" y="6585"/>
                    <a:pt x="3452" y="6654"/>
                    <a:pt x="2912" y="6770"/>
                  </a:cubicBezTo>
                  <a:cubicBezTo>
                    <a:pt x="2771" y="6801"/>
                    <a:pt x="2564" y="6844"/>
                    <a:pt x="2453" y="6867"/>
                  </a:cubicBezTo>
                  <a:cubicBezTo>
                    <a:pt x="2223" y="6914"/>
                    <a:pt x="2188" y="6924"/>
                    <a:pt x="1524" y="7134"/>
                  </a:cubicBezTo>
                  <a:cubicBezTo>
                    <a:pt x="986" y="7304"/>
                    <a:pt x="952" y="7318"/>
                    <a:pt x="699" y="7487"/>
                  </a:cubicBezTo>
                  <a:cubicBezTo>
                    <a:pt x="489" y="7627"/>
                    <a:pt x="279" y="7842"/>
                    <a:pt x="133" y="8071"/>
                  </a:cubicBezTo>
                  <a:cubicBezTo>
                    <a:pt x="9" y="8263"/>
                    <a:pt x="0" y="8349"/>
                    <a:pt x="98" y="8393"/>
                  </a:cubicBezTo>
                  <a:cubicBezTo>
                    <a:pt x="118" y="8402"/>
                    <a:pt x="149" y="8407"/>
                    <a:pt x="190" y="8407"/>
                  </a:cubicBezTo>
                  <a:cubicBezTo>
                    <a:pt x="358" y="8407"/>
                    <a:pt x="688" y="8329"/>
                    <a:pt x="1107" y="8189"/>
                  </a:cubicBezTo>
                  <a:cubicBezTo>
                    <a:pt x="1174" y="8166"/>
                    <a:pt x="1348" y="8116"/>
                    <a:pt x="1498" y="8077"/>
                  </a:cubicBezTo>
                  <a:cubicBezTo>
                    <a:pt x="1647" y="8038"/>
                    <a:pt x="1797" y="7994"/>
                    <a:pt x="1833" y="7978"/>
                  </a:cubicBezTo>
                  <a:cubicBezTo>
                    <a:pt x="1871" y="7963"/>
                    <a:pt x="1950" y="7945"/>
                    <a:pt x="2009" y="7939"/>
                  </a:cubicBezTo>
                  <a:cubicBezTo>
                    <a:pt x="2067" y="7932"/>
                    <a:pt x="2135" y="7920"/>
                    <a:pt x="2157" y="7913"/>
                  </a:cubicBezTo>
                  <a:cubicBezTo>
                    <a:pt x="2282" y="7868"/>
                    <a:pt x="2753" y="7753"/>
                    <a:pt x="3033" y="7698"/>
                  </a:cubicBezTo>
                  <a:cubicBezTo>
                    <a:pt x="3211" y="7663"/>
                    <a:pt x="3521" y="7597"/>
                    <a:pt x="3721" y="7550"/>
                  </a:cubicBezTo>
                  <a:cubicBezTo>
                    <a:pt x="3922" y="7503"/>
                    <a:pt x="4164" y="7449"/>
                    <a:pt x="4261" y="7431"/>
                  </a:cubicBezTo>
                  <a:cubicBezTo>
                    <a:pt x="4357" y="7413"/>
                    <a:pt x="4610" y="7361"/>
                    <a:pt x="4826" y="7316"/>
                  </a:cubicBezTo>
                  <a:cubicBezTo>
                    <a:pt x="5293" y="7216"/>
                    <a:pt x="5804" y="7124"/>
                    <a:pt x="5884" y="7124"/>
                  </a:cubicBezTo>
                  <a:cubicBezTo>
                    <a:pt x="5889" y="7124"/>
                    <a:pt x="5893" y="7125"/>
                    <a:pt x="5894" y="7126"/>
                  </a:cubicBezTo>
                  <a:cubicBezTo>
                    <a:pt x="5899" y="7132"/>
                    <a:pt x="5849" y="7275"/>
                    <a:pt x="5784" y="7442"/>
                  </a:cubicBezTo>
                  <a:cubicBezTo>
                    <a:pt x="5718" y="7608"/>
                    <a:pt x="5663" y="7762"/>
                    <a:pt x="5663" y="7779"/>
                  </a:cubicBezTo>
                  <a:cubicBezTo>
                    <a:pt x="5663" y="7796"/>
                    <a:pt x="5632" y="7869"/>
                    <a:pt x="5596" y="7939"/>
                  </a:cubicBezTo>
                  <a:cubicBezTo>
                    <a:pt x="5560" y="8008"/>
                    <a:pt x="5530" y="8076"/>
                    <a:pt x="5530" y="8090"/>
                  </a:cubicBezTo>
                  <a:cubicBezTo>
                    <a:pt x="5530" y="8104"/>
                    <a:pt x="5482" y="8215"/>
                    <a:pt x="5424" y="8338"/>
                  </a:cubicBezTo>
                  <a:cubicBezTo>
                    <a:pt x="5366" y="8461"/>
                    <a:pt x="5298" y="8622"/>
                    <a:pt x="5272" y="8696"/>
                  </a:cubicBezTo>
                  <a:cubicBezTo>
                    <a:pt x="5247" y="8771"/>
                    <a:pt x="5209" y="8867"/>
                    <a:pt x="5188" y="8912"/>
                  </a:cubicBezTo>
                  <a:cubicBezTo>
                    <a:pt x="5167" y="8957"/>
                    <a:pt x="5096" y="9119"/>
                    <a:pt x="5031" y="9275"/>
                  </a:cubicBezTo>
                  <a:cubicBezTo>
                    <a:pt x="4857" y="9688"/>
                    <a:pt x="4687" y="10073"/>
                    <a:pt x="4503" y="10462"/>
                  </a:cubicBezTo>
                  <a:cubicBezTo>
                    <a:pt x="4416" y="10649"/>
                    <a:pt x="4343" y="10823"/>
                    <a:pt x="4343" y="10846"/>
                  </a:cubicBezTo>
                  <a:cubicBezTo>
                    <a:pt x="4343" y="10870"/>
                    <a:pt x="4332" y="10898"/>
                    <a:pt x="4319" y="10905"/>
                  </a:cubicBezTo>
                  <a:cubicBezTo>
                    <a:pt x="4303" y="10915"/>
                    <a:pt x="3726" y="12051"/>
                    <a:pt x="3585" y="12352"/>
                  </a:cubicBezTo>
                  <a:cubicBezTo>
                    <a:pt x="3542" y="12445"/>
                    <a:pt x="3530" y="12565"/>
                    <a:pt x="3558" y="12619"/>
                  </a:cubicBezTo>
                  <a:cubicBezTo>
                    <a:pt x="3576" y="12653"/>
                    <a:pt x="3613" y="12669"/>
                    <a:pt x="3664" y="12669"/>
                  </a:cubicBezTo>
                  <a:cubicBezTo>
                    <a:pt x="3923" y="12669"/>
                    <a:pt x="4534" y="12263"/>
                    <a:pt x="4786" y="11879"/>
                  </a:cubicBezTo>
                  <a:cubicBezTo>
                    <a:pt x="4951" y="11629"/>
                    <a:pt x="5441" y="10690"/>
                    <a:pt x="5546" y="10423"/>
                  </a:cubicBezTo>
                  <a:cubicBezTo>
                    <a:pt x="5640" y="10187"/>
                    <a:pt x="5724" y="9982"/>
                    <a:pt x="5758" y="9910"/>
                  </a:cubicBezTo>
                  <a:cubicBezTo>
                    <a:pt x="5795" y="9832"/>
                    <a:pt x="5840" y="9725"/>
                    <a:pt x="6051" y="9209"/>
                  </a:cubicBezTo>
                  <a:cubicBezTo>
                    <a:pt x="6107" y="9075"/>
                    <a:pt x="6161" y="8943"/>
                    <a:pt x="6175" y="8913"/>
                  </a:cubicBezTo>
                  <a:cubicBezTo>
                    <a:pt x="6225" y="8800"/>
                    <a:pt x="6288" y="8638"/>
                    <a:pt x="6329" y="8521"/>
                  </a:cubicBezTo>
                  <a:cubicBezTo>
                    <a:pt x="6370" y="8396"/>
                    <a:pt x="6412" y="8296"/>
                    <a:pt x="6565" y="7968"/>
                  </a:cubicBezTo>
                  <a:cubicBezTo>
                    <a:pt x="6687" y="7704"/>
                    <a:pt x="6833" y="7353"/>
                    <a:pt x="6905" y="7154"/>
                  </a:cubicBezTo>
                  <a:cubicBezTo>
                    <a:pt x="6938" y="7061"/>
                    <a:pt x="6978" y="6974"/>
                    <a:pt x="6994" y="6960"/>
                  </a:cubicBezTo>
                  <a:cubicBezTo>
                    <a:pt x="7010" y="6947"/>
                    <a:pt x="7096" y="6922"/>
                    <a:pt x="7186" y="6903"/>
                  </a:cubicBezTo>
                  <a:cubicBezTo>
                    <a:pt x="7275" y="6886"/>
                    <a:pt x="7426" y="6850"/>
                    <a:pt x="7523" y="6823"/>
                  </a:cubicBezTo>
                  <a:cubicBezTo>
                    <a:pt x="7620" y="6795"/>
                    <a:pt x="7852" y="6742"/>
                    <a:pt x="8039" y="6703"/>
                  </a:cubicBezTo>
                  <a:lnTo>
                    <a:pt x="8380" y="6630"/>
                  </a:lnTo>
                  <a:lnTo>
                    <a:pt x="8605" y="6676"/>
                  </a:lnTo>
                  <a:cubicBezTo>
                    <a:pt x="8867" y="6729"/>
                    <a:pt x="8929" y="6757"/>
                    <a:pt x="9152" y="6929"/>
                  </a:cubicBezTo>
                  <a:cubicBezTo>
                    <a:pt x="9355" y="7085"/>
                    <a:pt x="9825" y="7404"/>
                    <a:pt x="9997" y="7503"/>
                  </a:cubicBezTo>
                  <a:cubicBezTo>
                    <a:pt x="10153" y="7592"/>
                    <a:pt x="10475" y="7699"/>
                    <a:pt x="10678" y="7728"/>
                  </a:cubicBezTo>
                  <a:cubicBezTo>
                    <a:pt x="10779" y="7742"/>
                    <a:pt x="10932" y="7749"/>
                    <a:pt x="11088" y="7749"/>
                  </a:cubicBezTo>
                  <a:cubicBezTo>
                    <a:pt x="11285" y="7749"/>
                    <a:pt x="11485" y="7738"/>
                    <a:pt x="11590" y="7717"/>
                  </a:cubicBezTo>
                  <a:cubicBezTo>
                    <a:pt x="11682" y="7698"/>
                    <a:pt x="11839" y="7647"/>
                    <a:pt x="11934" y="7603"/>
                  </a:cubicBezTo>
                  <a:cubicBezTo>
                    <a:pt x="12029" y="7560"/>
                    <a:pt x="12115" y="7524"/>
                    <a:pt x="12121" y="7524"/>
                  </a:cubicBezTo>
                  <a:cubicBezTo>
                    <a:pt x="12158" y="7524"/>
                    <a:pt x="12761" y="7147"/>
                    <a:pt x="12902" y="7036"/>
                  </a:cubicBezTo>
                  <a:cubicBezTo>
                    <a:pt x="13118" y="6865"/>
                    <a:pt x="13200" y="6774"/>
                    <a:pt x="13252" y="6651"/>
                  </a:cubicBezTo>
                  <a:cubicBezTo>
                    <a:pt x="13311" y="6512"/>
                    <a:pt x="13338" y="6215"/>
                    <a:pt x="13295" y="6190"/>
                  </a:cubicBezTo>
                  <a:cubicBezTo>
                    <a:pt x="13274" y="6177"/>
                    <a:pt x="13273" y="6161"/>
                    <a:pt x="13290" y="6140"/>
                  </a:cubicBezTo>
                  <a:cubicBezTo>
                    <a:pt x="13358" y="6057"/>
                    <a:pt x="13121" y="5521"/>
                    <a:pt x="12920" y="5305"/>
                  </a:cubicBezTo>
                  <a:cubicBezTo>
                    <a:pt x="12659" y="5025"/>
                    <a:pt x="12588" y="4962"/>
                    <a:pt x="12494" y="4931"/>
                  </a:cubicBezTo>
                  <a:cubicBezTo>
                    <a:pt x="12409" y="4904"/>
                    <a:pt x="12206" y="4890"/>
                    <a:pt x="11977" y="4890"/>
                  </a:cubicBezTo>
                  <a:cubicBezTo>
                    <a:pt x="11720" y="4890"/>
                    <a:pt x="11432" y="4907"/>
                    <a:pt x="11243" y="4940"/>
                  </a:cubicBezTo>
                  <a:cubicBezTo>
                    <a:pt x="10811" y="5016"/>
                    <a:pt x="10665" y="5040"/>
                    <a:pt x="10447" y="5070"/>
                  </a:cubicBezTo>
                  <a:cubicBezTo>
                    <a:pt x="10171" y="5109"/>
                    <a:pt x="9705" y="5212"/>
                    <a:pt x="9168" y="5354"/>
                  </a:cubicBezTo>
                  <a:cubicBezTo>
                    <a:pt x="8909" y="5424"/>
                    <a:pt x="8635" y="5492"/>
                    <a:pt x="8560" y="5507"/>
                  </a:cubicBezTo>
                  <a:cubicBezTo>
                    <a:pt x="8487" y="5522"/>
                    <a:pt x="8329" y="5552"/>
                    <a:pt x="8210" y="5573"/>
                  </a:cubicBezTo>
                  <a:cubicBezTo>
                    <a:pt x="8093" y="5596"/>
                    <a:pt x="7912" y="5639"/>
                    <a:pt x="7811" y="5667"/>
                  </a:cubicBezTo>
                  <a:cubicBezTo>
                    <a:pt x="7725" y="5693"/>
                    <a:pt x="7646" y="5710"/>
                    <a:pt x="7621" y="5710"/>
                  </a:cubicBezTo>
                  <a:cubicBezTo>
                    <a:pt x="7617" y="5710"/>
                    <a:pt x="7614" y="5710"/>
                    <a:pt x="7613" y="5709"/>
                  </a:cubicBezTo>
                  <a:cubicBezTo>
                    <a:pt x="7605" y="5702"/>
                    <a:pt x="7648" y="5595"/>
                    <a:pt x="7709" y="5469"/>
                  </a:cubicBezTo>
                  <a:cubicBezTo>
                    <a:pt x="7771" y="5343"/>
                    <a:pt x="7820" y="5222"/>
                    <a:pt x="7820" y="5197"/>
                  </a:cubicBezTo>
                  <a:cubicBezTo>
                    <a:pt x="7820" y="5175"/>
                    <a:pt x="7833" y="5146"/>
                    <a:pt x="7847" y="5137"/>
                  </a:cubicBezTo>
                  <a:cubicBezTo>
                    <a:pt x="7862" y="5128"/>
                    <a:pt x="7894" y="5053"/>
                    <a:pt x="7917" y="4968"/>
                  </a:cubicBezTo>
                  <a:cubicBezTo>
                    <a:pt x="7941" y="4884"/>
                    <a:pt x="8003" y="4736"/>
                    <a:pt x="8052" y="4641"/>
                  </a:cubicBezTo>
                  <a:cubicBezTo>
                    <a:pt x="8178" y="4399"/>
                    <a:pt x="8515" y="3684"/>
                    <a:pt x="8581" y="3518"/>
                  </a:cubicBezTo>
                  <a:cubicBezTo>
                    <a:pt x="8611" y="3444"/>
                    <a:pt x="8657" y="3333"/>
                    <a:pt x="8685" y="3269"/>
                  </a:cubicBezTo>
                  <a:cubicBezTo>
                    <a:pt x="8714" y="3205"/>
                    <a:pt x="8747" y="3109"/>
                    <a:pt x="8761" y="3053"/>
                  </a:cubicBezTo>
                  <a:cubicBezTo>
                    <a:pt x="8774" y="2999"/>
                    <a:pt x="8853" y="2781"/>
                    <a:pt x="8935" y="2570"/>
                  </a:cubicBezTo>
                  <a:cubicBezTo>
                    <a:pt x="9085" y="2191"/>
                    <a:pt x="9126" y="2065"/>
                    <a:pt x="9223" y="1674"/>
                  </a:cubicBezTo>
                  <a:cubicBezTo>
                    <a:pt x="9282" y="1441"/>
                    <a:pt x="9292" y="1044"/>
                    <a:pt x="9242" y="927"/>
                  </a:cubicBezTo>
                  <a:cubicBezTo>
                    <a:pt x="9200" y="830"/>
                    <a:pt x="9061" y="667"/>
                    <a:pt x="8998" y="642"/>
                  </a:cubicBezTo>
                  <a:cubicBezTo>
                    <a:pt x="8973" y="631"/>
                    <a:pt x="8953" y="602"/>
                    <a:pt x="8953" y="571"/>
                  </a:cubicBezTo>
                  <a:cubicBezTo>
                    <a:pt x="8953" y="501"/>
                    <a:pt x="8578" y="176"/>
                    <a:pt x="8416" y="106"/>
                  </a:cubicBezTo>
                  <a:cubicBezTo>
                    <a:pt x="8363" y="83"/>
                    <a:pt x="8303" y="67"/>
                    <a:pt x="8268" y="67"/>
                  </a:cubicBezTo>
                  <a:cubicBezTo>
                    <a:pt x="8261" y="67"/>
                    <a:pt x="8255" y="68"/>
                    <a:pt x="8251" y="70"/>
                  </a:cubicBezTo>
                  <a:cubicBezTo>
                    <a:pt x="8244" y="72"/>
                    <a:pt x="8237" y="73"/>
                    <a:pt x="8231" y="73"/>
                  </a:cubicBezTo>
                  <a:cubicBezTo>
                    <a:pt x="8211" y="73"/>
                    <a:pt x="8195" y="62"/>
                    <a:pt x="8188" y="43"/>
                  </a:cubicBezTo>
                  <a:cubicBezTo>
                    <a:pt x="8175" y="9"/>
                    <a:pt x="8120" y="0"/>
                    <a:pt x="79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5"/>
            <p:cNvSpPr/>
            <p:nvPr/>
          </p:nvSpPr>
          <p:spPr>
            <a:xfrm>
              <a:off x="6090550" y="2500050"/>
              <a:ext cx="34175" cy="76050"/>
            </a:xfrm>
            <a:custGeom>
              <a:avLst/>
              <a:gdLst/>
              <a:ahLst/>
              <a:cxnLst/>
              <a:rect l="l" t="t" r="r" b="b"/>
              <a:pathLst>
                <a:path w="1367" h="3042" extrusionOk="0">
                  <a:moveTo>
                    <a:pt x="822" y="161"/>
                  </a:moveTo>
                  <a:cubicBezTo>
                    <a:pt x="871" y="161"/>
                    <a:pt x="916" y="188"/>
                    <a:pt x="1002" y="245"/>
                  </a:cubicBezTo>
                  <a:cubicBezTo>
                    <a:pt x="1076" y="294"/>
                    <a:pt x="1151" y="363"/>
                    <a:pt x="1170" y="400"/>
                  </a:cubicBezTo>
                  <a:cubicBezTo>
                    <a:pt x="1214" y="485"/>
                    <a:pt x="1197" y="662"/>
                    <a:pt x="1107" y="1060"/>
                  </a:cubicBezTo>
                  <a:cubicBezTo>
                    <a:pt x="1006" y="1503"/>
                    <a:pt x="1010" y="1489"/>
                    <a:pt x="779" y="2046"/>
                  </a:cubicBezTo>
                  <a:cubicBezTo>
                    <a:pt x="689" y="2262"/>
                    <a:pt x="596" y="2494"/>
                    <a:pt x="571" y="2566"/>
                  </a:cubicBezTo>
                  <a:cubicBezTo>
                    <a:pt x="547" y="2634"/>
                    <a:pt x="521" y="2684"/>
                    <a:pt x="513" y="2684"/>
                  </a:cubicBezTo>
                  <a:cubicBezTo>
                    <a:pt x="513" y="2684"/>
                    <a:pt x="512" y="2683"/>
                    <a:pt x="512" y="2683"/>
                  </a:cubicBezTo>
                  <a:cubicBezTo>
                    <a:pt x="496" y="2667"/>
                    <a:pt x="411" y="2326"/>
                    <a:pt x="341" y="2005"/>
                  </a:cubicBezTo>
                  <a:cubicBezTo>
                    <a:pt x="312" y="1871"/>
                    <a:pt x="282" y="1737"/>
                    <a:pt x="275" y="1707"/>
                  </a:cubicBezTo>
                  <a:cubicBezTo>
                    <a:pt x="114" y="1055"/>
                    <a:pt x="282" y="412"/>
                    <a:pt x="666" y="217"/>
                  </a:cubicBezTo>
                  <a:cubicBezTo>
                    <a:pt x="738" y="181"/>
                    <a:pt x="781" y="161"/>
                    <a:pt x="822" y="161"/>
                  </a:cubicBezTo>
                  <a:close/>
                  <a:moveTo>
                    <a:pt x="816" y="1"/>
                  </a:moveTo>
                  <a:cubicBezTo>
                    <a:pt x="749" y="1"/>
                    <a:pt x="681" y="17"/>
                    <a:pt x="611" y="50"/>
                  </a:cubicBezTo>
                  <a:cubicBezTo>
                    <a:pt x="381" y="158"/>
                    <a:pt x="183" y="426"/>
                    <a:pt x="85" y="764"/>
                  </a:cubicBezTo>
                  <a:cubicBezTo>
                    <a:pt x="0" y="1055"/>
                    <a:pt x="74" y="1740"/>
                    <a:pt x="264" y="2436"/>
                  </a:cubicBezTo>
                  <a:cubicBezTo>
                    <a:pt x="280" y="2495"/>
                    <a:pt x="313" y="2636"/>
                    <a:pt x="339" y="2749"/>
                  </a:cubicBezTo>
                  <a:cubicBezTo>
                    <a:pt x="388" y="2973"/>
                    <a:pt x="429" y="3042"/>
                    <a:pt x="509" y="3042"/>
                  </a:cubicBezTo>
                  <a:cubicBezTo>
                    <a:pt x="568" y="3042"/>
                    <a:pt x="664" y="2850"/>
                    <a:pt x="787" y="2488"/>
                  </a:cubicBezTo>
                  <a:cubicBezTo>
                    <a:pt x="826" y="2369"/>
                    <a:pt x="917" y="2136"/>
                    <a:pt x="991" y="1964"/>
                  </a:cubicBezTo>
                  <a:cubicBezTo>
                    <a:pt x="1182" y="1511"/>
                    <a:pt x="1367" y="799"/>
                    <a:pt x="1367" y="508"/>
                  </a:cubicBezTo>
                  <a:cubicBezTo>
                    <a:pt x="1367" y="349"/>
                    <a:pt x="1295" y="236"/>
                    <a:pt x="1112" y="107"/>
                  </a:cubicBezTo>
                  <a:cubicBezTo>
                    <a:pt x="1011" y="36"/>
                    <a:pt x="914" y="1"/>
                    <a:pt x="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5"/>
            <p:cNvSpPr/>
            <p:nvPr/>
          </p:nvSpPr>
          <p:spPr>
            <a:xfrm>
              <a:off x="6121900" y="2515425"/>
              <a:ext cx="16125" cy="34750"/>
            </a:xfrm>
            <a:custGeom>
              <a:avLst/>
              <a:gdLst/>
              <a:ahLst/>
              <a:cxnLst/>
              <a:rect l="l" t="t" r="r" b="b"/>
              <a:pathLst>
                <a:path w="645" h="1390" extrusionOk="0">
                  <a:moveTo>
                    <a:pt x="567" y="1"/>
                  </a:moveTo>
                  <a:cubicBezTo>
                    <a:pt x="529" y="1"/>
                    <a:pt x="497" y="42"/>
                    <a:pt x="449" y="152"/>
                  </a:cubicBezTo>
                  <a:cubicBezTo>
                    <a:pt x="413" y="234"/>
                    <a:pt x="382" y="316"/>
                    <a:pt x="382" y="332"/>
                  </a:cubicBezTo>
                  <a:cubicBezTo>
                    <a:pt x="382" y="347"/>
                    <a:pt x="295" y="570"/>
                    <a:pt x="188" y="830"/>
                  </a:cubicBezTo>
                  <a:cubicBezTo>
                    <a:pt x="38" y="1194"/>
                    <a:pt x="0" y="1310"/>
                    <a:pt x="23" y="1345"/>
                  </a:cubicBezTo>
                  <a:cubicBezTo>
                    <a:pt x="39" y="1370"/>
                    <a:pt x="68" y="1390"/>
                    <a:pt x="89" y="1390"/>
                  </a:cubicBezTo>
                  <a:cubicBezTo>
                    <a:pt x="133" y="1390"/>
                    <a:pt x="356" y="884"/>
                    <a:pt x="511" y="432"/>
                  </a:cubicBezTo>
                  <a:cubicBezTo>
                    <a:pt x="635" y="72"/>
                    <a:pt x="645" y="1"/>
                    <a:pt x="5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5"/>
            <p:cNvSpPr/>
            <p:nvPr/>
          </p:nvSpPr>
          <p:spPr>
            <a:xfrm>
              <a:off x="6113800" y="2557250"/>
              <a:ext cx="10275" cy="14100"/>
            </a:xfrm>
            <a:custGeom>
              <a:avLst/>
              <a:gdLst/>
              <a:ahLst/>
              <a:cxnLst/>
              <a:rect l="l" t="t" r="r" b="b"/>
              <a:pathLst>
                <a:path w="411" h="564" extrusionOk="0">
                  <a:moveTo>
                    <a:pt x="351" y="1"/>
                  </a:moveTo>
                  <a:cubicBezTo>
                    <a:pt x="315" y="1"/>
                    <a:pt x="274" y="11"/>
                    <a:pt x="254" y="31"/>
                  </a:cubicBezTo>
                  <a:cubicBezTo>
                    <a:pt x="236" y="48"/>
                    <a:pt x="221" y="77"/>
                    <a:pt x="221" y="92"/>
                  </a:cubicBezTo>
                  <a:cubicBezTo>
                    <a:pt x="221" y="108"/>
                    <a:pt x="175" y="197"/>
                    <a:pt x="117" y="292"/>
                  </a:cubicBezTo>
                  <a:cubicBezTo>
                    <a:pt x="11" y="469"/>
                    <a:pt x="1" y="564"/>
                    <a:pt x="87" y="564"/>
                  </a:cubicBezTo>
                  <a:cubicBezTo>
                    <a:pt x="114" y="564"/>
                    <a:pt x="162" y="529"/>
                    <a:pt x="193" y="485"/>
                  </a:cubicBezTo>
                  <a:cubicBezTo>
                    <a:pt x="256" y="397"/>
                    <a:pt x="411" y="71"/>
                    <a:pt x="411" y="28"/>
                  </a:cubicBezTo>
                  <a:cubicBezTo>
                    <a:pt x="411" y="10"/>
                    <a:pt x="383" y="1"/>
                    <a:pt x="3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5"/>
            <p:cNvSpPr/>
            <p:nvPr/>
          </p:nvSpPr>
          <p:spPr>
            <a:xfrm>
              <a:off x="6179675" y="2607900"/>
              <a:ext cx="38400" cy="7275"/>
            </a:xfrm>
            <a:custGeom>
              <a:avLst/>
              <a:gdLst/>
              <a:ahLst/>
              <a:cxnLst/>
              <a:rect l="l" t="t" r="r" b="b"/>
              <a:pathLst>
                <a:path w="1536" h="291" extrusionOk="0">
                  <a:moveTo>
                    <a:pt x="1424" y="1"/>
                  </a:moveTo>
                  <a:cubicBezTo>
                    <a:pt x="1384" y="1"/>
                    <a:pt x="1307" y="11"/>
                    <a:pt x="1107" y="38"/>
                  </a:cubicBezTo>
                  <a:cubicBezTo>
                    <a:pt x="842" y="73"/>
                    <a:pt x="654" y="91"/>
                    <a:pt x="315" y="116"/>
                  </a:cubicBezTo>
                  <a:cubicBezTo>
                    <a:pt x="125" y="130"/>
                    <a:pt x="0" y="178"/>
                    <a:pt x="0" y="239"/>
                  </a:cubicBezTo>
                  <a:cubicBezTo>
                    <a:pt x="0" y="260"/>
                    <a:pt x="23" y="281"/>
                    <a:pt x="54" y="288"/>
                  </a:cubicBezTo>
                  <a:cubicBezTo>
                    <a:pt x="62" y="289"/>
                    <a:pt x="77" y="290"/>
                    <a:pt x="98" y="290"/>
                  </a:cubicBezTo>
                  <a:cubicBezTo>
                    <a:pt x="344" y="290"/>
                    <a:pt x="1373" y="182"/>
                    <a:pt x="1482" y="140"/>
                  </a:cubicBezTo>
                  <a:cubicBezTo>
                    <a:pt x="1535" y="120"/>
                    <a:pt x="1535" y="33"/>
                    <a:pt x="1482" y="13"/>
                  </a:cubicBezTo>
                  <a:cubicBezTo>
                    <a:pt x="1462" y="5"/>
                    <a:pt x="1451" y="1"/>
                    <a:pt x="1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5"/>
            <p:cNvSpPr/>
            <p:nvPr/>
          </p:nvSpPr>
          <p:spPr>
            <a:xfrm>
              <a:off x="6140250" y="2613325"/>
              <a:ext cx="33675" cy="10025"/>
            </a:xfrm>
            <a:custGeom>
              <a:avLst/>
              <a:gdLst/>
              <a:ahLst/>
              <a:cxnLst/>
              <a:rect l="l" t="t" r="r" b="b"/>
              <a:pathLst>
                <a:path w="1347" h="401" extrusionOk="0">
                  <a:moveTo>
                    <a:pt x="1254" y="0"/>
                  </a:moveTo>
                  <a:cubicBezTo>
                    <a:pt x="1200" y="0"/>
                    <a:pt x="1111" y="17"/>
                    <a:pt x="970" y="51"/>
                  </a:cubicBezTo>
                  <a:cubicBezTo>
                    <a:pt x="858" y="78"/>
                    <a:pt x="630" y="133"/>
                    <a:pt x="458" y="171"/>
                  </a:cubicBezTo>
                  <a:cubicBezTo>
                    <a:pt x="85" y="257"/>
                    <a:pt x="0" y="286"/>
                    <a:pt x="0" y="335"/>
                  </a:cubicBezTo>
                  <a:cubicBezTo>
                    <a:pt x="0" y="379"/>
                    <a:pt x="27" y="401"/>
                    <a:pt x="96" y="401"/>
                  </a:cubicBezTo>
                  <a:cubicBezTo>
                    <a:pt x="159" y="401"/>
                    <a:pt x="258" y="383"/>
                    <a:pt x="405" y="347"/>
                  </a:cubicBezTo>
                  <a:cubicBezTo>
                    <a:pt x="575" y="306"/>
                    <a:pt x="792" y="258"/>
                    <a:pt x="888" y="239"/>
                  </a:cubicBezTo>
                  <a:cubicBezTo>
                    <a:pt x="983" y="221"/>
                    <a:pt x="1076" y="198"/>
                    <a:pt x="1091" y="187"/>
                  </a:cubicBezTo>
                  <a:cubicBezTo>
                    <a:pt x="1119" y="170"/>
                    <a:pt x="1133" y="167"/>
                    <a:pt x="1217" y="159"/>
                  </a:cubicBezTo>
                  <a:cubicBezTo>
                    <a:pt x="1281" y="154"/>
                    <a:pt x="1346" y="81"/>
                    <a:pt x="1328" y="34"/>
                  </a:cubicBezTo>
                  <a:cubicBezTo>
                    <a:pt x="1320" y="12"/>
                    <a:pt x="1299" y="0"/>
                    <a:pt x="1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5"/>
            <p:cNvSpPr/>
            <p:nvPr/>
          </p:nvSpPr>
          <p:spPr>
            <a:xfrm>
              <a:off x="6145750" y="2619025"/>
              <a:ext cx="79450" cy="31250"/>
            </a:xfrm>
            <a:custGeom>
              <a:avLst/>
              <a:gdLst/>
              <a:ahLst/>
              <a:cxnLst/>
              <a:rect l="l" t="t" r="r" b="b"/>
              <a:pathLst>
                <a:path w="3178" h="1250" extrusionOk="0">
                  <a:moveTo>
                    <a:pt x="2263" y="172"/>
                  </a:moveTo>
                  <a:cubicBezTo>
                    <a:pt x="2407" y="172"/>
                    <a:pt x="2578" y="178"/>
                    <a:pt x="2638" y="188"/>
                  </a:cubicBezTo>
                  <a:cubicBezTo>
                    <a:pt x="2779" y="211"/>
                    <a:pt x="2845" y="276"/>
                    <a:pt x="2907" y="448"/>
                  </a:cubicBezTo>
                  <a:cubicBezTo>
                    <a:pt x="2957" y="592"/>
                    <a:pt x="2959" y="608"/>
                    <a:pt x="2918" y="687"/>
                  </a:cubicBezTo>
                  <a:cubicBezTo>
                    <a:pt x="2856" y="808"/>
                    <a:pt x="2753" y="896"/>
                    <a:pt x="2585" y="975"/>
                  </a:cubicBezTo>
                  <a:cubicBezTo>
                    <a:pt x="2452" y="1036"/>
                    <a:pt x="2400" y="1043"/>
                    <a:pt x="2124" y="1043"/>
                  </a:cubicBezTo>
                  <a:cubicBezTo>
                    <a:pt x="1853" y="1043"/>
                    <a:pt x="1787" y="1035"/>
                    <a:pt x="1599" y="970"/>
                  </a:cubicBezTo>
                  <a:cubicBezTo>
                    <a:pt x="1480" y="928"/>
                    <a:pt x="1345" y="878"/>
                    <a:pt x="1302" y="858"/>
                  </a:cubicBezTo>
                  <a:cubicBezTo>
                    <a:pt x="1257" y="837"/>
                    <a:pt x="1052" y="746"/>
                    <a:pt x="843" y="656"/>
                  </a:cubicBezTo>
                  <a:cubicBezTo>
                    <a:pt x="635" y="566"/>
                    <a:pt x="456" y="480"/>
                    <a:pt x="443" y="468"/>
                  </a:cubicBezTo>
                  <a:cubicBezTo>
                    <a:pt x="430" y="454"/>
                    <a:pt x="464" y="436"/>
                    <a:pt x="524" y="426"/>
                  </a:cubicBezTo>
                  <a:cubicBezTo>
                    <a:pt x="581" y="417"/>
                    <a:pt x="802" y="374"/>
                    <a:pt x="1017" y="329"/>
                  </a:cubicBezTo>
                  <a:cubicBezTo>
                    <a:pt x="1552" y="218"/>
                    <a:pt x="1517" y="223"/>
                    <a:pt x="1788" y="207"/>
                  </a:cubicBezTo>
                  <a:cubicBezTo>
                    <a:pt x="1921" y="199"/>
                    <a:pt x="2034" y="189"/>
                    <a:pt x="2040" y="183"/>
                  </a:cubicBezTo>
                  <a:cubicBezTo>
                    <a:pt x="2047" y="176"/>
                    <a:pt x="2146" y="172"/>
                    <a:pt x="2263" y="172"/>
                  </a:cubicBezTo>
                  <a:close/>
                  <a:moveTo>
                    <a:pt x="2386" y="1"/>
                  </a:moveTo>
                  <a:cubicBezTo>
                    <a:pt x="2254" y="1"/>
                    <a:pt x="2092" y="10"/>
                    <a:pt x="1893" y="26"/>
                  </a:cubicBezTo>
                  <a:cubicBezTo>
                    <a:pt x="1688" y="44"/>
                    <a:pt x="1397" y="84"/>
                    <a:pt x="1249" y="115"/>
                  </a:cubicBezTo>
                  <a:cubicBezTo>
                    <a:pt x="1100" y="147"/>
                    <a:pt x="901" y="185"/>
                    <a:pt x="805" y="198"/>
                  </a:cubicBezTo>
                  <a:cubicBezTo>
                    <a:pt x="181" y="290"/>
                    <a:pt x="0" y="353"/>
                    <a:pt x="65" y="458"/>
                  </a:cubicBezTo>
                  <a:cubicBezTo>
                    <a:pt x="98" y="513"/>
                    <a:pt x="75" y="500"/>
                    <a:pt x="520" y="705"/>
                  </a:cubicBezTo>
                  <a:cubicBezTo>
                    <a:pt x="1396" y="1110"/>
                    <a:pt x="1818" y="1250"/>
                    <a:pt x="2163" y="1250"/>
                  </a:cubicBezTo>
                  <a:cubicBezTo>
                    <a:pt x="2407" y="1250"/>
                    <a:pt x="2751" y="1125"/>
                    <a:pt x="2921" y="976"/>
                  </a:cubicBezTo>
                  <a:cubicBezTo>
                    <a:pt x="3140" y="783"/>
                    <a:pt x="3178" y="556"/>
                    <a:pt x="3032" y="291"/>
                  </a:cubicBezTo>
                  <a:cubicBezTo>
                    <a:pt x="2917" y="80"/>
                    <a:pt x="2775" y="1"/>
                    <a:pt x="2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5"/>
            <p:cNvSpPr/>
            <p:nvPr/>
          </p:nvSpPr>
          <p:spPr>
            <a:xfrm>
              <a:off x="6080200" y="2631825"/>
              <a:ext cx="9900" cy="8275"/>
            </a:xfrm>
            <a:custGeom>
              <a:avLst/>
              <a:gdLst/>
              <a:ahLst/>
              <a:cxnLst/>
              <a:rect l="l" t="t" r="r" b="b"/>
              <a:pathLst>
                <a:path w="396" h="331" extrusionOk="0">
                  <a:moveTo>
                    <a:pt x="215" y="0"/>
                  </a:moveTo>
                  <a:cubicBezTo>
                    <a:pt x="184" y="0"/>
                    <a:pt x="151" y="9"/>
                    <a:pt x="116" y="27"/>
                  </a:cubicBezTo>
                  <a:cubicBezTo>
                    <a:pt x="27" y="74"/>
                    <a:pt x="1" y="111"/>
                    <a:pt x="1" y="191"/>
                  </a:cubicBezTo>
                  <a:cubicBezTo>
                    <a:pt x="0" y="279"/>
                    <a:pt x="70" y="331"/>
                    <a:pt x="153" y="331"/>
                  </a:cubicBezTo>
                  <a:cubicBezTo>
                    <a:pt x="204" y="331"/>
                    <a:pt x="260" y="311"/>
                    <a:pt x="306" y="268"/>
                  </a:cubicBezTo>
                  <a:cubicBezTo>
                    <a:pt x="389" y="192"/>
                    <a:pt x="395" y="152"/>
                    <a:pt x="340" y="72"/>
                  </a:cubicBezTo>
                  <a:cubicBezTo>
                    <a:pt x="306" y="24"/>
                    <a:pt x="264" y="0"/>
                    <a:pt x="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4" name="Google Shape;1354;p45"/>
          <p:cNvGrpSpPr/>
          <p:nvPr/>
        </p:nvGrpSpPr>
        <p:grpSpPr>
          <a:xfrm>
            <a:off x="7586800" y="3865841"/>
            <a:ext cx="395823" cy="325965"/>
            <a:chOff x="6441550" y="2480732"/>
            <a:chExt cx="253700" cy="208925"/>
          </a:xfrm>
        </p:grpSpPr>
        <p:sp>
          <p:nvSpPr>
            <p:cNvPr id="1355" name="Google Shape;1355;p45"/>
            <p:cNvSpPr/>
            <p:nvPr/>
          </p:nvSpPr>
          <p:spPr>
            <a:xfrm>
              <a:off x="6450150" y="2496032"/>
              <a:ext cx="234200" cy="178350"/>
            </a:xfrm>
            <a:custGeom>
              <a:avLst/>
              <a:gdLst/>
              <a:ahLst/>
              <a:cxnLst/>
              <a:rect l="l" t="t" r="r" b="b"/>
              <a:pathLst>
                <a:path w="9368" h="7134" extrusionOk="0">
                  <a:moveTo>
                    <a:pt x="4659" y="0"/>
                  </a:moveTo>
                  <a:cubicBezTo>
                    <a:pt x="4607" y="0"/>
                    <a:pt x="4541" y="13"/>
                    <a:pt x="4450" y="37"/>
                  </a:cubicBezTo>
                  <a:cubicBezTo>
                    <a:pt x="3877" y="190"/>
                    <a:pt x="3484" y="1286"/>
                    <a:pt x="3251" y="1912"/>
                  </a:cubicBezTo>
                  <a:cubicBezTo>
                    <a:pt x="3320" y="1989"/>
                    <a:pt x="3277" y="2134"/>
                    <a:pt x="3165" y="2176"/>
                  </a:cubicBezTo>
                  <a:lnTo>
                    <a:pt x="3168" y="2185"/>
                  </a:lnTo>
                  <a:cubicBezTo>
                    <a:pt x="3113" y="2194"/>
                    <a:pt x="3054" y="2199"/>
                    <a:pt x="2997" y="2208"/>
                  </a:cubicBezTo>
                  <a:cubicBezTo>
                    <a:pt x="2928" y="2224"/>
                    <a:pt x="2859" y="2242"/>
                    <a:pt x="2789" y="2262"/>
                  </a:cubicBezTo>
                  <a:cubicBezTo>
                    <a:pt x="2774" y="2272"/>
                    <a:pt x="2758" y="2277"/>
                    <a:pt x="2742" y="2277"/>
                  </a:cubicBezTo>
                  <a:cubicBezTo>
                    <a:pt x="2715" y="2277"/>
                    <a:pt x="2691" y="2262"/>
                    <a:pt x="2674" y="2240"/>
                  </a:cubicBezTo>
                  <a:cubicBezTo>
                    <a:pt x="2334" y="2266"/>
                    <a:pt x="1995" y="2268"/>
                    <a:pt x="1658" y="2272"/>
                  </a:cubicBezTo>
                  <a:cubicBezTo>
                    <a:pt x="1653" y="2272"/>
                    <a:pt x="1647" y="2272"/>
                    <a:pt x="1641" y="2272"/>
                  </a:cubicBezTo>
                  <a:cubicBezTo>
                    <a:pt x="1500" y="2272"/>
                    <a:pt x="1246" y="2244"/>
                    <a:pt x="999" y="2244"/>
                  </a:cubicBezTo>
                  <a:cubicBezTo>
                    <a:pt x="731" y="2244"/>
                    <a:pt x="469" y="2277"/>
                    <a:pt x="366" y="2418"/>
                  </a:cubicBezTo>
                  <a:cubicBezTo>
                    <a:pt x="0" y="2908"/>
                    <a:pt x="2213" y="3958"/>
                    <a:pt x="2559" y="4145"/>
                  </a:cubicBezTo>
                  <a:cubicBezTo>
                    <a:pt x="2583" y="4161"/>
                    <a:pt x="2605" y="4177"/>
                    <a:pt x="2621" y="4198"/>
                  </a:cubicBezTo>
                  <a:cubicBezTo>
                    <a:pt x="2684" y="4214"/>
                    <a:pt x="2732" y="4270"/>
                    <a:pt x="2706" y="4346"/>
                  </a:cubicBezTo>
                  <a:cubicBezTo>
                    <a:pt x="2554" y="4801"/>
                    <a:pt x="2408" y="5258"/>
                    <a:pt x="2295" y="5725"/>
                  </a:cubicBezTo>
                  <a:cubicBezTo>
                    <a:pt x="2237" y="5970"/>
                    <a:pt x="2191" y="6212"/>
                    <a:pt x="2161" y="6461"/>
                  </a:cubicBezTo>
                  <a:cubicBezTo>
                    <a:pt x="2127" y="6731"/>
                    <a:pt x="1993" y="7041"/>
                    <a:pt x="2272" y="7123"/>
                  </a:cubicBezTo>
                  <a:cubicBezTo>
                    <a:pt x="2295" y="7130"/>
                    <a:pt x="2320" y="7133"/>
                    <a:pt x="2345" y="7133"/>
                  </a:cubicBezTo>
                  <a:cubicBezTo>
                    <a:pt x="2715" y="7133"/>
                    <a:pt x="3335" y="6449"/>
                    <a:pt x="3602" y="6214"/>
                  </a:cubicBezTo>
                  <a:cubicBezTo>
                    <a:pt x="3939" y="5918"/>
                    <a:pt x="4255" y="5606"/>
                    <a:pt x="4577" y="5298"/>
                  </a:cubicBezTo>
                  <a:cubicBezTo>
                    <a:pt x="4624" y="5252"/>
                    <a:pt x="4676" y="5232"/>
                    <a:pt x="4726" y="5232"/>
                  </a:cubicBezTo>
                  <a:cubicBezTo>
                    <a:pt x="4823" y="5232"/>
                    <a:pt x="4912" y="5304"/>
                    <a:pt x="4943" y="5395"/>
                  </a:cubicBezTo>
                  <a:cubicBezTo>
                    <a:pt x="5748" y="6083"/>
                    <a:pt x="6641" y="6590"/>
                    <a:pt x="7652" y="6886"/>
                  </a:cubicBezTo>
                  <a:cubicBezTo>
                    <a:pt x="7611" y="6433"/>
                    <a:pt x="7534" y="5990"/>
                    <a:pt x="7408" y="5552"/>
                  </a:cubicBezTo>
                  <a:cubicBezTo>
                    <a:pt x="7269" y="5069"/>
                    <a:pt x="7001" y="4628"/>
                    <a:pt x="6887" y="4143"/>
                  </a:cubicBezTo>
                  <a:cubicBezTo>
                    <a:pt x="6863" y="4039"/>
                    <a:pt x="6937" y="3942"/>
                    <a:pt x="7024" y="3914"/>
                  </a:cubicBezTo>
                  <a:cubicBezTo>
                    <a:pt x="7026" y="3866"/>
                    <a:pt x="7050" y="3815"/>
                    <a:pt x="7107" y="3781"/>
                  </a:cubicBezTo>
                  <a:cubicBezTo>
                    <a:pt x="7386" y="3602"/>
                    <a:pt x="9368" y="2256"/>
                    <a:pt x="9139" y="1904"/>
                  </a:cubicBezTo>
                  <a:cubicBezTo>
                    <a:pt x="9087" y="1823"/>
                    <a:pt x="8893" y="1797"/>
                    <a:pt x="8659" y="1797"/>
                  </a:cubicBezTo>
                  <a:cubicBezTo>
                    <a:pt x="8282" y="1797"/>
                    <a:pt x="7801" y="1864"/>
                    <a:pt x="7633" y="1875"/>
                  </a:cubicBezTo>
                  <a:cubicBezTo>
                    <a:pt x="7146" y="1908"/>
                    <a:pt x="6661" y="1988"/>
                    <a:pt x="6177" y="2002"/>
                  </a:cubicBezTo>
                  <a:cubicBezTo>
                    <a:pt x="6173" y="2002"/>
                    <a:pt x="6170" y="2002"/>
                    <a:pt x="6166" y="2002"/>
                  </a:cubicBezTo>
                  <a:cubicBezTo>
                    <a:pt x="6063" y="2002"/>
                    <a:pt x="6000" y="1931"/>
                    <a:pt x="5976" y="1848"/>
                  </a:cubicBezTo>
                  <a:cubicBezTo>
                    <a:pt x="5937" y="1836"/>
                    <a:pt x="5899" y="1815"/>
                    <a:pt x="5874" y="1781"/>
                  </a:cubicBezTo>
                  <a:cubicBezTo>
                    <a:pt x="5664" y="1476"/>
                    <a:pt x="5549" y="1118"/>
                    <a:pt x="5354" y="802"/>
                  </a:cubicBezTo>
                  <a:cubicBezTo>
                    <a:pt x="5241" y="617"/>
                    <a:pt x="5117" y="437"/>
                    <a:pt x="4980" y="270"/>
                  </a:cubicBezTo>
                  <a:cubicBezTo>
                    <a:pt x="4832" y="88"/>
                    <a:pt x="4795" y="0"/>
                    <a:pt x="4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5"/>
            <p:cNvSpPr/>
            <p:nvPr/>
          </p:nvSpPr>
          <p:spPr>
            <a:xfrm>
              <a:off x="6441550" y="2480732"/>
              <a:ext cx="253700" cy="208925"/>
            </a:xfrm>
            <a:custGeom>
              <a:avLst/>
              <a:gdLst/>
              <a:ahLst/>
              <a:cxnLst/>
              <a:rect l="l" t="t" r="r" b="b"/>
              <a:pathLst>
                <a:path w="10148" h="8357" extrusionOk="0">
                  <a:moveTo>
                    <a:pt x="5002" y="612"/>
                  </a:moveTo>
                  <a:cubicBezTo>
                    <a:pt x="5139" y="612"/>
                    <a:pt x="5176" y="700"/>
                    <a:pt x="5324" y="883"/>
                  </a:cubicBezTo>
                  <a:cubicBezTo>
                    <a:pt x="5461" y="1049"/>
                    <a:pt x="5585" y="1229"/>
                    <a:pt x="5698" y="1414"/>
                  </a:cubicBezTo>
                  <a:cubicBezTo>
                    <a:pt x="5893" y="1730"/>
                    <a:pt x="6008" y="2088"/>
                    <a:pt x="6219" y="2393"/>
                  </a:cubicBezTo>
                  <a:cubicBezTo>
                    <a:pt x="6243" y="2428"/>
                    <a:pt x="6281" y="2448"/>
                    <a:pt x="6320" y="2460"/>
                  </a:cubicBezTo>
                  <a:cubicBezTo>
                    <a:pt x="6344" y="2543"/>
                    <a:pt x="6408" y="2615"/>
                    <a:pt x="6512" y="2615"/>
                  </a:cubicBezTo>
                  <a:cubicBezTo>
                    <a:pt x="6515" y="2615"/>
                    <a:pt x="6518" y="2615"/>
                    <a:pt x="6521" y="2615"/>
                  </a:cubicBezTo>
                  <a:cubicBezTo>
                    <a:pt x="7006" y="2601"/>
                    <a:pt x="7490" y="2520"/>
                    <a:pt x="7977" y="2488"/>
                  </a:cubicBezTo>
                  <a:cubicBezTo>
                    <a:pt x="8145" y="2476"/>
                    <a:pt x="8627" y="2409"/>
                    <a:pt x="9004" y="2409"/>
                  </a:cubicBezTo>
                  <a:cubicBezTo>
                    <a:pt x="9238" y="2409"/>
                    <a:pt x="9431" y="2435"/>
                    <a:pt x="9483" y="2516"/>
                  </a:cubicBezTo>
                  <a:cubicBezTo>
                    <a:pt x="9711" y="2868"/>
                    <a:pt x="7730" y="4214"/>
                    <a:pt x="7451" y="4393"/>
                  </a:cubicBezTo>
                  <a:cubicBezTo>
                    <a:pt x="7394" y="4427"/>
                    <a:pt x="7370" y="4478"/>
                    <a:pt x="7368" y="4526"/>
                  </a:cubicBezTo>
                  <a:cubicBezTo>
                    <a:pt x="7281" y="4554"/>
                    <a:pt x="7207" y="4651"/>
                    <a:pt x="7231" y="4755"/>
                  </a:cubicBezTo>
                  <a:cubicBezTo>
                    <a:pt x="7345" y="5240"/>
                    <a:pt x="7613" y="5681"/>
                    <a:pt x="7752" y="6164"/>
                  </a:cubicBezTo>
                  <a:cubicBezTo>
                    <a:pt x="7878" y="6602"/>
                    <a:pt x="7955" y="7045"/>
                    <a:pt x="7996" y="7498"/>
                  </a:cubicBezTo>
                  <a:cubicBezTo>
                    <a:pt x="6985" y="7202"/>
                    <a:pt x="6092" y="6695"/>
                    <a:pt x="5287" y="6007"/>
                  </a:cubicBezTo>
                  <a:cubicBezTo>
                    <a:pt x="5256" y="5916"/>
                    <a:pt x="5167" y="5845"/>
                    <a:pt x="5070" y="5845"/>
                  </a:cubicBezTo>
                  <a:cubicBezTo>
                    <a:pt x="5020" y="5845"/>
                    <a:pt x="4968" y="5864"/>
                    <a:pt x="4921" y="5910"/>
                  </a:cubicBezTo>
                  <a:cubicBezTo>
                    <a:pt x="4599" y="6219"/>
                    <a:pt x="4283" y="6530"/>
                    <a:pt x="3946" y="6826"/>
                  </a:cubicBezTo>
                  <a:cubicBezTo>
                    <a:pt x="3678" y="7061"/>
                    <a:pt x="3059" y="7746"/>
                    <a:pt x="2689" y="7746"/>
                  </a:cubicBezTo>
                  <a:cubicBezTo>
                    <a:pt x="2663" y="7746"/>
                    <a:pt x="2639" y="7743"/>
                    <a:pt x="2616" y="7736"/>
                  </a:cubicBezTo>
                  <a:cubicBezTo>
                    <a:pt x="2337" y="7653"/>
                    <a:pt x="2471" y="7343"/>
                    <a:pt x="2505" y="7073"/>
                  </a:cubicBezTo>
                  <a:cubicBezTo>
                    <a:pt x="2535" y="6824"/>
                    <a:pt x="2581" y="6582"/>
                    <a:pt x="2639" y="6337"/>
                  </a:cubicBezTo>
                  <a:cubicBezTo>
                    <a:pt x="2752" y="5870"/>
                    <a:pt x="2898" y="5413"/>
                    <a:pt x="3050" y="4958"/>
                  </a:cubicBezTo>
                  <a:cubicBezTo>
                    <a:pt x="3076" y="4882"/>
                    <a:pt x="3028" y="4826"/>
                    <a:pt x="2965" y="4810"/>
                  </a:cubicBezTo>
                  <a:cubicBezTo>
                    <a:pt x="2949" y="4790"/>
                    <a:pt x="2928" y="4773"/>
                    <a:pt x="2903" y="4757"/>
                  </a:cubicBezTo>
                  <a:cubicBezTo>
                    <a:pt x="2557" y="4570"/>
                    <a:pt x="344" y="3520"/>
                    <a:pt x="710" y="3031"/>
                  </a:cubicBezTo>
                  <a:cubicBezTo>
                    <a:pt x="813" y="2890"/>
                    <a:pt x="1076" y="2857"/>
                    <a:pt x="1345" y="2857"/>
                  </a:cubicBezTo>
                  <a:cubicBezTo>
                    <a:pt x="1593" y="2857"/>
                    <a:pt x="1848" y="2885"/>
                    <a:pt x="1988" y="2885"/>
                  </a:cubicBezTo>
                  <a:cubicBezTo>
                    <a:pt x="1993" y="2885"/>
                    <a:pt x="1998" y="2885"/>
                    <a:pt x="2002" y="2885"/>
                  </a:cubicBezTo>
                  <a:cubicBezTo>
                    <a:pt x="2340" y="2880"/>
                    <a:pt x="2678" y="2878"/>
                    <a:pt x="3018" y="2852"/>
                  </a:cubicBezTo>
                  <a:cubicBezTo>
                    <a:pt x="3034" y="2875"/>
                    <a:pt x="3059" y="2889"/>
                    <a:pt x="3086" y="2889"/>
                  </a:cubicBezTo>
                  <a:cubicBezTo>
                    <a:pt x="3101" y="2889"/>
                    <a:pt x="3118" y="2884"/>
                    <a:pt x="3133" y="2874"/>
                  </a:cubicBezTo>
                  <a:cubicBezTo>
                    <a:pt x="3203" y="2854"/>
                    <a:pt x="3272" y="2836"/>
                    <a:pt x="3342" y="2820"/>
                  </a:cubicBezTo>
                  <a:cubicBezTo>
                    <a:pt x="3399" y="2811"/>
                    <a:pt x="3457" y="2806"/>
                    <a:pt x="3512" y="2797"/>
                  </a:cubicBezTo>
                  <a:lnTo>
                    <a:pt x="3509" y="2788"/>
                  </a:lnTo>
                  <a:cubicBezTo>
                    <a:pt x="3621" y="2746"/>
                    <a:pt x="3664" y="2601"/>
                    <a:pt x="3595" y="2524"/>
                  </a:cubicBezTo>
                  <a:cubicBezTo>
                    <a:pt x="3829" y="1899"/>
                    <a:pt x="4221" y="802"/>
                    <a:pt x="4794" y="649"/>
                  </a:cubicBezTo>
                  <a:cubicBezTo>
                    <a:pt x="4885" y="625"/>
                    <a:pt x="4951" y="612"/>
                    <a:pt x="5002" y="612"/>
                  </a:cubicBezTo>
                  <a:close/>
                  <a:moveTo>
                    <a:pt x="4825" y="1"/>
                  </a:moveTo>
                  <a:cubicBezTo>
                    <a:pt x="4820" y="1"/>
                    <a:pt x="4815" y="1"/>
                    <a:pt x="4810" y="1"/>
                  </a:cubicBezTo>
                  <a:cubicBezTo>
                    <a:pt x="4376" y="15"/>
                    <a:pt x="4159" y="546"/>
                    <a:pt x="3978" y="872"/>
                  </a:cubicBezTo>
                  <a:cubicBezTo>
                    <a:pt x="3696" y="1377"/>
                    <a:pt x="3470" y="1908"/>
                    <a:pt x="3281" y="2455"/>
                  </a:cubicBezTo>
                  <a:cubicBezTo>
                    <a:pt x="2890" y="2406"/>
                    <a:pt x="2477" y="2382"/>
                    <a:pt x="2068" y="2382"/>
                  </a:cubicBezTo>
                  <a:cubicBezTo>
                    <a:pt x="1748" y="2382"/>
                    <a:pt x="1430" y="2397"/>
                    <a:pt x="1129" y="2425"/>
                  </a:cubicBezTo>
                  <a:cubicBezTo>
                    <a:pt x="760" y="2460"/>
                    <a:pt x="289" y="2585"/>
                    <a:pt x="157" y="2979"/>
                  </a:cubicBezTo>
                  <a:cubicBezTo>
                    <a:pt x="0" y="3455"/>
                    <a:pt x="455" y="3774"/>
                    <a:pt x="785" y="4025"/>
                  </a:cubicBezTo>
                  <a:cubicBezTo>
                    <a:pt x="1360" y="4464"/>
                    <a:pt x="1988" y="4852"/>
                    <a:pt x="2662" y="5120"/>
                  </a:cubicBezTo>
                  <a:cubicBezTo>
                    <a:pt x="2334" y="5695"/>
                    <a:pt x="2145" y="6316"/>
                    <a:pt x="2056" y="6981"/>
                  </a:cubicBezTo>
                  <a:cubicBezTo>
                    <a:pt x="2004" y="7339"/>
                    <a:pt x="1847" y="7993"/>
                    <a:pt x="2203" y="8258"/>
                  </a:cubicBezTo>
                  <a:cubicBezTo>
                    <a:pt x="2296" y="8328"/>
                    <a:pt x="2395" y="8357"/>
                    <a:pt x="2495" y="8357"/>
                  </a:cubicBezTo>
                  <a:cubicBezTo>
                    <a:pt x="2829" y="8357"/>
                    <a:pt x="3181" y="8034"/>
                    <a:pt x="3410" y="7856"/>
                  </a:cubicBezTo>
                  <a:cubicBezTo>
                    <a:pt x="4013" y="7389"/>
                    <a:pt x="4591" y="6886"/>
                    <a:pt x="5124" y="6341"/>
                  </a:cubicBezTo>
                  <a:cubicBezTo>
                    <a:pt x="5978" y="7172"/>
                    <a:pt x="7028" y="7731"/>
                    <a:pt x="8185" y="8019"/>
                  </a:cubicBezTo>
                  <a:cubicBezTo>
                    <a:pt x="8204" y="8024"/>
                    <a:pt x="8222" y="8027"/>
                    <a:pt x="8241" y="8027"/>
                  </a:cubicBezTo>
                  <a:cubicBezTo>
                    <a:pt x="8360" y="8027"/>
                    <a:pt x="8477" y="7933"/>
                    <a:pt x="8472" y="7803"/>
                  </a:cubicBezTo>
                  <a:cubicBezTo>
                    <a:pt x="8428" y="6819"/>
                    <a:pt x="8267" y="5508"/>
                    <a:pt x="7633" y="4693"/>
                  </a:cubicBezTo>
                  <a:cubicBezTo>
                    <a:pt x="8239" y="4381"/>
                    <a:pt x="8806" y="3997"/>
                    <a:pt x="9305" y="3534"/>
                  </a:cubicBezTo>
                  <a:cubicBezTo>
                    <a:pt x="9585" y="3273"/>
                    <a:pt x="10148" y="2813"/>
                    <a:pt x="10051" y="2359"/>
                  </a:cubicBezTo>
                  <a:cubicBezTo>
                    <a:pt x="9976" y="2005"/>
                    <a:pt x="9624" y="1951"/>
                    <a:pt x="9300" y="1951"/>
                  </a:cubicBezTo>
                  <a:cubicBezTo>
                    <a:pt x="9174" y="1951"/>
                    <a:pt x="9052" y="1959"/>
                    <a:pt x="8952" y="1961"/>
                  </a:cubicBezTo>
                  <a:cubicBezTo>
                    <a:pt x="8153" y="1973"/>
                    <a:pt x="7303" y="1989"/>
                    <a:pt x="6523" y="2174"/>
                  </a:cubicBezTo>
                  <a:cubicBezTo>
                    <a:pt x="6424" y="1661"/>
                    <a:pt x="6102" y="1186"/>
                    <a:pt x="5793" y="777"/>
                  </a:cubicBezTo>
                  <a:cubicBezTo>
                    <a:pt x="5568" y="480"/>
                    <a:pt x="5245" y="1"/>
                    <a:pt x="48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7" name="Google Shape;1357;p45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1358" name="Google Shape;1358;p45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59" name="Google Shape;1359;p45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5">
              <a:hlinkClick r:id="" action="ppaction://hlinkshowjump?jump=previousslide"/>
            </p:cNvPr>
            <p:cNvSpPr/>
            <p:nvPr/>
          </p:nvSpPr>
          <p:spPr>
            <a:xfrm flipH="1">
              <a:off x="833551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5">
              <a:hlinkClick r:id="rId4" action="ppaction://hlinksldjump"/>
            </p:cNvPr>
            <p:cNvSpPr/>
            <p:nvPr/>
          </p:nvSpPr>
          <p:spPr>
            <a:xfrm>
              <a:off x="4405006" y="4772876"/>
              <a:ext cx="235934" cy="204890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7" name="Google Shape;1497;p48"/>
          <p:cNvGrpSpPr/>
          <p:nvPr/>
        </p:nvGrpSpPr>
        <p:grpSpPr>
          <a:xfrm>
            <a:off x="2857286" y="754488"/>
            <a:ext cx="3429984" cy="606063"/>
            <a:chOff x="5316325" y="1612757"/>
            <a:chExt cx="1404350" cy="302125"/>
          </a:xfrm>
        </p:grpSpPr>
        <p:sp>
          <p:nvSpPr>
            <p:cNvPr id="1498" name="Google Shape;1498;p48"/>
            <p:cNvSpPr/>
            <p:nvPr/>
          </p:nvSpPr>
          <p:spPr>
            <a:xfrm>
              <a:off x="5316325" y="1612757"/>
              <a:ext cx="1404350" cy="302125"/>
            </a:xfrm>
            <a:custGeom>
              <a:avLst/>
              <a:gdLst/>
              <a:ahLst/>
              <a:cxnLst/>
              <a:rect l="l" t="t" r="r" b="b"/>
              <a:pathLst>
                <a:path w="56174" h="12085" extrusionOk="0">
                  <a:moveTo>
                    <a:pt x="55674" y="2161"/>
                  </a:moveTo>
                  <a:lnTo>
                    <a:pt x="55674" y="2161"/>
                  </a:lnTo>
                  <a:cubicBezTo>
                    <a:pt x="55555" y="2217"/>
                    <a:pt x="55565" y="2346"/>
                    <a:pt x="55633" y="2429"/>
                  </a:cubicBezTo>
                  <a:cubicBezTo>
                    <a:pt x="55518" y="2606"/>
                    <a:pt x="55396" y="2777"/>
                    <a:pt x="55275" y="2950"/>
                  </a:cubicBezTo>
                  <a:cubicBezTo>
                    <a:pt x="53569" y="3022"/>
                    <a:pt x="51829" y="3038"/>
                    <a:pt x="50127" y="3213"/>
                  </a:cubicBezTo>
                  <a:cubicBezTo>
                    <a:pt x="50106" y="2909"/>
                    <a:pt x="50086" y="2604"/>
                    <a:pt x="50062" y="2300"/>
                  </a:cubicBezTo>
                  <a:lnTo>
                    <a:pt x="50062" y="2300"/>
                  </a:lnTo>
                  <a:cubicBezTo>
                    <a:pt x="50972" y="2359"/>
                    <a:pt x="51884" y="2373"/>
                    <a:pt x="52796" y="2385"/>
                  </a:cubicBezTo>
                  <a:cubicBezTo>
                    <a:pt x="53226" y="2390"/>
                    <a:pt x="53687" y="2426"/>
                    <a:pt x="54142" y="2426"/>
                  </a:cubicBezTo>
                  <a:cubicBezTo>
                    <a:pt x="54683" y="2426"/>
                    <a:pt x="55215" y="2375"/>
                    <a:pt x="55674" y="2161"/>
                  </a:cubicBezTo>
                  <a:close/>
                  <a:moveTo>
                    <a:pt x="7652" y="262"/>
                  </a:moveTo>
                  <a:lnTo>
                    <a:pt x="7652" y="262"/>
                  </a:lnTo>
                  <a:cubicBezTo>
                    <a:pt x="9236" y="343"/>
                    <a:pt x="10827" y="363"/>
                    <a:pt x="12419" y="363"/>
                  </a:cubicBezTo>
                  <a:cubicBezTo>
                    <a:pt x="13924" y="363"/>
                    <a:pt x="15429" y="345"/>
                    <a:pt x="16930" y="345"/>
                  </a:cubicBezTo>
                  <a:cubicBezTo>
                    <a:pt x="17246" y="345"/>
                    <a:pt x="17562" y="346"/>
                    <a:pt x="17878" y="348"/>
                  </a:cubicBezTo>
                  <a:cubicBezTo>
                    <a:pt x="21387" y="371"/>
                    <a:pt x="24898" y="399"/>
                    <a:pt x="28405" y="427"/>
                  </a:cubicBezTo>
                  <a:cubicBezTo>
                    <a:pt x="33831" y="466"/>
                    <a:pt x="39263" y="556"/>
                    <a:pt x="44693" y="556"/>
                  </a:cubicBezTo>
                  <a:cubicBezTo>
                    <a:pt x="46302" y="556"/>
                    <a:pt x="47911" y="548"/>
                    <a:pt x="49519" y="528"/>
                  </a:cubicBezTo>
                  <a:cubicBezTo>
                    <a:pt x="49522" y="528"/>
                    <a:pt x="49524" y="526"/>
                    <a:pt x="49529" y="526"/>
                  </a:cubicBezTo>
                  <a:cubicBezTo>
                    <a:pt x="49552" y="789"/>
                    <a:pt x="49589" y="1050"/>
                    <a:pt x="49607" y="1314"/>
                  </a:cubicBezTo>
                  <a:cubicBezTo>
                    <a:pt x="49402" y="1318"/>
                    <a:pt x="49241" y="1322"/>
                    <a:pt x="49009" y="1325"/>
                  </a:cubicBezTo>
                  <a:lnTo>
                    <a:pt x="49009" y="1346"/>
                  </a:lnTo>
                  <a:cubicBezTo>
                    <a:pt x="49241" y="1348"/>
                    <a:pt x="49404" y="1352"/>
                    <a:pt x="49609" y="1357"/>
                  </a:cubicBezTo>
                  <a:cubicBezTo>
                    <a:pt x="49776" y="3712"/>
                    <a:pt x="49799" y="6077"/>
                    <a:pt x="49943" y="8432"/>
                  </a:cubicBezTo>
                  <a:cubicBezTo>
                    <a:pt x="49961" y="8753"/>
                    <a:pt x="49981" y="9076"/>
                    <a:pt x="50007" y="9397"/>
                  </a:cubicBezTo>
                  <a:cubicBezTo>
                    <a:pt x="50002" y="9402"/>
                    <a:pt x="49993" y="9402"/>
                    <a:pt x="49988" y="9406"/>
                  </a:cubicBezTo>
                  <a:cubicBezTo>
                    <a:pt x="49954" y="9434"/>
                    <a:pt x="49919" y="9464"/>
                    <a:pt x="49886" y="9491"/>
                  </a:cubicBezTo>
                  <a:lnTo>
                    <a:pt x="49804" y="9491"/>
                  </a:lnTo>
                  <a:cubicBezTo>
                    <a:pt x="49683" y="9493"/>
                    <a:pt x="49563" y="9498"/>
                    <a:pt x="49444" y="9503"/>
                  </a:cubicBezTo>
                  <a:cubicBezTo>
                    <a:pt x="49369" y="9505"/>
                    <a:pt x="49330" y="9553"/>
                    <a:pt x="49319" y="9607"/>
                  </a:cubicBezTo>
                  <a:cubicBezTo>
                    <a:pt x="48903" y="9602"/>
                    <a:pt x="48488" y="9600"/>
                    <a:pt x="48074" y="9595"/>
                  </a:cubicBezTo>
                  <a:cubicBezTo>
                    <a:pt x="48041" y="9551"/>
                    <a:pt x="47987" y="9530"/>
                    <a:pt x="47931" y="9530"/>
                  </a:cubicBezTo>
                  <a:cubicBezTo>
                    <a:pt x="47874" y="9530"/>
                    <a:pt x="47816" y="9552"/>
                    <a:pt x="47778" y="9593"/>
                  </a:cubicBezTo>
                  <a:cubicBezTo>
                    <a:pt x="42952" y="9545"/>
                    <a:pt x="38125" y="9517"/>
                    <a:pt x="33297" y="9517"/>
                  </a:cubicBezTo>
                  <a:cubicBezTo>
                    <a:pt x="31688" y="9517"/>
                    <a:pt x="30078" y="9520"/>
                    <a:pt x="28469" y="9527"/>
                  </a:cubicBezTo>
                  <a:cubicBezTo>
                    <a:pt x="27722" y="9529"/>
                    <a:pt x="26975" y="9530"/>
                    <a:pt x="26228" y="9530"/>
                  </a:cubicBezTo>
                  <a:cubicBezTo>
                    <a:pt x="24260" y="9530"/>
                    <a:pt x="22289" y="9523"/>
                    <a:pt x="20319" y="9523"/>
                  </a:cubicBezTo>
                  <a:cubicBezTo>
                    <a:pt x="16094" y="9523"/>
                    <a:pt x="11868" y="9557"/>
                    <a:pt x="7652" y="9766"/>
                  </a:cubicBezTo>
                  <a:cubicBezTo>
                    <a:pt x="7716" y="9452"/>
                    <a:pt x="7768" y="9133"/>
                    <a:pt x="7814" y="8811"/>
                  </a:cubicBezTo>
                  <a:cubicBezTo>
                    <a:pt x="8858" y="8853"/>
                    <a:pt x="9905" y="8869"/>
                    <a:pt x="10953" y="8869"/>
                  </a:cubicBezTo>
                  <a:cubicBezTo>
                    <a:pt x="13431" y="8869"/>
                    <a:pt x="15917" y="8782"/>
                    <a:pt x="18387" y="8760"/>
                  </a:cubicBezTo>
                  <a:cubicBezTo>
                    <a:pt x="21838" y="8725"/>
                    <a:pt x="25290" y="8686"/>
                    <a:pt x="28741" y="8680"/>
                  </a:cubicBezTo>
                  <a:cubicBezTo>
                    <a:pt x="35724" y="8674"/>
                    <a:pt x="42708" y="8640"/>
                    <a:pt x="49688" y="8557"/>
                  </a:cubicBezTo>
                  <a:cubicBezTo>
                    <a:pt x="49762" y="8557"/>
                    <a:pt x="49799" y="8499"/>
                    <a:pt x="49799" y="8441"/>
                  </a:cubicBezTo>
                  <a:cubicBezTo>
                    <a:pt x="49799" y="8383"/>
                    <a:pt x="49762" y="8326"/>
                    <a:pt x="49688" y="8326"/>
                  </a:cubicBezTo>
                  <a:cubicBezTo>
                    <a:pt x="42706" y="8342"/>
                    <a:pt x="35724" y="8406"/>
                    <a:pt x="28741" y="8499"/>
                  </a:cubicBezTo>
                  <a:cubicBezTo>
                    <a:pt x="25290" y="8543"/>
                    <a:pt x="21838" y="8551"/>
                    <a:pt x="18387" y="8565"/>
                  </a:cubicBezTo>
                  <a:cubicBezTo>
                    <a:pt x="18127" y="8566"/>
                    <a:pt x="17868" y="8567"/>
                    <a:pt x="17608" y="8567"/>
                  </a:cubicBezTo>
                  <a:cubicBezTo>
                    <a:pt x="16060" y="8567"/>
                    <a:pt x="14506" y="8549"/>
                    <a:pt x="12952" y="8549"/>
                  </a:cubicBezTo>
                  <a:cubicBezTo>
                    <a:pt x="11244" y="8549"/>
                    <a:pt x="9535" y="8571"/>
                    <a:pt x="7836" y="8662"/>
                  </a:cubicBezTo>
                  <a:cubicBezTo>
                    <a:pt x="8156" y="6284"/>
                    <a:pt x="8023" y="3744"/>
                    <a:pt x="7784" y="1359"/>
                  </a:cubicBezTo>
                  <a:lnTo>
                    <a:pt x="7784" y="1359"/>
                  </a:lnTo>
                  <a:cubicBezTo>
                    <a:pt x="18429" y="1624"/>
                    <a:pt x="29094" y="1643"/>
                    <a:pt x="39751" y="1643"/>
                  </a:cubicBezTo>
                  <a:cubicBezTo>
                    <a:pt x="41537" y="1643"/>
                    <a:pt x="43323" y="1643"/>
                    <a:pt x="45109" y="1643"/>
                  </a:cubicBezTo>
                  <a:cubicBezTo>
                    <a:pt x="46349" y="1643"/>
                    <a:pt x="47588" y="1643"/>
                    <a:pt x="48827" y="1644"/>
                  </a:cubicBezTo>
                  <a:cubicBezTo>
                    <a:pt x="48889" y="1644"/>
                    <a:pt x="48889" y="1546"/>
                    <a:pt x="48827" y="1546"/>
                  </a:cubicBezTo>
                  <a:cubicBezTo>
                    <a:pt x="37863" y="1395"/>
                    <a:pt x="26881" y="1194"/>
                    <a:pt x="15909" y="1194"/>
                  </a:cubicBezTo>
                  <a:cubicBezTo>
                    <a:pt x="13195" y="1194"/>
                    <a:pt x="10482" y="1206"/>
                    <a:pt x="7770" y="1235"/>
                  </a:cubicBezTo>
                  <a:cubicBezTo>
                    <a:pt x="7740" y="928"/>
                    <a:pt x="7705" y="622"/>
                    <a:pt x="7671" y="320"/>
                  </a:cubicBezTo>
                  <a:cubicBezTo>
                    <a:pt x="7668" y="298"/>
                    <a:pt x="7661" y="282"/>
                    <a:pt x="7652" y="262"/>
                  </a:cubicBezTo>
                  <a:close/>
                  <a:moveTo>
                    <a:pt x="49497" y="9831"/>
                  </a:moveTo>
                  <a:lnTo>
                    <a:pt x="49497" y="9831"/>
                  </a:lnTo>
                  <a:cubicBezTo>
                    <a:pt x="49030" y="10253"/>
                    <a:pt x="48585" y="10718"/>
                    <a:pt x="48171" y="11189"/>
                  </a:cubicBezTo>
                  <a:cubicBezTo>
                    <a:pt x="48211" y="10736"/>
                    <a:pt x="48197" y="10279"/>
                    <a:pt x="48130" y="9833"/>
                  </a:cubicBezTo>
                  <a:lnTo>
                    <a:pt x="48130" y="9833"/>
                  </a:lnTo>
                  <a:cubicBezTo>
                    <a:pt x="48567" y="9837"/>
                    <a:pt x="49005" y="9841"/>
                    <a:pt x="49444" y="9845"/>
                  </a:cubicBezTo>
                  <a:cubicBezTo>
                    <a:pt x="49446" y="9845"/>
                    <a:pt x="49448" y="9845"/>
                    <a:pt x="49449" y="9845"/>
                  </a:cubicBezTo>
                  <a:cubicBezTo>
                    <a:pt x="49467" y="9845"/>
                    <a:pt x="49482" y="9837"/>
                    <a:pt x="49497" y="9831"/>
                  </a:cubicBezTo>
                  <a:close/>
                  <a:moveTo>
                    <a:pt x="7830" y="10062"/>
                  </a:moveTo>
                  <a:lnTo>
                    <a:pt x="7830" y="10062"/>
                  </a:lnTo>
                  <a:cubicBezTo>
                    <a:pt x="8562" y="10069"/>
                    <a:pt x="9291" y="10069"/>
                    <a:pt x="10023" y="10069"/>
                  </a:cubicBezTo>
                  <a:cubicBezTo>
                    <a:pt x="9982" y="10563"/>
                    <a:pt x="9998" y="11062"/>
                    <a:pt x="10056" y="11553"/>
                  </a:cubicBezTo>
                  <a:cubicBezTo>
                    <a:pt x="9307" y="11066"/>
                    <a:pt x="8573" y="10559"/>
                    <a:pt x="7830" y="10062"/>
                  </a:cubicBezTo>
                  <a:close/>
                  <a:moveTo>
                    <a:pt x="55154" y="3131"/>
                  </a:moveTo>
                  <a:cubicBezTo>
                    <a:pt x="54281" y="4391"/>
                    <a:pt x="53327" y="5578"/>
                    <a:pt x="52341" y="6763"/>
                  </a:cubicBezTo>
                  <a:cubicBezTo>
                    <a:pt x="52263" y="6855"/>
                    <a:pt x="52307" y="6968"/>
                    <a:pt x="52388" y="7010"/>
                  </a:cubicBezTo>
                  <a:cubicBezTo>
                    <a:pt x="52267" y="7046"/>
                    <a:pt x="52187" y="7201"/>
                    <a:pt x="52297" y="7322"/>
                  </a:cubicBezTo>
                  <a:cubicBezTo>
                    <a:pt x="53015" y="8093"/>
                    <a:pt x="53704" y="8871"/>
                    <a:pt x="54327" y="9720"/>
                  </a:cubicBezTo>
                  <a:cubicBezTo>
                    <a:pt x="54477" y="9925"/>
                    <a:pt x="54623" y="10133"/>
                    <a:pt x="54766" y="10344"/>
                  </a:cubicBezTo>
                  <a:cubicBezTo>
                    <a:pt x="55038" y="10745"/>
                    <a:pt x="55309" y="11147"/>
                    <a:pt x="55619" y="11521"/>
                  </a:cubicBezTo>
                  <a:cubicBezTo>
                    <a:pt x="54680" y="11481"/>
                    <a:pt x="53735" y="11456"/>
                    <a:pt x="52789" y="11456"/>
                  </a:cubicBezTo>
                  <a:cubicBezTo>
                    <a:pt x="51301" y="11456"/>
                    <a:pt x="49811" y="11517"/>
                    <a:pt x="48338" y="11674"/>
                  </a:cubicBezTo>
                  <a:cubicBezTo>
                    <a:pt x="48626" y="11401"/>
                    <a:pt x="48907" y="11115"/>
                    <a:pt x="49183" y="10819"/>
                  </a:cubicBezTo>
                  <a:cubicBezTo>
                    <a:pt x="49189" y="10850"/>
                    <a:pt x="49211" y="10877"/>
                    <a:pt x="49254" y="10877"/>
                  </a:cubicBezTo>
                  <a:cubicBezTo>
                    <a:pt x="49256" y="10877"/>
                    <a:pt x="49257" y="10877"/>
                    <a:pt x="49259" y="10877"/>
                  </a:cubicBezTo>
                  <a:cubicBezTo>
                    <a:pt x="51060" y="10817"/>
                    <a:pt x="52900" y="10738"/>
                    <a:pt x="54687" y="10515"/>
                  </a:cubicBezTo>
                  <a:cubicBezTo>
                    <a:pt x="54774" y="10503"/>
                    <a:pt x="54800" y="10404"/>
                    <a:pt x="54754" y="10352"/>
                  </a:cubicBezTo>
                  <a:cubicBezTo>
                    <a:pt x="54740" y="10336"/>
                    <a:pt x="54717" y="10328"/>
                    <a:pt x="54687" y="10328"/>
                  </a:cubicBezTo>
                  <a:cubicBezTo>
                    <a:pt x="52895" y="10348"/>
                    <a:pt x="51068" y="10521"/>
                    <a:pt x="49289" y="10706"/>
                  </a:cubicBezTo>
                  <a:cubicBezTo>
                    <a:pt x="49617" y="10344"/>
                    <a:pt x="49931" y="9967"/>
                    <a:pt x="50215" y="9584"/>
                  </a:cubicBezTo>
                  <a:cubicBezTo>
                    <a:pt x="50247" y="9540"/>
                    <a:pt x="50247" y="9499"/>
                    <a:pt x="50231" y="9464"/>
                  </a:cubicBezTo>
                  <a:cubicBezTo>
                    <a:pt x="50362" y="7446"/>
                    <a:pt x="50277" y="5398"/>
                    <a:pt x="50138" y="3361"/>
                  </a:cubicBezTo>
                  <a:lnTo>
                    <a:pt x="50138" y="3361"/>
                  </a:lnTo>
                  <a:cubicBezTo>
                    <a:pt x="50437" y="3374"/>
                    <a:pt x="50738" y="3380"/>
                    <a:pt x="51039" y="3380"/>
                  </a:cubicBezTo>
                  <a:cubicBezTo>
                    <a:pt x="52409" y="3380"/>
                    <a:pt x="53798" y="3259"/>
                    <a:pt x="55154" y="3131"/>
                  </a:cubicBezTo>
                  <a:close/>
                  <a:moveTo>
                    <a:pt x="4425" y="10854"/>
                  </a:moveTo>
                  <a:cubicBezTo>
                    <a:pt x="5770" y="10854"/>
                    <a:pt x="7111" y="10893"/>
                    <a:pt x="8470" y="10937"/>
                  </a:cubicBezTo>
                  <a:cubicBezTo>
                    <a:pt x="8811" y="11179"/>
                    <a:pt x="9164" y="11406"/>
                    <a:pt x="9527" y="11620"/>
                  </a:cubicBezTo>
                  <a:cubicBezTo>
                    <a:pt x="6502" y="11639"/>
                    <a:pt x="3471" y="11613"/>
                    <a:pt x="450" y="11748"/>
                  </a:cubicBezTo>
                  <a:cubicBezTo>
                    <a:pt x="740" y="11479"/>
                    <a:pt x="1028" y="11209"/>
                    <a:pt x="1314" y="10937"/>
                  </a:cubicBezTo>
                  <a:cubicBezTo>
                    <a:pt x="2359" y="10877"/>
                    <a:pt x="3393" y="10854"/>
                    <a:pt x="4425" y="10854"/>
                  </a:cubicBezTo>
                  <a:close/>
                  <a:moveTo>
                    <a:pt x="10877" y="0"/>
                  </a:moveTo>
                  <a:cubicBezTo>
                    <a:pt x="9723" y="0"/>
                    <a:pt x="8571" y="18"/>
                    <a:pt x="7424" y="69"/>
                  </a:cubicBezTo>
                  <a:cubicBezTo>
                    <a:pt x="7376" y="71"/>
                    <a:pt x="7348" y="101"/>
                    <a:pt x="7338" y="138"/>
                  </a:cubicBezTo>
                  <a:cubicBezTo>
                    <a:pt x="7276" y="166"/>
                    <a:pt x="7233" y="226"/>
                    <a:pt x="7239" y="320"/>
                  </a:cubicBezTo>
                  <a:cubicBezTo>
                    <a:pt x="7304" y="999"/>
                    <a:pt x="7356" y="1676"/>
                    <a:pt x="7398" y="2354"/>
                  </a:cubicBezTo>
                  <a:cubicBezTo>
                    <a:pt x="7416" y="2638"/>
                    <a:pt x="7432" y="2920"/>
                    <a:pt x="7447" y="3204"/>
                  </a:cubicBezTo>
                  <a:cubicBezTo>
                    <a:pt x="5628" y="3078"/>
                    <a:pt x="3800" y="2918"/>
                    <a:pt x="1979" y="2918"/>
                  </a:cubicBezTo>
                  <a:cubicBezTo>
                    <a:pt x="1966" y="2918"/>
                    <a:pt x="1954" y="2918"/>
                    <a:pt x="1942" y="2918"/>
                  </a:cubicBezTo>
                  <a:cubicBezTo>
                    <a:pt x="1875" y="2918"/>
                    <a:pt x="1880" y="3010"/>
                    <a:pt x="1942" y="3017"/>
                  </a:cubicBezTo>
                  <a:cubicBezTo>
                    <a:pt x="3769" y="3252"/>
                    <a:pt x="5621" y="3324"/>
                    <a:pt x="7458" y="3433"/>
                  </a:cubicBezTo>
                  <a:cubicBezTo>
                    <a:pt x="7481" y="3970"/>
                    <a:pt x="7500" y="4511"/>
                    <a:pt x="7502" y="5051"/>
                  </a:cubicBezTo>
                  <a:cubicBezTo>
                    <a:pt x="7514" y="6630"/>
                    <a:pt x="7348" y="8210"/>
                    <a:pt x="7384" y="9785"/>
                  </a:cubicBezTo>
                  <a:cubicBezTo>
                    <a:pt x="7384" y="9799"/>
                    <a:pt x="7389" y="9813"/>
                    <a:pt x="7394" y="9824"/>
                  </a:cubicBezTo>
                  <a:cubicBezTo>
                    <a:pt x="7354" y="9871"/>
                    <a:pt x="7350" y="9940"/>
                    <a:pt x="7378" y="9990"/>
                  </a:cubicBezTo>
                  <a:cubicBezTo>
                    <a:pt x="7370" y="10030"/>
                    <a:pt x="7378" y="10071"/>
                    <a:pt x="7414" y="10101"/>
                  </a:cubicBezTo>
                  <a:cubicBezTo>
                    <a:pt x="7636" y="10300"/>
                    <a:pt x="7867" y="10485"/>
                    <a:pt x="8100" y="10662"/>
                  </a:cubicBezTo>
                  <a:cubicBezTo>
                    <a:pt x="7130" y="10540"/>
                    <a:pt x="6135" y="10485"/>
                    <a:pt x="5139" y="10485"/>
                  </a:cubicBezTo>
                  <a:cubicBezTo>
                    <a:pt x="3934" y="10485"/>
                    <a:pt x="2726" y="10566"/>
                    <a:pt x="1557" y="10706"/>
                  </a:cubicBezTo>
                  <a:cubicBezTo>
                    <a:pt x="2593" y="9714"/>
                    <a:pt x="3611" y="8688"/>
                    <a:pt x="4586" y="7650"/>
                  </a:cubicBezTo>
                  <a:cubicBezTo>
                    <a:pt x="4658" y="7575"/>
                    <a:pt x="4651" y="7487"/>
                    <a:pt x="4609" y="7421"/>
                  </a:cubicBezTo>
                  <a:cubicBezTo>
                    <a:pt x="4632" y="7368"/>
                    <a:pt x="4630" y="7300"/>
                    <a:pt x="4581" y="7240"/>
                  </a:cubicBezTo>
                  <a:cubicBezTo>
                    <a:pt x="3295" y="5698"/>
                    <a:pt x="2056" y="4123"/>
                    <a:pt x="1072" y="2369"/>
                  </a:cubicBezTo>
                  <a:lnTo>
                    <a:pt x="1072" y="2369"/>
                  </a:lnTo>
                  <a:cubicBezTo>
                    <a:pt x="2543" y="2467"/>
                    <a:pt x="4061" y="2557"/>
                    <a:pt x="5557" y="2557"/>
                  </a:cubicBezTo>
                  <a:cubicBezTo>
                    <a:pt x="6106" y="2557"/>
                    <a:pt x="6652" y="2545"/>
                    <a:pt x="7191" y="2516"/>
                  </a:cubicBezTo>
                  <a:cubicBezTo>
                    <a:pt x="7297" y="2512"/>
                    <a:pt x="7348" y="2435"/>
                    <a:pt x="7348" y="2359"/>
                  </a:cubicBezTo>
                  <a:cubicBezTo>
                    <a:pt x="7348" y="2280"/>
                    <a:pt x="7295" y="2202"/>
                    <a:pt x="7191" y="2193"/>
                  </a:cubicBezTo>
                  <a:cubicBezTo>
                    <a:pt x="5909" y="2064"/>
                    <a:pt x="4587" y="2026"/>
                    <a:pt x="3273" y="2026"/>
                  </a:cubicBezTo>
                  <a:cubicBezTo>
                    <a:pt x="2494" y="2026"/>
                    <a:pt x="1718" y="2039"/>
                    <a:pt x="954" y="2055"/>
                  </a:cubicBezTo>
                  <a:cubicBezTo>
                    <a:pt x="917" y="2057"/>
                    <a:pt x="889" y="2069"/>
                    <a:pt x="865" y="2087"/>
                  </a:cubicBezTo>
                  <a:cubicBezTo>
                    <a:pt x="850" y="2083"/>
                    <a:pt x="836" y="2081"/>
                    <a:pt x="821" y="2081"/>
                  </a:cubicBezTo>
                  <a:cubicBezTo>
                    <a:pt x="711" y="2081"/>
                    <a:pt x="596" y="2199"/>
                    <a:pt x="668" y="2327"/>
                  </a:cubicBezTo>
                  <a:cubicBezTo>
                    <a:pt x="1672" y="4165"/>
                    <a:pt x="2799" y="5920"/>
                    <a:pt x="4277" y="7416"/>
                  </a:cubicBezTo>
                  <a:cubicBezTo>
                    <a:pt x="2845" y="8700"/>
                    <a:pt x="1451" y="10115"/>
                    <a:pt x="189" y="11565"/>
                  </a:cubicBezTo>
                  <a:cubicBezTo>
                    <a:pt x="132" y="11632"/>
                    <a:pt x="141" y="11706"/>
                    <a:pt x="179" y="11759"/>
                  </a:cubicBezTo>
                  <a:cubicBezTo>
                    <a:pt x="0" y="11777"/>
                    <a:pt x="0" y="12046"/>
                    <a:pt x="187" y="12050"/>
                  </a:cubicBezTo>
                  <a:cubicBezTo>
                    <a:pt x="1098" y="12075"/>
                    <a:pt x="2009" y="12084"/>
                    <a:pt x="2921" y="12084"/>
                  </a:cubicBezTo>
                  <a:cubicBezTo>
                    <a:pt x="5319" y="12084"/>
                    <a:pt x="7720" y="12018"/>
                    <a:pt x="10114" y="11988"/>
                  </a:cubicBezTo>
                  <a:cubicBezTo>
                    <a:pt x="10236" y="11986"/>
                    <a:pt x="10293" y="11891"/>
                    <a:pt x="10289" y="11796"/>
                  </a:cubicBezTo>
                  <a:cubicBezTo>
                    <a:pt x="10354" y="11782"/>
                    <a:pt x="10406" y="11734"/>
                    <a:pt x="10400" y="11642"/>
                  </a:cubicBezTo>
                  <a:cubicBezTo>
                    <a:pt x="10365" y="11117"/>
                    <a:pt x="10360" y="10595"/>
                    <a:pt x="10365" y="10069"/>
                  </a:cubicBezTo>
                  <a:cubicBezTo>
                    <a:pt x="16398" y="10055"/>
                    <a:pt x="22436" y="9821"/>
                    <a:pt x="28469" y="9791"/>
                  </a:cubicBezTo>
                  <a:cubicBezTo>
                    <a:pt x="30772" y="9779"/>
                    <a:pt x="33075" y="9773"/>
                    <a:pt x="35378" y="9773"/>
                  </a:cubicBezTo>
                  <a:cubicBezTo>
                    <a:pt x="39501" y="9773"/>
                    <a:pt x="43623" y="9793"/>
                    <a:pt x="47746" y="9831"/>
                  </a:cubicBezTo>
                  <a:cubicBezTo>
                    <a:pt x="47788" y="10471"/>
                    <a:pt x="47800" y="11099"/>
                    <a:pt x="47797" y="11738"/>
                  </a:cubicBezTo>
                  <a:cubicBezTo>
                    <a:pt x="47679" y="11781"/>
                    <a:pt x="47678" y="11969"/>
                    <a:pt x="47819" y="11969"/>
                  </a:cubicBezTo>
                  <a:cubicBezTo>
                    <a:pt x="47821" y="11969"/>
                    <a:pt x="47823" y="11969"/>
                    <a:pt x="47825" y="11969"/>
                  </a:cubicBezTo>
                  <a:cubicBezTo>
                    <a:pt x="49886" y="11918"/>
                    <a:pt x="51937" y="11842"/>
                    <a:pt x="53994" y="11842"/>
                  </a:cubicBezTo>
                  <a:cubicBezTo>
                    <a:pt x="54555" y="11842"/>
                    <a:pt x="55116" y="11847"/>
                    <a:pt x="55678" y="11861"/>
                  </a:cubicBezTo>
                  <a:cubicBezTo>
                    <a:pt x="55680" y="11861"/>
                    <a:pt x="55681" y="11861"/>
                    <a:pt x="55683" y="11861"/>
                  </a:cubicBezTo>
                  <a:cubicBezTo>
                    <a:pt x="55774" y="11861"/>
                    <a:pt x="55824" y="11802"/>
                    <a:pt x="55835" y="11734"/>
                  </a:cubicBezTo>
                  <a:cubicBezTo>
                    <a:pt x="55838" y="11734"/>
                    <a:pt x="55841" y="11734"/>
                    <a:pt x="55843" y="11734"/>
                  </a:cubicBezTo>
                  <a:cubicBezTo>
                    <a:pt x="55928" y="11734"/>
                    <a:pt x="56009" y="11638"/>
                    <a:pt x="55957" y="11551"/>
                  </a:cubicBezTo>
                  <a:cubicBezTo>
                    <a:pt x="54991" y="9919"/>
                    <a:pt x="53941" y="8372"/>
                    <a:pt x="52567" y="7053"/>
                  </a:cubicBezTo>
                  <a:cubicBezTo>
                    <a:pt x="52547" y="7035"/>
                    <a:pt x="52528" y="7024"/>
                    <a:pt x="52507" y="7014"/>
                  </a:cubicBezTo>
                  <a:cubicBezTo>
                    <a:pt x="52526" y="7008"/>
                    <a:pt x="52545" y="6998"/>
                    <a:pt x="52561" y="6982"/>
                  </a:cubicBezTo>
                  <a:cubicBezTo>
                    <a:pt x="53981" y="5721"/>
                    <a:pt x="55148" y="4153"/>
                    <a:pt x="56110" y="2521"/>
                  </a:cubicBezTo>
                  <a:cubicBezTo>
                    <a:pt x="56174" y="2407"/>
                    <a:pt x="56132" y="2306"/>
                    <a:pt x="56056" y="2244"/>
                  </a:cubicBezTo>
                  <a:cubicBezTo>
                    <a:pt x="56063" y="2145"/>
                    <a:pt x="55991" y="2055"/>
                    <a:pt x="55899" y="2022"/>
                  </a:cubicBezTo>
                  <a:cubicBezTo>
                    <a:pt x="55598" y="1916"/>
                    <a:pt x="55241" y="1884"/>
                    <a:pt x="54868" y="1884"/>
                  </a:cubicBezTo>
                  <a:cubicBezTo>
                    <a:pt x="54310" y="1884"/>
                    <a:pt x="53720" y="1956"/>
                    <a:pt x="53242" y="1958"/>
                  </a:cubicBezTo>
                  <a:cubicBezTo>
                    <a:pt x="52173" y="1960"/>
                    <a:pt x="51106" y="1964"/>
                    <a:pt x="50042" y="2029"/>
                  </a:cubicBezTo>
                  <a:cubicBezTo>
                    <a:pt x="50024" y="1805"/>
                    <a:pt x="50007" y="1581"/>
                    <a:pt x="49988" y="1357"/>
                  </a:cubicBezTo>
                  <a:cubicBezTo>
                    <a:pt x="50018" y="1357"/>
                    <a:pt x="50046" y="1358"/>
                    <a:pt x="50074" y="1358"/>
                  </a:cubicBezTo>
                  <a:cubicBezTo>
                    <a:pt x="50088" y="1358"/>
                    <a:pt x="50102" y="1358"/>
                    <a:pt x="50116" y="1357"/>
                  </a:cubicBezTo>
                  <a:cubicBezTo>
                    <a:pt x="50145" y="1357"/>
                    <a:pt x="50145" y="1312"/>
                    <a:pt x="50116" y="1312"/>
                  </a:cubicBezTo>
                  <a:cubicBezTo>
                    <a:pt x="50101" y="1312"/>
                    <a:pt x="50087" y="1312"/>
                    <a:pt x="50072" y="1312"/>
                  </a:cubicBezTo>
                  <a:cubicBezTo>
                    <a:pt x="50044" y="1312"/>
                    <a:pt x="50016" y="1312"/>
                    <a:pt x="49986" y="1312"/>
                  </a:cubicBezTo>
                  <a:cubicBezTo>
                    <a:pt x="49961" y="1008"/>
                    <a:pt x="49938" y="701"/>
                    <a:pt x="49915" y="396"/>
                  </a:cubicBezTo>
                  <a:cubicBezTo>
                    <a:pt x="49905" y="271"/>
                    <a:pt x="49801" y="208"/>
                    <a:pt x="49702" y="208"/>
                  </a:cubicBezTo>
                  <a:cubicBezTo>
                    <a:pt x="49655" y="208"/>
                    <a:pt x="49609" y="222"/>
                    <a:pt x="49575" y="251"/>
                  </a:cubicBezTo>
                  <a:cubicBezTo>
                    <a:pt x="49559" y="244"/>
                    <a:pt x="49541" y="240"/>
                    <a:pt x="49519" y="240"/>
                  </a:cubicBezTo>
                  <a:cubicBezTo>
                    <a:pt x="44720" y="129"/>
                    <a:pt x="39913" y="123"/>
                    <a:pt x="35108" y="123"/>
                  </a:cubicBezTo>
                  <a:cubicBezTo>
                    <a:pt x="34544" y="123"/>
                    <a:pt x="33980" y="123"/>
                    <a:pt x="33415" y="123"/>
                  </a:cubicBezTo>
                  <a:cubicBezTo>
                    <a:pt x="31745" y="123"/>
                    <a:pt x="30075" y="123"/>
                    <a:pt x="28405" y="117"/>
                  </a:cubicBezTo>
                  <a:cubicBezTo>
                    <a:pt x="24898" y="105"/>
                    <a:pt x="21388" y="97"/>
                    <a:pt x="17879" y="83"/>
                  </a:cubicBezTo>
                  <a:cubicBezTo>
                    <a:pt x="15553" y="72"/>
                    <a:pt x="13212" y="0"/>
                    <a:pt x="10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8"/>
            <p:cNvSpPr/>
            <p:nvPr/>
          </p:nvSpPr>
          <p:spPr>
            <a:xfrm>
              <a:off x="6567875" y="1666757"/>
              <a:ext cx="140325" cy="26375"/>
            </a:xfrm>
            <a:custGeom>
              <a:avLst/>
              <a:gdLst/>
              <a:ahLst/>
              <a:cxnLst/>
              <a:rect l="l" t="t" r="r" b="b"/>
              <a:pathLst>
                <a:path w="5613" h="1055" extrusionOk="0">
                  <a:moveTo>
                    <a:pt x="5613" y="1"/>
                  </a:moveTo>
                  <a:cubicBezTo>
                    <a:pt x="5613" y="1"/>
                    <a:pt x="5612" y="1"/>
                    <a:pt x="5612" y="1"/>
                  </a:cubicBezTo>
                  <a:lnTo>
                    <a:pt x="5612" y="1"/>
                  </a:lnTo>
                  <a:cubicBezTo>
                    <a:pt x="5612" y="1"/>
                    <a:pt x="5613" y="1"/>
                    <a:pt x="5613" y="1"/>
                  </a:cubicBezTo>
                  <a:close/>
                  <a:moveTo>
                    <a:pt x="5612" y="1"/>
                  </a:moveTo>
                  <a:lnTo>
                    <a:pt x="5612" y="1"/>
                  </a:lnTo>
                  <a:cubicBezTo>
                    <a:pt x="5154" y="215"/>
                    <a:pt x="4623" y="266"/>
                    <a:pt x="4083" y="266"/>
                  </a:cubicBezTo>
                  <a:cubicBezTo>
                    <a:pt x="3627" y="266"/>
                    <a:pt x="3165" y="230"/>
                    <a:pt x="2734" y="225"/>
                  </a:cubicBezTo>
                  <a:cubicBezTo>
                    <a:pt x="1822" y="213"/>
                    <a:pt x="910" y="199"/>
                    <a:pt x="0" y="140"/>
                  </a:cubicBezTo>
                  <a:lnTo>
                    <a:pt x="0" y="140"/>
                  </a:lnTo>
                  <a:cubicBezTo>
                    <a:pt x="24" y="444"/>
                    <a:pt x="44" y="749"/>
                    <a:pt x="65" y="1054"/>
                  </a:cubicBezTo>
                  <a:cubicBezTo>
                    <a:pt x="1767" y="878"/>
                    <a:pt x="3507" y="862"/>
                    <a:pt x="5213" y="790"/>
                  </a:cubicBezTo>
                  <a:cubicBezTo>
                    <a:pt x="5334" y="617"/>
                    <a:pt x="5456" y="446"/>
                    <a:pt x="5571" y="269"/>
                  </a:cubicBezTo>
                  <a:cubicBezTo>
                    <a:pt x="5503" y="186"/>
                    <a:pt x="5493" y="57"/>
                    <a:pt x="5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8"/>
            <p:cNvSpPr/>
            <p:nvPr/>
          </p:nvSpPr>
          <p:spPr>
            <a:xfrm>
              <a:off x="6524725" y="1871332"/>
              <a:ext cx="182100" cy="33275"/>
            </a:xfrm>
            <a:custGeom>
              <a:avLst/>
              <a:gdLst/>
              <a:ahLst/>
              <a:cxnLst/>
              <a:rect l="l" t="t" r="r" b="b"/>
              <a:pathLst>
                <a:path w="7284" h="1331" extrusionOk="0">
                  <a:moveTo>
                    <a:pt x="6430" y="1"/>
                  </a:moveTo>
                  <a:lnTo>
                    <a:pt x="6418" y="9"/>
                  </a:lnTo>
                  <a:cubicBezTo>
                    <a:pt x="6464" y="61"/>
                    <a:pt x="6438" y="160"/>
                    <a:pt x="6351" y="171"/>
                  </a:cubicBezTo>
                  <a:cubicBezTo>
                    <a:pt x="4564" y="395"/>
                    <a:pt x="2724" y="474"/>
                    <a:pt x="923" y="534"/>
                  </a:cubicBezTo>
                  <a:cubicBezTo>
                    <a:pt x="921" y="534"/>
                    <a:pt x="920" y="534"/>
                    <a:pt x="918" y="534"/>
                  </a:cubicBezTo>
                  <a:cubicBezTo>
                    <a:pt x="875" y="534"/>
                    <a:pt x="853" y="507"/>
                    <a:pt x="847" y="476"/>
                  </a:cubicBezTo>
                  <a:cubicBezTo>
                    <a:pt x="571" y="772"/>
                    <a:pt x="290" y="1058"/>
                    <a:pt x="1" y="1331"/>
                  </a:cubicBezTo>
                  <a:cubicBezTo>
                    <a:pt x="1475" y="1174"/>
                    <a:pt x="2965" y="1113"/>
                    <a:pt x="4453" y="1113"/>
                  </a:cubicBezTo>
                  <a:cubicBezTo>
                    <a:pt x="5399" y="1113"/>
                    <a:pt x="6344" y="1138"/>
                    <a:pt x="7283" y="1178"/>
                  </a:cubicBezTo>
                  <a:cubicBezTo>
                    <a:pt x="6971" y="804"/>
                    <a:pt x="6702" y="402"/>
                    <a:pt x="64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8"/>
            <p:cNvSpPr/>
            <p:nvPr/>
          </p:nvSpPr>
          <p:spPr>
            <a:xfrm>
              <a:off x="6548525" y="1691007"/>
              <a:ext cx="146650" cy="189400"/>
            </a:xfrm>
            <a:custGeom>
              <a:avLst/>
              <a:gdLst/>
              <a:ahLst/>
              <a:cxnLst/>
              <a:rect l="l" t="t" r="r" b="b"/>
              <a:pathLst>
                <a:path w="5866" h="7576" extrusionOk="0">
                  <a:moveTo>
                    <a:pt x="5866" y="1"/>
                  </a:moveTo>
                  <a:lnTo>
                    <a:pt x="5866" y="1"/>
                  </a:lnTo>
                  <a:cubicBezTo>
                    <a:pt x="4510" y="129"/>
                    <a:pt x="3121" y="250"/>
                    <a:pt x="1751" y="250"/>
                  </a:cubicBezTo>
                  <a:cubicBezTo>
                    <a:pt x="1450" y="250"/>
                    <a:pt x="1149" y="244"/>
                    <a:pt x="850" y="231"/>
                  </a:cubicBezTo>
                  <a:lnTo>
                    <a:pt x="850" y="231"/>
                  </a:lnTo>
                  <a:cubicBezTo>
                    <a:pt x="989" y="2268"/>
                    <a:pt x="1074" y="4316"/>
                    <a:pt x="943" y="6334"/>
                  </a:cubicBezTo>
                  <a:cubicBezTo>
                    <a:pt x="959" y="6369"/>
                    <a:pt x="959" y="6410"/>
                    <a:pt x="927" y="6454"/>
                  </a:cubicBezTo>
                  <a:cubicBezTo>
                    <a:pt x="643" y="6837"/>
                    <a:pt x="329" y="7214"/>
                    <a:pt x="1" y="7576"/>
                  </a:cubicBezTo>
                  <a:cubicBezTo>
                    <a:pt x="1780" y="7391"/>
                    <a:pt x="3607" y="7218"/>
                    <a:pt x="5399" y="7198"/>
                  </a:cubicBezTo>
                  <a:cubicBezTo>
                    <a:pt x="5429" y="7198"/>
                    <a:pt x="5452" y="7206"/>
                    <a:pt x="5466" y="7222"/>
                  </a:cubicBezTo>
                  <a:lnTo>
                    <a:pt x="5478" y="7214"/>
                  </a:lnTo>
                  <a:cubicBezTo>
                    <a:pt x="5335" y="7003"/>
                    <a:pt x="5189" y="6796"/>
                    <a:pt x="5039" y="6590"/>
                  </a:cubicBezTo>
                  <a:cubicBezTo>
                    <a:pt x="4415" y="5741"/>
                    <a:pt x="3727" y="4962"/>
                    <a:pt x="3009" y="4192"/>
                  </a:cubicBezTo>
                  <a:cubicBezTo>
                    <a:pt x="2898" y="4071"/>
                    <a:pt x="2979" y="3916"/>
                    <a:pt x="3099" y="3880"/>
                  </a:cubicBezTo>
                  <a:cubicBezTo>
                    <a:pt x="3019" y="3838"/>
                    <a:pt x="2975" y="3725"/>
                    <a:pt x="3053" y="3633"/>
                  </a:cubicBezTo>
                  <a:cubicBezTo>
                    <a:pt x="4039" y="2448"/>
                    <a:pt x="4993" y="1261"/>
                    <a:pt x="58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8"/>
            <p:cNvSpPr/>
            <p:nvPr/>
          </p:nvSpPr>
          <p:spPr>
            <a:xfrm>
              <a:off x="5507625" y="1823532"/>
              <a:ext cx="1058875" cy="33375"/>
            </a:xfrm>
            <a:custGeom>
              <a:avLst/>
              <a:gdLst/>
              <a:ahLst/>
              <a:cxnLst/>
              <a:rect l="l" t="t" r="r" b="b"/>
              <a:pathLst>
                <a:path w="42355" h="1335" extrusionOk="0">
                  <a:moveTo>
                    <a:pt x="42291" y="1"/>
                  </a:moveTo>
                  <a:lnTo>
                    <a:pt x="42147" y="10"/>
                  </a:lnTo>
                  <a:cubicBezTo>
                    <a:pt x="42147" y="68"/>
                    <a:pt x="42110" y="126"/>
                    <a:pt x="42036" y="126"/>
                  </a:cubicBezTo>
                  <a:cubicBezTo>
                    <a:pt x="35056" y="209"/>
                    <a:pt x="28072" y="243"/>
                    <a:pt x="21089" y="251"/>
                  </a:cubicBezTo>
                  <a:cubicBezTo>
                    <a:pt x="17638" y="255"/>
                    <a:pt x="14186" y="294"/>
                    <a:pt x="10735" y="329"/>
                  </a:cubicBezTo>
                  <a:cubicBezTo>
                    <a:pt x="8265" y="351"/>
                    <a:pt x="5779" y="438"/>
                    <a:pt x="3301" y="438"/>
                  </a:cubicBezTo>
                  <a:cubicBezTo>
                    <a:pt x="2253" y="438"/>
                    <a:pt x="1206" y="422"/>
                    <a:pt x="162" y="380"/>
                  </a:cubicBezTo>
                  <a:cubicBezTo>
                    <a:pt x="116" y="702"/>
                    <a:pt x="64" y="1021"/>
                    <a:pt x="0" y="1335"/>
                  </a:cubicBezTo>
                  <a:cubicBezTo>
                    <a:pt x="4216" y="1126"/>
                    <a:pt x="8442" y="1092"/>
                    <a:pt x="12667" y="1092"/>
                  </a:cubicBezTo>
                  <a:cubicBezTo>
                    <a:pt x="14637" y="1092"/>
                    <a:pt x="16608" y="1099"/>
                    <a:pt x="18576" y="1099"/>
                  </a:cubicBezTo>
                  <a:cubicBezTo>
                    <a:pt x="19323" y="1099"/>
                    <a:pt x="20070" y="1098"/>
                    <a:pt x="20817" y="1096"/>
                  </a:cubicBezTo>
                  <a:cubicBezTo>
                    <a:pt x="22426" y="1089"/>
                    <a:pt x="24036" y="1086"/>
                    <a:pt x="25645" y="1086"/>
                  </a:cubicBezTo>
                  <a:cubicBezTo>
                    <a:pt x="30473" y="1086"/>
                    <a:pt x="35301" y="1114"/>
                    <a:pt x="40127" y="1162"/>
                  </a:cubicBezTo>
                  <a:cubicBezTo>
                    <a:pt x="40165" y="1121"/>
                    <a:pt x="40223" y="1099"/>
                    <a:pt x="40280" y="1099"/>
                  </a:cubicBezTo>
                  <a:cubicBezTo>
                    <a:pt x="40335" y="1099"/>
                    <a:pt x="40389" y="1120"/>
                    <a:pt x="40422" y="1164"/>
                  </a:cubicBezTo>
                  <a:cubicBezTo>
                    <a:pt x="40836" y="1169"/>
                    <a:pt x="41251" y="1171"/>
                    <a:pt x="41667" y="1176"/>
                  </a:cubicBezTo>
                  <a:cubicBezTo>
                    <a:pt x="41678" y="1122"/>
                    <a:pt x="41718" y="1074"/>
                    <a:pt x="41792" y="1072"/>
                  </a:cubicBezTo>
                  <a:cubicBezTo>
                    <a:pt x="41911" y="1068"/>
                    <a:pt x="42032" y="1062"/>
                    <a:pt x="42152" y="1060"/>
                  </a:cubicBezTo>
                  <a:lnTo>
                    <a:pt x="42235" y="1060"/>
                  </a:lnTo>
                  <a:cubicBezTo>
                    <a:pt x="42267" y="1033"/>
                    <a:pt x="42302" y="1003"/>
                    <a:pt x="42336" y="975"/>
                  </a:cubicBezTo>
                  <a:cubicBezTo>
                    <a:pt x="42341" y="971"/>
                    <a:pt x="42350" y="971"/>
                    <a:pt x="42355" y="966"/>
                  </a:cubicBezTo>
                  <a:cubicBezTo>
                    <a:pt x="42329" y="645"/>
                    <a:pt x="42309" y="322"/>
                    <a:pt x="422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8"/>
            <p:cNvSpPr/>
            <p:nvPr/>
          </p:nvSpPr>
          <p:spPr>
            <a:xfrm>
              <a:off x="5510900" y="1646382"/>
              <a:ext cx="1054000" cy="182950"/>
            </a:xfrm>
            <a:custGeom>
              <a:avLst/>
              <a:gdLst/>
              <a:ahLst/>
              <a:cxnLst/>
              <a:rect l="l" t="t" r="r" b="b"/>
              <a:pathLst>
                <a:path w="42160" h="7318" extrusionOk="0">
                  <a:moveTo>
                    <a:pt x="41226" y="1"/>
                  </a:moveTo>
                  <a:lnTo>
                    <a:pt x="41044" y="201"/>
                  </a:lnTo>
                  <a:cubicBezTo>
                    <a:pt x="41106" y="201"/>
                    <a:pt x="41106" y="299"/>
                    <a:pt x="41044" y="299"/>
                  </a:cubicBezTo>
                  <a:cubicBezTo>
                    <a:pt x="39805" y="298"/>
                    <a:pt x="38566" y="298"/>
                    <a:pt x="37326" y="298"/>
                  </a:cubicBezTo>
                  <a:cubicBezTo>
                    <a:pt x="35540" y="298"/>
                    <a:pt x="33754" y="298"/>
                    <a:pt x="31968" y="298"/>
                  </a:cubicBezTo>
                  <a:cubicBezTo>
                    <a:pt x="21311" y="298"/>
                    <a:pt x="10646" y="279"/>
                    <a:pt x="1" y="14"/>
                  </a:cubicBezTo>
                  <a:lnTo>
                    <a:pt x="1" y="14"/>
                  </a:lnTo>
                  <a:cubicBezTo>
                    <a:pt x="241" y="2400"/>
                    <a:pt x="373" y="4939"/>
                    <a:pt x="54" y="7317"/>
                  </a:cubicBezTo>
                  <a:cubicBezTo>
                    <a:pt x="1748" y="7226"/>
                    <a:pt x="3450" y="7204"/>
                    <a:pt x="5153" y="7204"/>
                  </a:cubicBezTo>
                  <a:cubicBezTo>
                    <a:pt x="6697" y="7204"/>
                    <a:pt x="8242" y="7222"/>
                    <a:pt x="9782" y="7222"/>
                  </a:cubicBezTo>
                  <a:cubicBezTo>
                    <a:pt x="10056" y="7222"/>
                    <a:pt x="10330" y="7221"/>
                    <a:pt x="10604" y="7220"/>
                  </a:cubicBezTo>
                  <a:cubicBezTo>
                    <a:pt x="14055" y="7207"/>
                    <a:pt x="17507" y="7198"/>
                    <a:pt x="20958" y="7154"/>
                  </a:cubicBezTo>
                  <a:cubicBezTo>
                    <a:pt x="27941" y="7061"/>
                    <a:pt x="34923" y="6997"/>
                    <a:pt x="41905" y="6981"/>
                  </a:cubicBezTo>
                  <a:cubicBezTo>
                    <a:pt x="41979" y="6981"/>
                    <a:pt x="42016" y="7038"/>
                    <a:pt x="42016" y="7096"/>
                  </a:cubicBezTo>
                  <a:lnTo>
                    <a:pt x="42160" y="7087"/>
                  </a:lnTo>
                  <a:cubicBezTo>
                    <a:pt x="42016" y="4732"/>
                    <a:pt x="41993" y="2367"/>
                    <a:pt x="41826" y="12"/>
                  </a:cubicBezTo>
                  <a:cubicBezTo>
                    <a:pt x="41621" y="8"/>
                    <a:pt x="41458" y="3"/>
                    <a:pt x="412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8"/>
            <p:cNvSpPr/>
            <p:nvPr/>
          </p:nvSpPr>
          <p:spPr>
            <a:xfrm>
              <a:off x="5507625" y="1619307"/>
              <a:ext cx="1048900" cy="32125"/>
            </a:xfrm>
            <a:custGeom>
              <a:avLst/>
              <a:gdLst/>
              <a:ahLst/>
              <a:cxnLst/>
              <a:rect l="l" t="t" r="r" b="b"/>
              <a:pathLst>
                <a:path w="41956" h="1285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20"/>
                    <a:pt x="16" y="36"/>
                    <a:pt x="19" y="58"/>
                  </a:cubicBezTo>
                  <a:cubicBezTo>
                    <a:pt x="53" y="361"/>
                    <a:pt x="88" y="666"/>
                    <a:pt x="118" y="973"/>
                  </a:cubicBezTo>
                  <a:cubicBezTo>
                    <a:pt x="2830" y="944"/>
                    <a:pt x="5543" y="932"/>
                    <a:pt x="8257" y="932"/>
                  </a:cubicBezTo>
                  <a:cubicBezTo>
                    <a:pt x="19229" y="932"/>
                    <a:pt x="30211" y="1133"/>
                    <a:pt x="41175" y="1284"/>
                  </a:cubicBezTo>
                  <a:lnTo>
                    <a:pt x="41357" y="1084"/>
                  </a:lnTo>
                  <a:lnTo>
                    <a:pt x="41357" y="1063"/>
                  </a:lnTo>
                  <a:cubicBezTo>
                    <a:pt x="41589" y="1060"/>
                    <a:pt x="41750" y="1056"/>
                    <a:pt x="41955" y="1052"/>
                  </a:cubicBezTo>
                  <a:cubicBezTo>
                    <a:pt x="41937" y="788"/>
                    <a:pt x="41900" y="527"/>
                    <a:pt x="41877" y="264"/>
                  </a:cubicBezTo>
                  <a:cubicBezTo>
                    <a:pt x="41872" y="264"/>
                    <a:pt x="41870" y="266"/>
                    <a:pt x="41867" y="266"/>
                  </a:cubicBezTo>
                  <a:cubicBezTo>
                    <a:pt x="40259" y="286"/>
                    <a:pt x="38650" y="294"/>
                    <a:pt x="37041" y="294"/>
                  </a:cubicBezTo>
                  <a:cubicBezTo>
                    <a:pt x="31612" y="294"/>
                    <a:pt x="26179" y="204"/>
                    <a:pt x="20753" y="165"/>
                  </a:cubicBezTo>
                  <a:cubicBezTo>
                    <a:pt x="17246" y="137"/>
                    <a:pt x="13736" y="109"/>
                    <a:pt x="10226" y="86"/>
                  </a:cubicBezTo>
                  <a:cubicBezTo>
                    <a:pt x="9913" y="84"/>
                    <a:pt x="9600" y="83"/>
                    <a:pt x="9287" y="83"/>
                  </a:cubicBezTo>
                  <a:cubicBezTo>
                    <a:pt x="7780" y="83"/>
                    <a:pt x="6267" y="101"/>
                    <a:pt x="4755" y="101"/>
                  </a:cubicBezTo>
                  <a:cubicBezTo>
                    <a:pt x="3167" y="101"/>
                    <a:pt x="1580" y="8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8"/>
            <p:cNvSpPr/>
            <p:nvPr/>
          </p:nvSpPr>
          <p:spPr>
            <a:xfrm>
              <a:off x="6519550" y="1858532"/>
              <a:ext cx="34225" cy="33950"/>
            </a:xfrm>
            <a:custGeom>
              <a:avLst/>
              <a:gdLst/>
              <a:ahLst/>
              <a:cxnLst/>
              <a:rect l="l" t="t" r="r" b="b"/>
              <a:pathLst>
                <a:path w="1369" h="1358" extrusionOk="0">
                  <a:moveTo>
                    <a:pt x="1368" y="0"/>
                  </a:moveTo>
                  <a:lnTo>
                    <a:pt x="1368" y="0"/>
                  </a:lnTo>
                  <a:cubicBezTo>
                    <a:pt x="1353" y="6"/>
                    <a:pt x="1338" y="14"/>
                    <a:pt x="1320" y="14"/>
                  </a:cubicBezTo>
                  <a:cubicBezTo>
                    <a:pt x="1319" y="14"/>
                    <a:pt x="1317" y="14"/>
                    <a:pt x="1315" y="14"/>
                  </a:cubicBezTo>
                  <a:cubicBezTo>
                    <a:pt x="876" y="10"/>
                    <a:pt x="438" y="6"/>
                    <a:pt x="1" y="2"/>
                  </a:cubicBezTo>
                  <a:lnTo>
                    <a:pt x="1" y="2"/>
                  </a:lnTo>
                  <a:cubicBezTo>
                    <a:pt x="68" y="448"/>
                    <a:pt x="82" y="905"/>
                    <a:pt x="42" y="1358"/>
                  </a:cubicBezTo>
                  <a:cubicBezTo>
                    <a:pt x="456" y="887"/>
                    <a:pt x="901" y="422"/>
                    <a:pt x="13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8"/>
            <p:cNvSpPr/>
            <p:nvPr/>
          </p:nvSpPr>
          <p:spPr>
            <a:xfrm>
              <a:off x="5512050" y="1864282"/>
              <a:ext cx="55700" cy="37325"/>
            </a:xfrm>
            <a:custGeom>
              <a:avLst/>
              <a:gdLst/>
              <a:ahLst/>
              <a:cxnLst/>
              <a:rect l="l" t="t" r="r" b="b"/>
              <a:pathLst>
                <a:path w="2228" h="1493" extrusionOk="0">
                  <a:moveTo>
                    <a:pt x="1" y="1"/>
                  </a:moveTo>
                  <a:cubicBezTo>
                    <a:pt x="744" y="498"/>
                    <a:pt x="1478" y="1005"/>
                    <a:pt x="2227" y="1492"/>
                  </a:cubicBezTo>
                  <a:cubicBezTo>
                    <a:pt x="2169" y="1001"/>
                    <a:pt x="2153" y="502"/>
                    <a:pt x="2194" y="8"/>
                  </a:cubicBezTo>
                  <a:cubicBezTo>
                    <a:pt x="1462" y="8"/>
                    <a:pt x="733" y="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8"/>
            <p:cNvSpPr/>
            <p:nvPr/>
          </p:nvSpPr>
          <p:spPr>
            <a:xfrm>
              <a:off x="5327575" y="1884107"/>
              <a:ext cx="226950" cy="22350"/>
            </a:xfrm>
            <a:custGeom>
              <a:avLst/>
              <a:gdLst/>
              <a:ahLst/>
              <a:cxnLst/>
              <a:rect l="l" t="t" r="r" b="b"/>
              <a:pathLst>
                <a:path w="9078" h="894" extrusionOk="0">
                  <a:moveTo>
                    <a:pt x="3975" y="0"/>
                  </a:moveTo>
                  <a:cubicBezTo>
                    <a:pt x="2943" y="0"/>
                    <a:pt x="1909" y="23"/>
                    <a:pt x="864" y="83"/>
                  </a:cubicBezTo>
                  <a:cubicBezTo>
                    <a:pt x="578" y="355"/>
                    <a:pt x="290" y="625"/>
                    <a:pt x="0" y="894"/>
                  </a:cubicBezTo>
                  <a:cubicBezTo>
                    <a:pt x="3021" y="759"/>
                    <a:pt x="6052" y="785"/>
                    <a:pt x="9077" y="766"/>
                  </a:cubicBezTo>
                  <a:cubicBezTo>
                    <a:pt x="8714" y="552"/>
                    <a:pt x="8361" y="325"/>
                    <a:pt x="8020" y="83"/>
                  </a:cubicBezTo>
                  <a:cubicBezTo>
                    <a:pt x="6661" y="39"/>
                    <a:pt x="5320" y="0"/>
                    <a:pt x="39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48"/>
            <p:cNvSpPr/>
            <p:nvPr/>
          </p:nvSpPr>
          <p:spPr>
            <a:xfrm>
              <a:off x="5343100" y="1671632"/>
              <a:ext cx="175725" cy="208775"/>
            </a:xfrm>
            <a:custGeom>
              <a:avLst/>
              <a:gdLst/>
              <a:ahLst/>
              <a:cxnLst/>
              <a:rect l="l" t="t" r="r" b="b"/>
              <a:pathLst>
                <a:path w="7029" h="8351" extrusionOk="0">
                  <a:moveTo>
                    <a:pt x="6327" y="0"/>
                  </a:moveTo>
                  <a:lnTo>
                    <a:pt x="6276" y="4"/>
                  </a:lnTo>
                  <a:cubicBezTo>
                    <a:pt x="6276" y="80"/>
                    <a:pt x="6226" y="157"/>
                    <a:pt x="6119" y="161"/>
                  </a:cubicBezTo>
                  <a:cubicBezTo>
                    <a:pt x="5580" y="190"/>
                    <a:pt x="5034" y="202"/>
                    <a:pt x="4486" y="202"/>
                  </a:cubicBezTo>
                  <a:cubicBezTo>
                    <a:pt x="2990" y="202"/>
                    <a:pt x="1472" y="112"/>
                    <a:pt x="1" y="14"/>
                  </a:cubicBezTo>
                  <a:lnTo>
                    <a:pt x="1" y="14"/>
                  </a:lnTo>
                  <a:cubicBezTo>
                    <a:pt x="985" y="1768"/>
                    <a:pt x="2224" y="3343"/>
                    <a:pt x="3510" y="4885"/>
                  </a:cubicBezTo>
                  <a:cubicBezTo>
                    <a:pt x="3559" y="4945"/>
                    <a:pt x="3561" y="5013"/>
                    <a:pt x="3538" y="5066"/>
                  </a:cubicBezTo>
                  <a:cubicBezTo>
                    <a:pt x="3580" y="5132"/>
                    <a:pt x="3586" y="5220"/>
                    <a:pt x="3514" y="5295"/>
                  </a:cubicBezTo>
                  <a:cubicBezTo>
                    <a:pt x="2540" y="6333"/>
                    <a:pt x="1522" y="7359"/>
                    <a:pt x="486" y="8351"/>
                  </a:cubicBezTo>
                  <a:cubicBezTo>
                    <a:pt x="1655" y="8211"/>
                    <a:pt x="2863" y="8130"/>
                    <a:pt x="4068" y="8130"/>
                  </a:cubicBezTo>
                  <a:cubicBezTo>
                    <a:pt x="5064" y="8130"/>
                    <a:pt x="6059" y="8185"/>
                    <a:pt x="7029" y="8307"/>
                  </a:cubicBezTo>
                  <a:cubicBezTo>
                    <a:pt x="6796" y="8130"/>
                    <a:pt x="6565" y="7945"/>
                    <a:pt x="6343" y="7746"/>
                  </a:cubicBezTo>
                  <a:cubicBezTo>
                    <a:pt x="6307" y="7716"/>
                    <a:pt x="6299" y="7675"/>
                    <a:pt x="6306" y="7635"/>
                  </a:cubicBezTo>
                  <a:cubicBezTo>
                    <a:pt x="6278" y="7585"/>
                    <a:pt x="6283" y="7516"/>
                    <a:pt x="6323" y="7470"/>
                  </a:cubicBezTo>
                  <a:cubicBezTo>
                    <a:pt x="6318" y="7458"/>
                    <a:pt x="6313" y="7444"/>
                    <a:pt x="6313" y="7430"/>
                  </a:cubicBezTo>
                  <a:cubicBezTo>
                    <a:pt x="6276" y="5855"/>
                    <a:pt x="6443" y="4275"/>
                    <a:pt x="6431" y="2696"/>
                  </a:cubicBezTo>
                  <a:cubicBezTo>
                    <a:pt x="6429" y="2156"/>
                    <a:pt x="6410" y="1616"/>
                    <a:pt x="6387" y="1078"/>
                  </a:cubicBezTo>
                  <a:cubicBezTo>
                    <a:pt x="4550" y="969"/>
                    <a:pt x="2697" y="897"/>
                    <a:pt x="871" y="662"/>
                  </a:cubicBezTo>
                  <a:cubicBezTo>
                    <a:pt x="808" y="655"/>
                    <a:pt x="804" y="563"/>
                    <a:pt x="871" y="563"/>
                  </a:cubicBezTo>
                  <a:cubicBezTo>
                    <a:pt x="883" y="563"/>
                    <a:pt x="895" y="563"/>
                    <a:pt x="908" y="563"/>
                  </a:cubicBezTo>
                  <a:cubicBezTo>
                    <a:pt x="2729" y="563"/>
                    <a:pt x="4556" y="723"/>
                    <a:pt x="6375" y="849"/>
                  </a:cubicBezTo>
                  <a:cubicBezTo>
                    <a:pt x="6361" y="565"/>
                    <a:pt x="6345" y="283"/>
                    <a:pt x="63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9" name="Google Shape;1509;p48"/>
          <p:cNvSpPr txBox="1">
            <a:spLocks noGrp="1"/>
          </p:cNvSpPr>
          <p:nvPr>
            <p:ph type="title"/>
          </p:nvPr>
        </p:nvSpPr>
        <p:spPr>
          <a:xfrm>
            <a:off x="2715675" y="758952"/>
            <a:ext cx="37125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Finanzas </a:t>
            </a:r>
            <a:endParaRPr dirty="0"/>
          </a:p>
        </p:txBody>
      </p:sp>
      <p:grpSp>
        <p:nvGrpSpPr>
          <p:cNvPr id="1510" name="Google Shape;1510;p48"/>
          <p:cNvGrpSpPr/>
          <p:nvPr/>
        </p:nvGrpSpPr>
        <p:grpSpPr>
          <a:xfrm rot="5400000">
            <a:off x="605894" y="2881157"/>
            <a:ext cx="856150" cy="255275"/>
            <a:chOff x="1654700" y="3107932"/>
            <a:chExt cx="856150" cy="255275"/>
          </a:xfrm>
        </p:grpSpPr>
        <p:sp>
          <p:nvSpPr>
            <p:cNvPr id="1511" name="Google Shape;1511;p48"/>
            <p:cNvSpPr/>
            <p:nvPr/>
          </p:nvSpPr>
          <p:spPr>
            <a:xfrm>
              <a:off x="2427425" y="3297457"/>
              <a:ext cx="59075" cy="53800"/>
            </a:xfrm>
            <a:custGeom>
              <a:avLst/>
              <a:gdLst/>
              <a:ahLst/>
              <a:cxnLst/>
              <a:rect l="l" t="t" r="r" b="b"/>
              <a:pathLst>
                <a:path w="2363" h="2152" extrusionOk="0">
                  <a:moveTo>
                    <a:pt x="733" y="0"/>
                  </a:moveTo>
                  <a:cubicBezTo>
                    <a:pt x="102" y="501"/>
                    <a:pt x="1" y="1473"/>
                    <a:pt x="509" y="2100"/>
                  </a:cubicBezTo>
                  <a:cubicBezTo>
                    <a:pt x="1128" y="2118"/>
                    <a:pt x="1744" y="2134"/>
                    <a:pt x="2363" y="2152"/>
                  </a:cubicBezTo>
                  <a:cubicBezTo>
                    <a:pt x="1790" y="1468"/>
                    <a:pt x="1253" y="741"/>
                    <a:pt x="7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8"/>
            <p:cNvSpPr/>
            <p:nvPr/>
          </p:nvSpPr>
          <p:spPr>
            <a:xfrm>
              <a:off x="2248100" y="3118557"/>
              <a:ext cx="91275" cy="59025"/>
            </a:xfrm>
            <a:custGeom>
              <a:avLst/>
              <a:gdLst/>
              <a:ahLst/>
              <a:cxnLst/>
              <a:rect l="l" t="t" r="r" b="b"/>
              <a:pathLst>
                <a:path w="3651" h="2361" extrusionOk="0">
                  <a:moveTo>
                    <a:pt x="3362" y="1"/>
                  </a:moveTo>
                  <a:cubicBezTo>
                    <a:pt x="2533" y="7"/>
                    <a:pt x="1706" y="15"/>
                    <a:pt x="881" y="19"/>
                  </a:cubicBezTo>
                  <a:cubicBezTo>
                    <a:pt x="0" y="816"/>
                    <a:pt x="537" y="2319"/>
                    <a:pt x="1762" y="2360"/>
                  </a:cubicBezTo>
                  <a:cubicBezTo>
                    <a:pt x="1784" y="2360"/>
                    <a:pt x="1805" y="2361"/>
                    <a:pt x="1826" y="2361"/>
                  </a:cubicBezTo>
                  <a:cubicBezTo>
                    <a:pt x="3068" y="2361"/>
                    <a:pt x="3650" y="1088"/>
                    <a:pt x="33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8"/>
            <p:cNvSpPr/>
            <p:nvPr/>
          </p:nvSpPr>
          <p:spPr>
            <a:xfrm>
              <a:off x="2383000" y="3151132"/>
              <a:ext cx="73500" cy="61300"/>
            </a:xfrm>
            <a:custGeom>
              <a:avLst/>
              <a:gdLst/>
              <a:ahLst/>
              <a:cxnLst/>
              <a:rect l="l" t="t" r="r" b="b"/>
              <a:pathLst>
                <a:path w="2940" h="2452" extrusionOk="0">
                  <a:moveTo>
                    <a:pt x="1613" y="1"/>
                  </a:moveTo>
                  <a:cubicBezTo>
                    <a:pt x="1320" y="1"/>
                    <a:pt x="1030" y="96"/>
                    <a:pt x="774" y="321"/>
                  </a:cubicBezTo>
                  <a:cubicBezTo>
                    <a:pt x="0" y="1004"/>
                    <a:pt x="374" y="2205"/>
                    <a:pt x="1418" y="2283"/>
                  </a:cubicBezTo>
                  <a:cubicBezTo>
                    <a:pt x="1513" y="2290"/>
                    <a:pt x="1549" y="2366"/>
                    <a:pt x="1533" y="2434"/>
                  </a:cubicBezTo>
                  <a:cubicBezTo>
                    <a:pt x="1575" y="2442"/>
                    <a:pt x="1619" y="2448"/>
                    <a:pt x="1660" y="2452"/>
                  </a:cubicBezTo>
                  <a:cubicBezTo>
                    <a:pt x="2052" y="1831"/>
                    <a:pt x="2487" y="1228"/>
                    <a:pt x="2939" y="639"/>
                  </a:cubicBezTo>
                  <a:cubicBezTo>
                    <a:pt x="2596" y="267"/>
                    <a:pt x="2102" y="1"/>
                    <a:pt x="16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8"/>
            <p:cNvSpPr/>
            <p:nvPr/>
          </p:nvSpPr>
          <p:spPr>
            <a:xfrm>
              <a:off x="2264650" y="3275507"/>
              <a:ext cx="88525" cy="72000"/>
            </a:xfrm>
            <a:custGeom>
              <a:avLst/>
              <a:gdLst/>
              <a:ahLst/>
              <a:cxnLst/>
              <a:rect l="l" t="t" r="r" b="b"/>
              <a:pathLst>
                <a:path w="3541" h="2880" extrusionOk="0">
                  <a:moveTo>
                    <a:pt x="1880" y="0"/>
                  </a:moveTo>
                  <a:cubicBezTo>
                    <a:pt x="1825" y="0"/>
                    <a:pt x="1770" y="3"/>
                    <a:pt x="1714" y="10"/>
                  </a:cubicBezTo>
                  <a:cubicBezTo>
                    <a:pt x="72" y="204"/>
                    <a:pt x="1" y="2495"/>
                    <a:pt x="1611" y="2797"/>
                  </a:cubicBezTo>
                  <a:cubicBezTo>
                    <a:pt x="1647" y="2803"/>
                    <a:pt x="1668" y="2833"/>
                    <a:pt x="1677" y="2868"/>
                  </a:cubicBezTo>
                  <a:cubicBezTo>
                    <a:pt x="1941" y="2871"/>
                    <a:pt x="2201" y="2875"/>
                    <a:pt x="2464" y="2879"/>
                  </a:cubicBezTo>
                  <a:cubicBezTo>
                    <a:pt x="3094" y="2545"/>
                    <a:pt x="3541" y="1882"/>
                    <a:pt x="3347" y="1139"/>
                  </a:cubicBezTo>
                  <a:cubicBezTo>
                    <a:pt x="3176" y="472"/>
                    <a:pt x="2551" y="0"/>
                    <a:pt x="18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8"/>
            <p:cNvSpPr/>
            <p:nvPr/>
          </p:nvSpPr>
          <p:spPr>
            <a:xfrm>
              <a:off x="2020850" y="3292332"/>
              <a:ext cx="108525" cy="53900"/>
            </a:xfrm>
            <a:custGeom>
              <a:avLst/>
              <a:gdLst/>
              <a:ahLst/>
              <a:cxnLst/>
              <a:rect l="l" t="t" r="r" b="b"/>
              <a:pathLst>
                <a:path w="4341" h="2156" extrusionOk="0">
                  <a:moveTo>
                    <a:pt x="2173" y="0"/>
                  </a:moveTo>
                  <a:cubicBezTo>
                    <a:pt x="2152" y="0"/>
                    <a:pt x="2131" y="1"/>
                    <a:pt x="2110" y="1"/>
                  </a:cubicBezTo>
                  <a:cubicBezTo>
                    <a:pt x="951" y="39"/>
                    <a:pt x="106" y="1061"/>
                    <a:pt x="0" y="2156"/>
                  </a:cubicBezTo>
                  <a:cubicBezTo>
                    <a:pt x="714" y="2152"/>
                    <a:pt x="1430" y="2144"/>
                    <a:pt x="2143" y="2142"/>
                  </a:cubicBezTo>
                  <a:cubicBezTo>
                    <a:pt x="2358" y="2141"/>
                    <a:pt x="2573" y="2141"/>
                    <a:pt x="2788" y="2141"/>
                  </a:cubicBezTo>
                  <a:cubicBezTo>
                    <a:pt x="3306" y="2141"/>
                    <a:pt x="3823" y="2143"/>
                    <a:pt x="4341" y="2144"/>
                  </a:cubicBezTo>
                  <a:cubicBezTo>
                    <a:pt x="4327" y="2122"/>
                    <a:pt x="4315" y="2094"/>
                    <a:pt x="4313" y="2061"/>
                  </a:cubicBezTo>
                  <a:cubicBezTo>
                    <a:pt x="4209" y="971"/>
                    <a:pt x="3308" y="0"/>
                    <a:pt x="2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8"/>
            <p:cNvSpPr/>
            <p:nvPr/>
          </p:nvSpPr>
          <p:spPr>
            <a:xfrm>
              <a:off x="2160700" y="3200657"/>
              <a:ext cx="64750" cy="63075"/>
            </a:xfrm>
            <a:custGeom>
              <a:avLst/>
              <a:gdLst/>
              <a:ahLst/>
              <a:cxnLst/>
              <a:rect l="l" t="t" r="r" b="b"/>
              <a:pathLst>
                <a:path w="2590" h="2523" extrusionOk="0">
                  <a:moveTo>
                    <a:pt x="1139" y="1"/>
                  </a:moveTo>
                  <a:cubicBezTo>
                    <a:pt x="1083" y="1"/>
                    <a:pt x="1027" y="4"/>
                    <a:pt x="972" y="11"/>
                  </a:cubicBezTo>
                  <a:cubicBezTo>
                    <a:pt x="961" y="27"/>
                    <a:pt x="947" y="43"/>
                    <a:pt x="924" y="55"/>
                  </a:cubicBezTo>
                  <a:cubicBezTo>
                    <a:pt x="347" y="353"/>
                    <a:pt x="1" y="930"/>
                    <a:pt x="111" y="1593"/>
                  </a:cubicBezTo>
                  <a:cubicBezTo>
                    <a:pt x="209" y="2168"/>
                    <a:pt x="678" y="2522"/>
                    <a:pt x="1234" y="2522"/>
                  </a:cubicBezTo>
                  <a:cubicBezTo>
                    <a:pt x="1281" y="2522"/>
                    <a:pt x="1329" y="2520"/>
                    <a:pt x="1377" y="2514"/>
                  </a:cubicBezTo>
                  <a:cubicBezTo>
                    <a:pt x="1984" y="2447"/>
                    <a:pt x="2589" y="1988"/>
                    <a:pt x="2582" y="1332"/>
                  </a:cubicBezTo>
                  <a:cubicBezTo>
                    <a:pt x="2573" y="587"/>
                    <a:pt x="1852" y="1"/>
                    <a:pt x="1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8"/>
            <p:cNvSpPr/>
            <p:nvPr/>
          </p:nvSpPr>
          <p:spPr>
            <a:xfrm>
              <a:off x="2076475" y="3119832"/>
              <a:ext cx="87500" cy="38975"/>
            </a:xfrm>
            <a:custGeom>
              <a:avLst/>
              <a:gdLst/>
              <a:ahLst/>
              <a:cxnLst/>
              <a:rect l="l" t="t" r="r" b="b"/>
              <a:pathLst>
                <a:path w="3500" h="1559" extrusionOk="0">
                  <a:moveTo>
                    <a:pt x="3499" y="0"/>
                  </a:moveTo>
                  <a:lnTo>
                    <a:pt x="3499" y="0"/>
                  </a:lnTo>
                  <a:cubicBezTo>
                    <a:pt x="2442" y="8"/>
                    <a:pt x="1386" y="14"/>
                    <a:pt x="329" y="21"/>
                  </a:cubicBezTo>
                  <a:cubicBezTo>
                    <a:pt x="221" y="21"/>
                    <a:pt x="110" y="21"/>
                    <a:pt x="1" y="24"/>
                  </a:cubicBezTo>
                  <a:cubicBezTo>
                    <a:pt x="187" y="844"/>
                    <a:pt x="887" y="1558"/>
                    <a:pt x="1767" y="1558"/>
                  </a:cubicBezTo>
                  <a:cubicBezTo>
                    <a:pt x="1793" y="1558"/>
                    <a:pt x="1819" y="1558"/>
                    <a:pt x="1846" y="1557"/>
                  </a:cubicBezTo>
                  <a:cubicBezTo>
                    <a:pt x="2818" y="1508"/>
                    <a:pt x="3215" y="781"/>
                    <a:pt x="34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8"/>
            <p:cNvSpPr/>
            <p:nvPr/>
          </p:nvSpPr>
          <p:spPr>
            <a:xfrm>
              <a:off x="1959200" y="3176307"/>
              <a:ext cx="92100" cy="70600"/>
            </a:xfrm>
            <a:custGeom>
              <a:avLst/>
              <a:gdLst/>
              <a:ahLst/>
              <a:cxnLst/>
              <a:rect l="l" t="t" r="r" b="b"/>
              <a:pathLst>
                <a:path w="3684" h="2824" extrusionOk="0">
                  <a:moveTo>
                    <a:pt x="1712" y="0"/>
                  </a:moveTo>
                  <a:cubicBezTo>
                    <a:pt x="1615" y="0"/>
                    <a:pt x="1517" y="6"/>
                    <a:pt x="1418" y="15"/>
                  </a:cubicBezTo>
                  <a:cubicBezTo>
                    <a:pt x="1421" y="18"/>
                    <a:pt x="1425" y="18"/>
                    <a:pt x="1429" y="20"/>
                  </a:cubicBezTo>
                  <a:cubicBezTo>
                    <a:pt x="1501" y="54"/>
                    <a:pt x="1459" y="162"/>
                    <a:pt x="1389" y="162"/>
                  </a:cubicBezTo>
                  <a:cubicBezTo>
                    <a:pt x="1383" y="162"/>
                    <a:pt x="1376" y="161"/>
                    <a:pt x="1369" y="159"/>
                  </a:cubicBezTo>
                  <a:cubicBezTo>
                    <a:pt x="1258" y="126"/>
                    <a:pt x="1156" y="110"/>
                    <a:pt x="1062" y="110"/>
                  </a:cubicBezTo>
                  <a:cubicBezTo>
                    <a:pt x="156" y="110"/>
                    <a:pt x="0" y="1519"/>
                    <a:pt x="355" y="2137"/>
                  </a:cubicBezTo>
                  <a:cubicBezTo>
                    <a:pt x="625" y="2606"/>
                    <a:pt x="1106" y="2823"/>
                    <a:pt x="1604" y="2823"/>
                  </a:cubicBezTo>
                  <a:cubicBezTo>
                    <a:pt x="1840" y="2823"/>
                    <a:pt x="2080" y="2774"/>
                    <a:pt x="2304" y="2680"/>
                  </a:cubicBezTo>
                  <a:cubicBezTo>
                    <a:pt x="3168" y="2318"/>
                    <a:pt x="3683" y="1234"/>
                    <a:pt x="2946" y="480"/>
                  </a:cubicBezTo>
                  <a:cubicBezTo>
                    <a:pt x="2597" y="119"/>
                    <a:pt x="2163" y="0"/>
                    <a:pt x="17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8"/>
            <p:cNvSpPr/>
            <p:nvPr/>
          </p:nvSpPr>
          <p:spPr>
            <a:xfrm>
              <a:off x="1835025" y="3249307"/>
              <a:ext cx="84200" cy="59650"/>
            </a:xfrm>
            <a:custGeom>
              <a:avLst/>
              <a:gdLst/>
              <a:ahLst/>
              <a:cxnLst/>
              <a:rect l="l" t="t" r="r" b="b"/>
              <a:pathLst>
                <a:path w="3368" h="2386" extrusionOk="0">
                  <a:moveTo>
                    <a:pt x="1063" y="0"/>
                  </a:moveTo>
                  <a:cubicBezTo>
                    <a:pt x="425" y="238"/>
                    <a:pt x="0" y="849"/>
                    <a:pt x="280" y="1570"/>
                  </a:cubicBezTo>
                  <a:cubicBezTo>
                    <a:pt x="501" y="2143"/>
                    <a:pt x="1104" y="2385"/>
                    <a:pt x="1694" y="2385"/>
                  </a:cubicBezTo>
                  <a:cubicBezTo>
                    <a:pt x="1844" y="2385"/>
                    <a:pt x="1993" y="2370"/>
                    <a:pt x="2135" y="2340"/>
                  </a:cubicBezTo>
                  <a:cubicBezTo>
                    <a:pt x="2885" y="2183"/>
                    <a:pt x="3367" y="1413"/>
                    <a:pt x="3000" y="682"/>
                  </a:cubicBezTo>
                  <a:cubicBezTo>
                    <a:pt x="2773" y="232"/>
                    <a:pt x="2327" y="43"/>
                    <a:pt x="1870" y="43"/>
                  </a:cubicBezTo>
                  <a:cubicBezTo>
                    <a:pt x="1662" y="43"/>
                    <a:pt x="1452" y="82"/>
                    <a:pt x="1259" y="153"/>
                  </a:cubicBezTo>
                  <a:cubicBezTo>
                    <a:pt x="1242" y="159"/>
                    <a:pt x="1226" y="162"/>
                    <a:pt x="1211" y="162"/>
                  </a:cubicBezTo>
                  <a:cubicBezTo>
                    <a:pt x="1128" y="162"/>
                    <a:pt x="1067" y="80"/>
                    <a:pt x="10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8"/>
            <p:cNvSpPr/>
            <p:nvPr/>
          </p:nvSpPr>
          <p:spPr>
            <a:xfrm>
              <a:off x="1829200" y="3121057"/>
              <a:ext cx="79850" cy="46025"/>
            </a:xfrm>
            <a:custGeom>
              <a:avLst/>
              <a:gdLst/>
              <a:ahLst/>
              <a:cxnLst/>
              <a:rect l="l" t="t" r="r" b="b"/>
              <a:pathLst>
                <a:path w="3194" h="1841" extrusionOk="0">
                  <a:moveTo>
                    <a:pt x="3193" y="0"/>
                  </a:moveTo>
                  <a:cubicBezTo>
                    <a:pt x="2696" y="2"/>
                    <a:pt x="2197" y="4"/>
                    <a:pt x="1698" y="7"/>
                  </a:cubicBezTo>
                  <a:cubicBezTo>
                    <a:pt x="1146" y="7"/>
                    <a:pt x="589" y="20"/>
                    <a:pt x="30" y="34"/>
                  </a:cubicBezTo>
                  <a:cubicBezTo>
                    <a:pt x="30" y="44"/>
                    <a:pt x="36" y="50"/>
                    <a:pt x="32" y="60"/>
                  </a:cubicBezTo>
                  <a:cubicBezTo>
                    <a:pt x="1" y="939"/>
                    <a:pt x="710" y="1840"/>
                    <a:pt x="1601" y="1840"/>
                  </a:cubicBezTo>
                  <a:cubicBezTo>
                    <a:pt x="1727" y="1840"/>
                    <a:pt x="1855" y="1822"/>
                    <a:pt x="1986" y="1784"/>
                  </a:cubicBezTo>
                  <a:cubicBezTo>
                    <a:pt x="2829" y="1540"/>
                    <a:pt x="3076" y="766"/>
                    <a:pt x="31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8"/>
            <p:cNvSpPr/>
            <p:nvPr/>
          </p:nvSpPr>
          <p:spPr>
            <a:xfrm>
              <a:off x="1696775" y="3167482"/>
              <a:ext cx="89200" cy="72525"/>
            </a:xfrm>
            <a:custGeom>
              <a:avLst/>
              <a:gdLst/>
              <a:ahLst/>
              <a:cxnLst/>
              <a:rect l="l" t="t" r="r" b="b"/>
              <a:pathLst>
                <a:path w="3568" h="2901" extrusionOk="0">
                  <a:moveTo>
                    <a:pt x="1992" y="0"/>
                  </a:moveTo>
                  <a:cubicBezTo>
                    <a:pt x="1603" y="0"/>
                    <a:pt x="1214" y="151"/>
                    <a:pt x="897" y="422"/>
                  </a:cubicBezTo>
                  <a:cubicBezTo>
                    <a:pt x="867" y="447"/>
                    <a:pt x="836" y="458"/>
                    <a:pt x="806" y="458"/>
                  </a:cubicBezTo>
                  <a:cubicBezTo>
                    <a:pt x="753" y="458"/>
                    <a:pt x="706" y="423"/>
                    <a:pt x="687" y="375"/>
                  </a:cubicBezTo>
                  <a:lnTo>
                    <a:pt x="687" y="375"/>
                  </a:lnTo>
                  <a:cubicBezTo>
                    <a:pt x="1" y="804"/>
                    <a:pt x="319" y="2038"/>
                    <a:pt x="871" y="2509"/>
                  </a:cubicBezTo>
                  <a:cubicBezTo>
                    <a:pt x="1173" y="2766"/>
                    <a:pt x="1544" y="2901"/>
                    <a:pt x="1910" y="2901"/>
                  </a:cubicBezTo>
                  <a:cubicBezTo>
                    <a:pt x="2304" y="2901"/>
                    <a:pt x="2692" y="2744"/>
                    <a:pt x="2979" y="2414"/>
                  </a:cubicBezTo>
                  <a:cubicBezTo>
                    <a:pt x="3504" y="1812"/>
                    <a:pt x="3568" y="821"/>
                    <a:pt x="2892" y="306"/>
                  </a:cubicBezTo>
                  <a:cubicBezTo>
                    <a:pt x="2616" y="97"/>
                    <a:pt x="2304" y="0"/>
                    <a:pt x="19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8"/>
            <p:cNvSpPr/>
            <p:nvPr/>
          </p:nvSpPr>
          <p:spPr>
            <a:xfrm>
              <a:off x="1671100" y="3297057"/>
              <a:ext cx="67300" cy="57775"/>
            </a:xfrm>
            <a:custGeom>
              <a:avLst/>
              <a:gdLst/>
              <a:ahLst/>
              <a:cxnLst/>
              <a:rect l="l" t="t" r="r" b="b"/>
              <a:pathLst>
                <a:path w="2692" h="2311" extrusionOk="0">
                  <a:moveTo>
                    <a:pt x="747" y="0"/>
                  </a:moveTo>
                  <a:cubicBezTo>
                    <a:pt x="506" y="0"/>
                    <a:pt x="258" y="45"/>
                    <a:pt x="12" y="142"/>
                  </a:cubicBezTo>
                  <a:cubicBezTo>
                    <a:pt x="14" y="866"/>
                    <a:pt x="14" y="1588"/>
                    <a:pt x="0" y="2311"/>
                  </a:cubicBezTo>
                  <a:cubicBezTo>
                    <a:pt x="864" y="2191"/>
                    <a:pt x="1744" y="2126"/>
                    <a:pt x="2628" y="2092"/>
                  </a:cubicBezTo>
                  <a:cubicBezTo>
                    <a:pt x="2618" y="2071"/>
                    <a:pt x="2616" y="2048"/>
                    <a:pt x="2616" y="2022"/>
                  </a:cubicBezTo>
                  <a:cubicBezTo>
                    <a:pt x="2692" y="850"/>
                    <a:pt x="1791" y="0"/>
                    <a:pt x="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8"/>
            <p:cNvSpPr/>
            <p:nvPr/>
          </p:nvSpPr>
          <p:spPr>
            <a:xfrm>
              <a:off x="1654700" y="3107932"/>
              <a:ext cx="856150" cy="255275"/>
            </a:xfrm>
            <a:custGeom>
              <a:avLst/>
              <a:gdLst/>
              <a:ahLst/>
              <a:cxnLst/>
              <a:rect l="l" t="t" r="r" b="b"/>
              <a:pathLst>
                <a:path w="34246" h="10211" extrusionOk="0">
                  <a:moveTo>
                    <a:pt x="20370" y="476"/>
                  </a:moveTo>
                  <a:lnTo>
                    <a:pt x="20370" y="476"/>
                  </a:lnTo>
                  <a:cubicBezTo>
                    <a:pt x="20086" y="1257"/>
                    <a:pt x="19689" y="1984"/>
                    <a:pt x="18717" y="2033"/>
                  </a:cubicBezTo>
                  <a:cubicBezTo>
                    <a:pt x="18690" y="2034"/>
                    <a:pt x="18664" y="2034"/>
                    <a:pt x="18638" y="2034"/>
                  </a:cubicBezTo>
                  <a:cubicBezTo>
                    <a:pt x="17758" y="2034"/>
                    <a:pt x="17058" y="1320"/>
                    <a:pt x="16872" y="500"/>
                  </a:cubicBezTo>
                  <a:cubicBezTo>
                    <a:pt x="16981" y="497"/>
                    <a:pt x="17092" y="497"/>
                    <a:pt x="17200" y="497"/>
                  </a:cubicBezTo>
                  <a:cubicBezTo>
                    <a:pt x="18257" y="490"/>
                    <a:pt x="19313" y="484"/>
                    <a:pt x="20370" y="476"/>
                  </a:cubicBezTo>
                  <a:close/>
                  <a:moveTo>
                    <a:pt x="10173" y="525"/>
                  </a:moveTo>
                  <a:lnTo>
                    <a:pt x="10173" y="525"/>
                  </a:lnTo>
                  <a:cubicBezTo>
                    <a:pt x="10056" y="1291"/>
                    <a:pt x="9809" y="2065"/>
                    <a:pt x="8966" y="2309"/>
                  </a:cubicBezTo>
                  <a:cubicBezTo>
                    <a:pt x="8835" y="2347"/>
                    <a:pt x="8707" y="2365"/>
                    <a:pt x="8581" y="2365"/>
                  </a:cubicBezTo>
                  <a:cubicBezTo>
                    <a:pt x="7690" y="2365"/>
                    <a:pt x="6981" y="1464"/>
                    <a:pt x="7012" y="585"/>
                  </a:cubicBezTo>
                  <a:cubicBezTo>
                    <a:pt x="7016" y="575"/>
                    <a:pt x="7010" y="569"/>
                    <a:pt x="7010" y="559"/>
                  </a:cubicBezTo>
                  <a:cubicBezTo>
                    <a:pt x="7569" y="545"/>
                    <a:pt x="8126" y="532"/>
                    <a:pt x="8678" y="532"/>
                  </a:cubicBezTo>
                  <a:cubicBezTo>
                    <a:pt x="9177" y="529"/>
                    <a:pt x="9675" y="527"/>
                    <a:pt x="10173" y="525"/>
                  </a:cubicBezTo>
                  <a:close/>
                  <a:moveTo>
                    <a:pt x="27098" y="426"/>
                  </a:moveTo>
                  <a:lnTo>
                    <a:pt x="27098" y="426"/>
                  </a:lnTo>
                  <a:cubicBezTo>
                    <a:pt x="27386" y="1513"/>
                    <a:pt x="26804" y="2787"/>
                    <a:pt x="25561" y="2787"/>
                  </a:cubicBezTo>
                  <a:cubicBezTo>
                    <a:pt x="25540" y="2787"/>
                    <a:pt x="25519" y="2786"/>
                    <a:pt x="25498" y="2786"/>
                  </a:cubicBezTo>
                  <a:cubicBezTo>
                    <a:pt x="24272" y="2743"/>
                    <a:pt x="23736" y="1241"/>
                    <a:pt x="24616" y="444"/>
                  </a:cubicBezTo>
                  <a:cubicBezTo>
                    <a:pt x="25442" y="440"/>
                    <a:pt x="26269" y="432"/>
                    <a:pt x="27098" y="426"/>
                  </a:cubicBezTo>
                  <a:close/>
                  <a:moveTo>
                    <a:pt x="30745" y="1729"/>
                  </a:moveTo>
                  <a:cubicBezTo>
                    <a:pt x="31234" y="1729"/>
                    <a:pt x="31728" y="1995"/>
                    <a:pt x="32071" y="2367"/>
                  </a:cubicBezTo>
                  <a:cubicBezTo>
                    <a:pt x="31619" y="2956"/>
                    <a:pt x="31184" y="3559"/>
                    <a:pt x="30792" y="4180"/>
                  </a:cubicBezTo>
                  <a:cubicBezTo>
                    <a:pt x="30751" y="4176"/>
                    <a:pt x="30707" y="4170"/>
                    <a:pt x="30665" y="4162"/>
                  </a:cubicBezTo>
                  <a:cubicBezTo>
                    <a:pt x="30681" y="4094"/>
                    <a:pt x="30645" y="4018"/>
                    <a:pt x="30550" y="4011"/>
                  </a:cubicBezTo>
                  <a:cubicBezTo>
                    <a:pt x="29506" y="3933"/>
                    <a:pt x="29132" y="2732"/>
                    <a:pt x="29906" y="2049"/>
                  </a:cubicBezTo>
                  <a:cubicBezTo>
                    <a:pt x="30162" y="1824"/>
                    <a:pt x="30452" y="1729"/>
                    <a:pt x="30745" y="1729"/>
                  </a:cubicBezTo>
                  <a:close/>
                  <a:moveTo>
                    <a:pt x="16819" y="7376"/>
                  </a:moveTo>
                  <a:cubicBezTo>
                    <a:pt x="17954" y="7376"/>
                    <a:pt x="18855" y="8347"/>
                    <a:pt x="18959" y="9437"/>
                  </a:cubicBezTo>
                  <a:cubicBezTo>
                    <a:pt x="18961" y="9470"/>
                    <a:pt x="18973" y="9497"/>
                    <a:pt x="18987" y="9520"/>
                  </a:cubicBezTo>
                  <a:cubicBezTo>
                    <a:pt x="18469" y="9519"/>
                    <a:pt x="17952" y="9517"/>
                    <a:pt x="17434" y="9517"/>
                  </a:cubicBezTo>
                  <a:cubicBezTo>
                    <a:pt x="17219" y="9517"/>
                    <a:pt x="17004" y="9517"/>
                    <a:pt x="16789" y="9518"/>
                  </a:cubicBezTo>
                  <a:cubicBezTo>
                    <a:pt x="16076" y="9520"/>
                    <a:pt x="15360" y="9528"/>
                    <a:pt x="14646" y="9532"/>
                  </a:cubicBezTo>
                  <a:cubicBezTo>
                    <a:pt x="14752" y="8437"/>
                    <a:pt x="15597" y="7415"/>
                    <a:pt x="16756" y="7377"/>
                  </a:cubicBezTo>
                  <a:cubicBezTo>
                    <a:pt x="16777" y="7377"/>
                    <a:pt x="16798" y="7376"/>
                    <a:pt x="16819" y="7376"/>
                  </a:cubicBezTo>
                  <a:close/>
                  <a:moveTo>
                    <a:pt x="26278" y="6703"/>
                  </a:moveTo>
                  <a:cubicBezTo>
                    <a:pt x="26949" y="6703"/>
                    <a:pt x="27574" y="7175"/>
                    <a:pt x="27745" y="7842"/>
                  </a:cubicBezTo>
                  <a:cubicBezTo>
                    <a:pt x="27938" y="8585"/>
                    <a:pt x="27492" y="9248"/>
                    <a:pt x="26862" y="9582"/>
                  </a:cubicBezTo>
                  <a:cubicBezTo>
                    <a:pt x="26599" y="9578"/>
                    <a:pt x="26339" y="9574"/>
                    <a:pt x="26075" y="9571"/>
                  </a:cubicBezTo>
                  <a:cubicBezTo>
                    <a:pt x="26066" y="9536"/>
                    <a:pt x="26045" y="9506"/>
                    <a:pt x="26009" y="9500"/>
                  </a:cubicBezTo>
                  <a:cubicBezTo>
                    <a:pt x="24399" y="9198"/>
                    <a:pt x="24470" y="6906"/>
                    <a:pt x="26112" y="6713"/>
                  </a:cubicBezTo>
                  <a:cubicBezTo>
                    <a:pt x="26168" y="6706"/>
                    <a:pt x="26223" y="6703"/>
                    <a:pt x="26278" y="6703"/>
                  </a:cubicBezTo>
                  <a:close/>
                  <a:moveTo>
                    <a:pt x="33660" y="377"/>
                  </a:moveTo>
                  <a:cubicBezTo>
                    <a:pt x="33212" y="931"/>
                    <a:pt x="32751" y="1492"/>
                    <a:pt x="32300" y="2067"/>
                  </a:cubicBezTo>
                  <a:cubicBezTo>
                    <a:pt x="31884" y="1633"/>
                    <a:pt x="31300" y="1369"/>
                    <a:pt x="30733" y="1369"/>
                  </a:cubicBezTo>
                  <a:cubicBezTo>
                    <a:pt x="30228" y="1369"/>
                    <a:pt x="29736" y="1579"/>
                    <a:pt x="29389" y="2065"/>
                  </a:cubicBezTo>
                  <a:cubicBezTo>
                    <a:pt x="28777" y="2923"/>
                    <a:pt x="29304" y="4273"/>
                    <a:pt x="30387" y="4273"/>
                  </a:cubicBezTo>
                  <a:cubicBezTo>
                    <a:pt x="30440" y="4273"/>
                    <a:pt x="30494" y="4270"/>
                    <a:pt x="30550" y="4263"/>
                  </a:cubicBezTo>
                  <a:cubicBezTo>
                    <a:pt x="30552" y="4263"/>
                    <a:pt x="30552" y="4261"/>
                    <a:pt x="30555" y="4261"/>
                  </a:cubicBezTo>
                  <a:cubicBezTo>
                    <a:pt x="30603" y="4279"/>
                    <a:pt x="30651" y="4302"/>
                    <a:pt x="30701" y="4323"/>
                  </a:cubicBezTo>
                  <a:cubicBezTo>
                    <a:pt x="30552" y="4563"/>
                    <a:pt x="30412" y="4803"/>
                    <a:pt x="30280" y="5048"/>
                  </a:cubicBezTo>
                  <a:cubicBezTo>
                    <a:pt x="30150" y="5085"/>
                    <a:pt x="30054" y="5214"/>
                    <a:pt x="30150" y="5362"/>
                  </a:cubicBezTo>
                  <a:cubicBezTo>
                    <a:pt x="30592" y="6027"/>
                    <a:pt x="31037" y="6703"/>
                    <a:pt x="31500" y="7373"/>
                  </a:cubicBezTo>
                  <a:cubicBezTo>
                    <a:pt x="30758" y="7854"/>
                    <a:pt x="30534" y="8918"/>
                    <a:pt x="30970" y="9671"/>
                  </a:cubicBezTo>
                  <a:cubicBezTo>
                    <a:pt x="29816" y="9640"/>
                    <a:pt x="28661" y="9615"/>
                    <a:pt x="27507" y="9594"/>
                  </a:cubicBezTo>
                  <a:cubicBezTo>
                    <a:pt x="28652" y="8597"/>
                    <a:pt x="28036" y="6335"/>
                    <a:pt x="26333" y="6335"/>
                  </a:cubicBezTo>
                  <a:cubicBezTo>
                    <a:pt x="26246" y="6335"/>
                    <a:pt x="26157" y="6340"/>
                    <a:pt x="26064" y="6353"/>
                  </a:cubicBezTo>
                  <a:cubicBezTo>
                    <a:pt x="25166" y="6472"/>
                    <a:pt x="24369" y="7301"/>
                    <a:pt x="24446" y="8234"/>
                  </a:cubicBezTo>
                  <a:cubicBezTo>
                    <a:pt x="24490" y="8777"/>
                    <a:pt x="24812" y="9315"/>
                    <a:pt x="25281" y="9562"/>
                  </a:cubicBezTo>
                  <a:cubicBezTo>
                    <a:pt x="23287" y="9536"/>
                    <a:pt x="21291" y="9522"/>
                    <a:pt x="19299" y="9520"/>
                  </a:cubicBezTo>
                  <a:cubicBezTo>
                    <a:pt x="19308" y="9498"/>
                    <a:pt x="19315" y="9470"/>
                    <a:pt x="19310" y="9437"/>
                  </a:cubicBezTo>
                  <a:cubicBezTo>
                    <a:pt x="19183" y="8160"/>
                    <a:pt x="18153" y="7040"/>
                    <a:pt x="16818" y="7040"/>
                  </a:cubicBezTo>
                  <a:cubicBezTo>
                    <a:pt x="16798" y="7040"/>
                    <a:pt x="16777" y="7040"/>
                    <a:pt x="16756" y="7041"/>
                  </a:cubicBezTo>
                  <a:cubicBezTo>
                    <a:pt x="15429" y="7075"/>
                    <a:pt x="14427" y="8257"/>
                    <a:pt x="14410" y="9532"/>
                  </a:cubicBezTo>
                  <a:cubicBezTo>
                    <a:pt x="12464" y="9546"/>
                    <a:pt x="10517" y="9566"/>
                    <a:pt x="8574" y="9599"/>
                  </a:cubicBezTo>
                  <a:cubicBezTo>
                    <a:pt x="7940" y="9610"/>
                    <a:pt x="7299" y="9611"/>
                    <a:pt x="6655" y="9611"/>
                  </a:cubicBezTo>
                  <a:cubicBezTo>
                    <a:pt x="6565" y="9611"/>
                    <a:pt x="6475" y="9611"/>
                    <a:pt x="6385" y="9611"/>
                  </a:cubicBezTo>
                  <a:cubicBezTo>
                    <a:pt x="5456" y="9611"/>
                    <a:pt x="4522" y="9612"/>
                    <a:pt x="3594" y="9643"/>
                  </a:cubicBezTo>
                  <a:cubicBezTo>
                    <a:pt x="3600" y="9624"/>
                    <a:pt x="3605" y="9608"/>
                    <a:pt x="3608" y="9587"/>
                  </a:cubicBezTo>
                  <a:cubicBezTo>
                    <a:pt x="3677" y="8268"/>
                    <a:pt x="2654" y="7291"/>
                    <a:pt x="1488" y="7291"/>
                  </a:cubicBezTo>
                  <a:cubicBezTo>
                    <a:pt x="1218" y="7291"/>
                    <a:pt x="940" y="7343"/>
                    <a:pt x="666" y="7456"/>
                  </a:cubicBezTo>
                  <a:cubicBezTo>
                    <a:pt x="650" y="5178"/>
                    <a:pt x="585" y="2896"/>
                    <a:pt x="642" y="615"/>
                  </a:cubicBezTo>
                  <a:cubicBezTo>
                    <a:pt x="645" y="591"/>
                    <a:pt x="638" y="575"/>
                    <a:pt x="634" y="555"/>
                  </a:cubicBezTo>
                  <a:lnTo>
                    <a:pt x="634" y="555"/>
                  </a:lnTo>
                  <a:cubicBezTo>
                    <a:pt x="1471" y="625"/>
                    <a:pt x="2319" y="649"/>
                    <a:pt x="3173" y="649"/>
                  </a:cubicBezTo>
                  <a:cubicBezTo>
                    <a:pt x="4371" y="649"/>
                    <a:pt x="5579" y="601"/>
                    <a:pt x="6775" y="566"/>
                  </a:cubicBezTo>
                  <a:lnTo>
                    <a:pt x="6775" y="566"/>
                  </a:lnTo>
                  <a:cubicBezTo>
                    <a:pt x="6773" y="573"/>
                    <a:pt x="6771" y="578"/>
                    <a:pt x="6768" y="585"/>
                  </a:cubicBezTo>
                  <a:cubicBezTo>
                    <a:pt x="6646" y="1649"/>
                    <a:pt x="7514" y="2713"/>
                    <a:pt x="8595" y="2713"/>
                  </a:cubicBezTo>
                  <a:cubicBezTo>
                    <a:pt x="8684" y="2713"/>
                    <a:pt x="8775" y="2706"/>
                    <a:pt x="8867" y="2691"/>
                  </a:cubicBezTo>
                  <a:cubicBezTo>
                    <a:pt x="9781" y="2538"/>
                    <a:pt x="10732" y="1466"/>
                    <a:pt x="10377" y="524"/>
                  </a:cubicBezTo>
                  <a:cubicBezTo>
                    <a:pt x="12453" y="518"/>
                    <a:pt x="14529" y="510"/>
                    <a:pt x="16605" y="500"/>
                  </a:cubicBezTo>
                  <a:cubicBezTo>
                    <a:pt x="16745" y="1523"/>
                    <a:pt x="17598" y="2376"/>
                    <a:pt x="18652" y="2376"/>
                  </a:cubicBezTo>
                  <a:cubicBezTo>
                    <a:pt x="18708" y="2376"/>
                    <a:pt x="18764" y="2374"/>
                    <a:pt x="18821" y="2369"/>
                  </a:cubicBezTo>
                  <a:cubicBezTo>
                    <a:pt x="19721" y="2291"/>
                    <a:pt x="20735" y="1430"/>
                    <a:pt x="20705" y="474"/>
                  </a:cubicBezTo>
                  <a:cubicBezTo>
                    <a:pt x="21894" y="466"/>
                    <a:pt x="23083" y="456"/>
                    <a:pt x="24275" y="448"/>
                  </a:cubicBezTo>
                  <a:lnTo>
                    <a:pt x="24275" y="448"/>
                  </a:lnTo>
                  <a:cubicBezTo>
                    <a:pt x="23446" y="1275"/>
                    <a:pt x="23951" y="2828"/>
                    <a:pt x="25154" y="3090"/>
                  </a:cubicBezTo>
                  <a:cubicBezTo>
                    <a:pt x="25307" y="3123"/>
                    <a:pt x="25455" y="3139"/>
                    <a:pt x="25597" y="3139"/>
                  </a:cubicBezTo>
                  <a:cubicBezTo>
                    <a:pt x="26951" y="3139"/>
                    <a:pt x="27763" y="1710"/>
                    <a:pt x="27452" y="423"/>
                  </a:cubicBezTo>
                  <a:cubicBezTo>
                    <a:pt x="29520" y="409"/>
                    <a:pt x="31591" y="395"/>
                    <a:pt x="33660" y="377"/>
                  </a:cubicBezTo>
                  <a:close/>
                  <a:moveTo>
                    <a:pt x="31642" y="7581"/>
                  </a:moveTo>
                  <a:cubicBezTo>
                    <a:pt x="32162" y="8322"/>
                    <a:pt x="32699" y="9049"/>
                    <a:pt x="33272" y="9733"/>
                  </a:cubicBezTo>
                  <a:cubicBezTo>
                    <a:pt x="32653" y="9715"/>
                    <a:pt x="32037" y="9698"/>
                    <a:pt x="31418" y="9681"/>
                  </a:cubicBezTo>
                  <a:cubicBezTo>
                    <a:pt x="30910" y="9054"/>
                    <a:pt x="31011" y="8082"/>
                    <a:pt x="31642" y="7581"/>
                  </a:cubicBezTo>
                  <a:close/>
                  <a:moveTo>
                    <a:pt x="1403" y="7565"/>
                  </a:moveTo>
                  <a:cubicBezTo>
                    <a:pt x="2447" y="7565"/>
                    <a:pt x="3348" y="8415"/>
                    <a:pt x="3272" y="9587"/>
                  </a:cubicBezTo>
                  <a:cubicBezTo>
                    <a:pt x="3272" y="9613"/>
                    <a:pt x="3274" y="9636"/>
                    <a:pt x="3284" y="9657"/>
                  </a:cubicBezTo>
                  <a:cubicBezTo>
                    <a:pt x="2400" y="9691"/>
                    <a:pt x="1520" y="9756"/>
                    <a:pt x="656" y="9876"/>
                  </a:cubicBezTo>
                  <a:cubicBezTo>
                    <a:pt x="670" y="9153"/>
                    <a:pt x="670" y="8431"/>
                    <a:pt x="668" y="7707"/>
                  </a:cubicBezTo>
                  <a:cubicBezTo>
                    <a:pt x="914" y="7610"/>
                    <a:pt x="1162" y="7565"/>
                    <a:pt x="1403" y="7565"/>
                  </a:cubicBezTo>
                  <a:close/>
                  <a:moveTo>
                    <a:pt x="34016" y="1"/>
                  </a:moveTo>
                  <a:cubicBezTo>
                    <a:pt x="34015" y="1"/>
                    <a:pt x="34014" y="1"/>
                    <a:pt x="34013" y="1"/>
                  </a:cubicBezTo>
                  <a:cubicBezTo>
                    <a:pt x="31753" y="21"/>
                    <a:pt x="29490" y="44"/>
                    <a:pt x="27230" y="67"/>
                  </a:cubicBezTo>
                  <a:lnTo>
                    <a:pt x="27220" y="67"/>
                  </a:lnTo>
                  <a:cubicBezTo>
                    <a:pt x="23880" y="102"/>
                    <a:pt x="20541" y="136"/>
                    <a:pt x="17200" y="169"/>
                  </a:cubicBezTo>
                  <a:cubicBezTo>
                    <a:pt x="14436" y="196"/>
                    <a:pt x="11672" y="227"/>
                    <a:pt x="8909" y="257"/>
                  </a:cubicBezTo>
                  <a:cubicBezTo>
                    <a:pt x="8721" y="259"/>
                    <a:pt x="8533" y="260"/>
                    <a:pt x="8344" y="260"/>
                  </a:cubicBezTo>
                  <a:cubicBezTo>
                    <a:pt x="6826" y="260"/>
                    <a:pt x="5276" y="198"/>
                    <a:pt x="3738" y="198"/>
                  </a:cubicBezTo>
                  <a:cubicBezTo>
                    <a:pt x="2609" y="198"/>
                    <a:pt x="1487" y="232"/>
                    <a:pt x="387" y="347"/>
                  </a:cubicBezTo>
                  <a:cubicBezTo>
                    <a:pt x="334" y="351"/>
                    <a:pt x="304" y="386"/>
                    <a:pt x="296" y="423"/>
                  </a:cubicBezTo>
                  <a:cubicBezTo>
                    <a:pt x="232" y="458"/>
                    <a:pt x="181" y="520"/>
                    <a:pt x="179" y="615"/>
                  </a:cubicBezTo>
                  <a:cubicBezTo>
                    <a:pt x="97" y="3689"/>
                    <a:pt x="0" y="6862"/>
                    <a:pt x="324" y="9926"/>
                  </a:cubicBezTo>
                  <a:cubicBezTo>
                    <a:pt x="335" y="10031"/>
                    <a:pt x="420" y="10083"/>
                    <a:pt x="502" y="10083"/>
                  </a:cubicBezTo>
                  <a:cubicBezTo>
                    <a:pt x="503" y="10083"/>
                    <a:pt x="505" y="10083"/>
                    <a:pt x="507" y="10083"/>
                  </a:cubicBezTo>
                  <a:cubicBezTo>
                    <a:pt x="527" y="10107"/>
                    <a:pt x="555" y="10125"/>
                    <a:pt x="587" y="10127"/>
                  </a:cubicBezTo>
                  <a:cubicBezTo>
                    <a:pt x="1323" y="10187"/>
                    <a:pt x="2066" y="10210"/>
                    <a:pt x="2812" y="10210"/>
                  </a:cubicBezTo>
                  <a:cubicBezTo>
                    <a:pt x="4808" y="10210"/>
                    <a:pt x="6828" y="10048"/>
                    <a:pt x="8802" y="10015"/>
                  </a:cubicBezTo>
                  <a:cubicBezTo>
                    <a:pt x="11541" y="9968"/>
                    <a:pt x="14279" y="9945"/>
                    <a:pt x="17018" y="9940"/>
                  </a:cubicBezTo>
                  <a:cubicBezTo>
                    <a:pt x="17243" y="9940"/>
                    <a:pt x="17468" y="9939"/>
                    <a:pt x="17692" y="9939"/>
                  </a:cubicBezTo>
                  <a:cubicBezTo>
                    <a:pt x="22945" y="9939"/>
                    <a:pt x="28196" y="10034"/>
                    <a:pt x="33448" y="10153"/>
                  </a:cubicBezTo>
                  <a:cubicBezTo>
                    <a:pt x="33451" y="10153"/>
                    <a:pt x="33455" y="10153"/>
                    <a:pt x="33458" y="10153"/>
                  </a:cubicBezTo>
                  <a:cubicBezTo>
                    <a:pt x="33587" y="10153"/>
                    <a:pt x="33649" y="10051"/>
                    <a:pt x="33649" y="9947"/>
                  </a:cubicBezTo>
                  <a:cubicBezTo>
                    <a:pt x="33703" y="9902"/>
                    <a:pt x="33731" y="9822"/>
                    <a:pt x="33690" y="9749"/>
                  </a:cubicBezTo>
                  <a:cubicBezTo>
                    <a:pt x="32796" y="8156"/>
                    <a:pt x="31656" y="6634"/>
                    <a:pt x="30566" y="5168"/>
                  </a:cubicBezTo>
                  <a:cubicBezTo>
                    <a:pt x="31804" y="3691"/>
                    <a:pt x="32858" y="2042"/>
                    <a:pt x="34071" y="541"/>
                  </a:cubicBezTo>
                  <a:cubicBezTo>
                    <a:pt x="34121" y="478"/>
                    <a:pt x="34129" y="407"/>
                    <a:pt x="34110" y="345"/>
                  </a:cubicBezTo>
                  <a:cubicBezTo>
                    <a:pt x="34246" y="257"/>
                    <a:pt x="34214" y="1"/>
                    <a:pt x="340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8"/>
            <p:cNvSpPr/>
            <p:nvPr/>
          </p:nvSpPr>
          <p:spPr>
            <a:xfrm>
              <a:off x="1669300" y="3117332"/>
              <a:ext cx="826900" cy="232375"/>
            </a:xfrm>
            <a:custGeom>
              <a:avLst/>
              <a:gdLst/>
              <a:ahLst/>
              <a:cxnLst/>
              <a:rect l="l" t="t" r="r" b="b"/>
              <a:pathLst>
                <a:path w="33076" h="9295" extrusionOk="0">
                  <a:moveTo>
                    <a:pt x="3056" y="1686"/>
                  </a:moveTo>
                  <a:cubicBezTo>
                    <a:pt x="3570" y="1686"/>
                    <a:pt x="4094" y="1891"/>
                    <a:pt x="4432" y="2263"/>
                  </a:cubicBezTo>
                  <a:cubicBezTo>
                    <a:pt x="5136" y="3040"/>
                    <a:pt x="4857" y="4311"/>
                    <a:pt x="4062" y="4915"/>
                  </a:cubicBezTo>
                  <a:cubicBezTo>
                    <a:pt x="3753" y="5149"/>
                    <a:pt x="3399" y="5254"/>
                    <a:pt x="3045" y="5254"/>
                  </a:cubicBezTo>
                  <a:cubicBezTo>
                    <a:pt x="2342" y="5254"/>
                    <a:pt x="1638" y="4841"/>
                    <a:pt x="1280" y="4201"/>
                  </a:cubicBezTo>
                  <a:cubicBezTo>
                    <a:pt x="851" y="3438"/>
                    <a:pt x="1086" y="2201"/>
                    <a:pt x="2016" y="2035"/>
                  </a:cubicBezTo>
                  <a:cubicBezTo>
                    <a:pt x="2305" y="1797"/>
                    <a:pt x="2678" y="1686"/>
                    <a:pt x="3056" y="1686"/>
                  </a:cubicBezTo>
                  <a:close/>
                  <a:moveTo>
                    <a:pt x="13253" y="2014"/>
                  </a:moveTo>
                  <a:cubicBezTo>
                    <a:pt x="14089" y="2014"/>
                    <a:pt x="14909" y="2361"/>
                    <a:pt x="15200" y="3227"/>
                  </a:cubicBezTo>
                  <a:cubicBezTo>
                    <a:pt x="15568" y="4323"/>
                    <a:pt x="14579" y="5358"/>
                    <a:pt x="13550" y="5526"/>
                  </a:cubicBezTo>
                  <a:cubicBezTo>
                    <a:pt x="13440" y="5544"/>
                    <a:pt x="13331" y="5553"/>
                    <a:pt x="13223" y="5553"/>
                  </a:cubicBezTo>
                  <a:cubicBezTo>
                    <a:pt x="12307" y="5553"/>
                    <a:pt x="11515" y="4917"/>
                    <a:pt x="11407" y="3954"/>
                  </a:cubicBezTo>
                  <a:cubicBezTo>
                    <a:pt x="11347" y="3418"/>
                    <a:pt x="11578" y="2795"/>
                    <a:pt x="11989" y="2478"/>
                  </a:cubicBezTo>
                  <a:cubicBezTo>
                    <a:pt x="11945" y="2402"/>
                    <a:pt x="11963" y="2287"/>
                    <a:pt x="12072" y="2243"/>
                  </a:cubicBezTo>
                  <a:cubicBezTo>
                    <a:pt x="12430" y="2097"/>
                    <a:pt x="12843" y="2014"/>
                    <a:pt x="13253" y="2014"/>
                  </a:cubicBezTo>
                  <a:close/>
                  <a:moveTo>
                    <a:pt x="20950" y="3089"/>
                  </a:moveTo>
                  <a:cubicBezTo>
                    <a:pt x="21705" y="3089"/>
                    <a:pt x="22417" y="3659"/>
                    <a:pt x="22568" y="4428"/>
                  </a:cubicBezTo>
                  <a:cubicBezTo>
                    <a:pt x="22739" y="5291"/>
                    <a:pt x="22057" y="6021"/>
                    <a:pt x="21248" y="6186"/>
                  </a:cubicBezTo>
                  <a:cubicBezTo>
                    <a:pt x="21135" y="6209"/>
                    <a:pt x="21022" y="6220"/>
                    <a:pt x="20911" y="6220"/>
                  </a:cubicBezTo>
                  <a:cubicBezTo>
                    <a:pt x="20202" y="6220"/>
                    <a:pt x="19569" y="5761"/>
                    <a:pt x="19435" y="5018"/>
                  </a:cubicBezTo>
                  <a:cubicBezTo>
                    <a:pt x="19299" y="4265"/>
                    <a:pt x="19682" y="3335"/>
                    <a:pt x="20467" y="3120"/>
                  </a:cubicBezTo>
                  <a:cubicBezTo>
                    <a:pt x="20480" y="3116"/>
                    <a:pt x="20493" y="3114"/>
                    <a:pt x="20506" y="3114"/>
                  </a:cubicBezTo>
                  <a:cubicBezTo>
                    <a:pt x="20533" y="3114"/>
                    <a:pt x="20558" y="3122"/>
                    <a:pt x="20578" y="3136"/>
                  </a:cubicBezTo>
                  <a:cubicBezTo>
                    <a:pt x="20701" y="3104"/>
                    <a:pt x="20826" y="3089"/>
                    <a:pt x="20950" y="3089"/>
                  </a:cubicBezTo>
                  <a:close/>
                  <a:moveTo>
                    <a:pt x="7910" y="4951"/>
                  </a:moveTo>
                  <a:cubicBezTo>
                    <a:pt x="7969" y="4951"/>
                    <a:pt x="8028" y="4955"/>
                    <a:pt x="8089" y="4963"/>
                  </a:cubicBezTo>
                  <a:cubicBezTo>
                    <a:pt x="8128" y="4967"/>
                    <a:pt x="8156" y="4989"/>
                    <a:pt x="8174" y="5013"/>
                  </a:cubicBezTo>
                  <a:cubicBezTo>
                    <a:pt x="8286" y="4992"/>
                    <a:pt x="8400" y="4981"/>
                    <a:pt x="8514" y="4981"/>
                  </a:cubicBezTo>
                  <a:cubicBezTo>
                    <a:pt x="9153" y="4981"/>
                    <a:pt x="9784" y="5313"/>
                    <a:pt x="10019" y="5955"/>
                  </a:cubicBezTo>
                  <a:cubicBezTo>
                    <a:pt x="10370" y="6916"/>
                    <a:pt x="9724" y="7832"/>
                    <a:pt x="8760" y="7983"/>
                  </a:cubicBezTo>
                  <a:cubicBezTo>
                    <a:pt x="8622" y="8004"/>
                    <a:pt x="8480" y="8016"/>
                    <a:pt x="8339" y="8016"/>
                  </a:cubicBezTo>
                  <a:cubicBezTo>
                    <a:pt x="7479" y="8016"/>
                    <a:pt x="6626" y="7606"/>
                    <a:pt x="6478" y="6660"/>
                  </a:cubicBezTo>
                  <a:cubicBezTo>
                    <a:pt x="6339" y="5780"/>
                    <a:pt x="7036" y="4951"/>
                    <a:pt x="7910" y="4951"/>
                  </a:cubicBezTo>
                  <a:close/>
                  <a:moveTo>
                    <a:pt x="33076" y="1"/>
                  </a:moveTo>
                  <a:cubicBezTo>
                    <a:pt x="31007" y="19"/>
                    <a:pt x="28936" y="34"/>
                    <a:pt x="26868" y="48"/>
                  </a:cubicBezTo>
                  <a:cubicBezTo>
                    <a:pt x="27179" y="1335"/>
                    <a:pt x="26367" y="2763"/>
                    <a:pt x="25013" y="2763"/>
                  </a:cubicBezTo>
                  <a:cubicBezTo>
                    <a:pt x="24871" y="2763"/>
                    <a:pt x="24723" y="2747"/>
                    <a:pt x="24570" y="2714"/>
                  </a:cubicBezTo>
                  <a:cubicBezTo>
                    <a:pt x="23367" y="2453"/>
                    <a:pt x="22862" y="899"/>
                    <a:pt x="23691" y="72"/>
                  </a:cubicBezTo>
                  <a:lnTo>
                    <a:pt x="23691" y="72"/>
                  </a:lnTo>
                  <a:cubicBezTo>
                    <a:pt x="22499" y="80"/>
                    <a:pt x="21310" y="92"/>
                    <a:pt x="20121" y="98"/>
                  </a:cubicBezTo>
                  <a:cubicBezTo>
                    <a:pt x="20151" y="1054"/>
                    <a:pt x="19137" y="1915"/>
                    <a:pt x="18236" y="1994"/>
                  </a:cubicBezTo>
                  <a:cubicBezTo>
                    <a:pt x="18180" y="1999"/>
                    <a:pt x="18124" y="2001"/>
                    <a:pt x="18069" y="2001"/>
                  </a:cubicBezTo>
                  <a:cubicBezTo>
                    <a:pt x="17013" y="2001"/>
                    <a:pt x="16161" y="1148"/>
                    <a:pt x="16021" y="124"/>
                  </a:cubicBezTo>
                  <a:cubicBezTo>
                    <a:pt x="13945" y="135"/>
                    <a:pt x="11869" y="142"/>
                    <a:pt x="9793" y="149"/>
                  </a:cubicBezTo>
                  <a:cubicBezTo>
                    <a:pt x="10148" y="1091"/>
                    <a:pt x="9197" y="2162"/>
                    <a:pt x="8283" y="2315"/>
                  </a:cubicBezTo>
                  <a:cubicBezTo>
                    <a:pt x="8191" y="2330"/>
                    <a:pt x="8100" y="2337"/>
                    <a:pt x="8011" y="2337"/>
                  </a:cubicBezTo>
                  <a:cubicBezTo>
                    <a:pt x="6930" y="2337"/>
                    <a:pt x="6062" y="1273"/>
                    <a:pt x="6184" y="209"/>
                  </a:cubicBezTo>
                  <a:cubicBezTo>
                    <a:pt x="6187" y="202"/>
                    <a:pt x="6189" y="197"/>
                    <a:pt x="6191" y="191"/>
                  </a:cubicBezTo>
                  <a:lnTo>
                    <a:pt x="6191" y="191"/>
                  </a:lnTo>
                  <a:cubicBezTo>
                    <a:pt x="4995" y="226"/>
                    <a:pt x="3788" y="273"/>
                    <a:pt x="2589" y="273"/>
                  </a:cubicBezTo>
                  <a:cubicBezTo>
                    <a:pt x="1736" y="273"/>
                    <a:pt x="887" y="249"/>
                    <a:pt x="50" y="179"/>
                  </a:cubicBezTo>
                  <a:lnTo>
                    <a:pt x="50" y="179"/>
                  </a:lnTo>
                  <a:cubicBezTo>
                    <a:pt x="54" y="199"/>
                    <a:pt x="61" y="216"/>
                    <a:pt x="58" y="239"/>
                  </a:cubicBezTo>
                  <a:cubicBezTo>
                    <a:pt x="1" y="2521"/>
                    <a:pt x="66" y="4802"/>
                    <a:pt x="82" y="7080"/>
                  </a:cubicBezTo>
                  <a:cubicBezTo>
                    <a:pt x="356" y="6967"/>
                    <a:pt x="634" y="6915"/>
                    <a:pt x="904" y="6915"/>
                  </a:cubicBezTo>
                  <a:cubicBezTo>
                    <a:pt x="2070" y="6915"/>
                    <a:pt x="3093" y="7892"/>
                    <a:pt x="3024" y="9211"/>
                  </a:cubicBezTo>
                  <a:cubicBezTo>
                    <a:pt x="3021" y="9233"/>
                    <a:pt x="3016" y="9249"/>
                    <a:pt x="3010" y="9267"/>
                  </a:cubicBezTo>
                  <a:cubicBezTo>
                    <a:pt x="3938" y="9236"/>
                    <a:pt x="4872" y="9235"/>
                    <a:pt x="5801" y="9235"/>
                  </a:cubicBezTo>
                  <a:cubicBezTo>
                    <a:pt x="5891" y="9235"/>
                    <a:pt x="5981" y="9235"/>
                    <a:pt x="6071" y="9235"/>
                  </a:cubicBezTo>
                  <a:cubicBezTo>
                    <a:pt x="6715" y="9235"/>
                    <a:pt x="7356" y="9234"/>
                    <a:pt x="7990" y="9223"/>
                  </a:cubicBezTo>
                  <a:cubicBezTo>
                    <a:pt x="9933" y="9191"/>
                    <a:pt x="11880" y="9170"/>
                    <a:pt x="13826" y="9156"/>
                  </a:cubicBezTo>
                  <a:cubicBezTo>
                    <a:pt x="13843" y="7881"/>
                    <a:pt x="14845" y="6699"/>
                    <a:pt x="16172" y="6665"/>
                  </a:cubicBezTo>
                  <a:cubicBezTo>
                    <a:pt x="16192" y="6664"/>
                    <a:pt x="16212" y="6664"/>
                    <a:pt x="16232" y="6664"/>
                  </a:cubicBezTo>
                  <a:cubicBezTo>
                    <a:pt x="17569" y="6664"/>
                    <a:pt x="18599" y="7783"/>
                    <a:pt x="18726" y="9062"/>
                  </a:cubicBezTo>
                  <a:cubicBezTo>
                    <a:pt x="18731" y="9094"/>
                    <a:pt x="18724" y="9122"/>
                    <a:pt x="18715" y="9144"/>
                  </a:cubicBezTo>
                  <a:cubicBezTo>
                    <a:pt x="20707" y="9146"/>
                    <a:pt x="22703" y="9160"/>
                    <a:pt x="24697" y="9186"/>
                  </a:cubicBezTo>
                  <a:cubicBezTo>
                    <a:pt x="24228" y="8939"/>
                    <a:pt x="23906" y="8401"/>
                    <a:pt x="23862" y="7858"/>
                  </a:cubicBezTo>
                  <a:cubicBezTo>
                    <a:pt x="23785" y="6925"/>
                    <a:pt x="24582" y="6096"/>
                    <a:pt x="25480" y="5977"/>
                  </a:cubicBezTo>
                  <a:cubicBezTo>
                    <a:pt x="25573" y="5964"/>
                    <a:pt x="25662" y="5959"/>
                    <a:pt x="25749" y="5959"/>
                  </a:cubicBezTo>
                  <a:cubicBezTo>
                    <a:pt x="27452" y="5959"/>
                    <a:pt x="28068" y="8221"/>
                    <a:pt x="26923" y="9218"/>
                  </a:cubicBezTo>
                  <a:cubicBezTo>
                    <a:pt x="28077" y="9239"/>
                    <a:pt x="29232" y="9265"/>
                    <a:pt x="30386" y="9295"/>
                  </a:cubicBezTo>
                  <a:cubicBezTo>
                    <a:pt x="29950" y="8542"/>
                    <a:pt x="30174" y="7478"/>
                    <a:pt x="30916" y="6997"/>
                  </a:cubicBezTo>
                  <a:cubicBezTo>
                    <a:pt x="30453" y="6328"/>
                    <a:pt x="30008" y="5651"/>
                    <a:pt x="29566" y="4986"/>
                  </a:cubicBezTo>
                  <a:cubicBezTo>
                    <a:pt x="29470" y="4838"/>
                    <a:pt x="29566" y="4709"/>
                    <a:pt x="29696" y="4672"/>
                  </a:cubicBezTo>
                  <a:cubicBezTo>
                    <a:pt x="29828" y="4428"/>
                    <a:pt x="29968" y="4187"/>
                    <a:pt x="30117" y="3947"/>
                  </a:cubicBezTo>
                  <a:cubicBezTo>
                    <a:pt x="30067" y="3927"/>
                    <a:pt x="30019" y="3903"/>
                    <a:pt x="29971" y="3885"/>
                  </a:cubicBezTo>
                  <a:cubicBezTo>
                    <a:pt x="29968" y="3885"/>
                    <a:pt x="29968" y="3887"/>
                    <a:pt x="29966" y="3887"/>
                  </a:cubicBezTo>
                  <a:cubicBezTo>
                    <a:pt x="29910" y="3894"/>
                    <a:pt x="29856" y="3897"/>
                    <a:pt x="29803" y="3897"/>
                  </a:cubicBezTo>
                  <a:cubicBezTo>
                    <a:pt x="28720" y="3897"/>
                    <a:pt x="28193" y="2547"/>
                    <a:pt x="28805" y="1689"/>
                  </a:cubicBezTo>
                  <a:cubicBezTo>
                    <a:pt x="29152" y="1203"/>
                    <a:pt x="29644" y="993"/>
                    <a:pt x="30149" y="993"/>
                  </a:cubicBezTo>
                  <a:cubicBezTo>
                    <a:pt x="30716" y="993"/>
                    <a:pt x="31300" y="1257"/>
                    <a:pt x="31716" y="1691"/>
                  </a:cubicBezTo>
                  <a:cubicBezTo>
                    <a:pt x="32167" y="1116"/>
                    <a:pt x="32628" y="555"/>
                    <a:pt x="330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8"/>
            <p:cNvSpPr/>
            <p:nvPr/>
          </p:nvSpPr>
          <p:spPr>
            <a:xfrm>
              <a:off x="2151775" y="3194532"/>
              <a:ext cx="86000" cy="78325"/>
            </a:xfrm>
            <a:custGeom>
              <a:avLst/>
              <a:gdLst/>
              <a:ahLst/>
              <a:cxnLst/>
              <a:rect l="l" t="t" r="r" b="b"/>
              <a:pathLst>
                <a:path w="3440" h="3133" extrusionOk="0">
                  <a:moveTo>
                    <a:pt x="1496" y="246"/>
                  </a:moveTo>
                  <a:cubicBezTo>
                    <a:pt x="2209" y="246"/>
                    <a:pt x="2931" y="832"/>
                    <a:pt x="2939" y="1577"/>
                  </a:cubicBezTo>
                  <a:cubicBezTo>
                    <a:pt x="2946" y="2233"/>
                    <a:pt x="2341" y="2692"/>
                    <a:pt x="1734" y="2759"/>
                  </a:cubicBezTo>
                  <a:cubicBezTo>
                    <a:pt x="1686" y="2765"/>
                    <a:pt x="1638" y="2767"/>
                    <a:pt x="1591" y="2767"/>
                  </a:cubicBezTo>
                  <a:cubicBezTo>
                    <a:pt x="1035" y="2767"/>
                    <a:pt x="566" y="2413"/>
                    <a:pt x="468" y="1838"/>
                  </a:cubicBezTo>
                  <a:cubicBezTo>
                    <a:pt x="358" y="1175"/>
                    <a:pt x="704" y="598"/>
                    <a:pt x="1281" y="300"/>
                  </a:cubicBezTo>
                  <a:cubicBezTo>
                    <a:pt x="1304" y="288"/>
                    <a:pt x="1318" y="272"/>
                    <a:pt x="1330" y="256"/>
                  </a:cubicBezTo>
                  <a:cubicBezTo>
                    <a:pt x="1385" y="249"/>
                    <a:pt x="1441" y="246"/>
                    <a:pt x="1496" y="246"/>
                  </a:cubicBezTo>
                  <a:close/>
                  <a:moveTo>
                    <a:pt x="1651" y="1"/>
                  </a:moveTo>
                  <a:cubicBezTo>
                    <a:pt x="1527" y="1"/>
                    <a:pt x="1403" y="16"/>
                    <a:pt x="1279" y="48"/>
                  </a:cubicBezTo>
                  <a:cubicBezTo>
                    <a:pt x="1259" y="34"/>
                    <a:pt x="1234" y="26"/>
                    <a:pt x="1207" y="26"/>
                  </a:cubicBezTo>
                  <a:cubicBezTo>
                    <a:pt x="1194" y="26"/>
                    <a:pt x="1181" y="28"/>
                    <a:pt x="1168" y="32"/>
                  </a:cubicBezTo>
                  <a:cubicBezTo>
                    <a:pt x="384" y="247"/>
                    <a:pt x="0" y="1177"/>
                    <a:pt x="136" y="1930"/>
                  </a:cubicBezTo>
                  <a:cubicBezTo>
                    <a:pt x="270" y="2673"/>
                    <a:pt x="903" y="3132"/>
                    <a:pt x="1612" y="3132"/>
                  </a:cubicBezTo>
                  <a:cubicBezTo>
                    <a:pt x="1723" y="3132"/>
                    <a:pt x="1836" y="3121"/>
                    <a:pt x="1949" y="3098"/>
                  </a:cubicBezTo>
                  <a:cubicBezTo>
                    <a:pt x="2759" y="2933"/>
                    <a:pt x="3440" y="2203"/>
                    <a:pt x="3269" y="1340"/>
                  </a:cubicBezTo>
                  <a:cubicBezTo>
                    <a:pt x="3118" y="571"/>
                    <a:pt x="2407" y="1"/>
                    <a:pt x="16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8"/>
            <p:cNvSpPr/>
            <p:nvPr/>
          </p:nvSpPr>
          <p:spPr>
            <a:xfrm>
              <a:off x="1952950" y="3167682"/>
              <a:ext cx="105550" cy="88475"/>
            </a:xfrm>
            <a:custGeom>
              <a:avLst/>
              <a:gdLst/>
              <a:ahLst/>
              <a:cxnLst/>
              <a:rect l="l" t="t" r="r" b="b"/>
              <a:pathLst>
                <a:path w="4222" h="3539" extrusionOk="0">
                  <a:moveTo>
                    <a:pt x="1962" y="345"/>
                  </a:moveTo>
                  <a:cubicBezTo>
                    <a:pt x="2413" y="345"/>
                    <a:pt x="2847" y="464"/>
                    <a:pt x="3196" y="825"/>
                  </a:cubicBezTo>
                  <a:cubicBezTo>
                    <a:pt x="3933" y="1579"/>
                    <a:pt x="3418" y="2663"/>
                    <a:pt x="2555" y="3025"/>
                  </a:cubicBezTo>
                  <a:cubicBezTo>
                    <a:pt x="2331" y="3119"/>
                    <a:pt x="2090" y="3168"/>
                    <a:pt x="1854" y="3168"/>
                  </a:cubicBezTo>
                  <a:cubicBezTo>
                    <a:pt x="1355" y="3168"/>
                    <a:pt x="875" y="2951"/>
                    <a:pt x="605" y="2483"/>
                  </a:cubicBezTo>
                  <a:cubicBezTo>
                    <a:pt x="250" y="1864"/>
                    <a:pt x="406" y="455"/>
                    <a:pt x="1312" y="455"/>
                  </a:cubicBezTo>
                  <a:cubicBezTo>
                    <a:pt x="1406" y="455"/>
                    <a:pt x="1508" y="471"/>
                    <a:pt x="1619" y="504"/>
                  </a:cubicBezTo>
                  <a:cubicBezTo>
                    <a:pt x="1626" y="506"/>
                    <a:pt x="1633" y="507"/>
                    <a:pt x="1639" y="507"/>
                  </a:cubicBezTo>
                  <a:cubicBezTo>
                    <a:pt x="1709" y="507"/>
                    <a:pt x="1751" y="399"/>
                    <a:pt x="1679" y="366"/>
                  </a:cubicBezTo>
                  <a:cubicBezTo>
                    <a:pt x="1675" y="363"/>
                    <a:pt x="1671" y="363"/>
                    <a:pt x="1668" y="360"/>
                  </a:cubicBezTo>
                  <a:cubicBezTo>
                    <a:pt x="1767" y="351"/>
                    <a:pt x="1865" y="345"/>
                    <a:pt x="1962" y="345"/>
                  </a:cubicBezTo>
                  <a:close/>
                  <a:moveTo>
                    <a:pt x="1908" y="0"/>
                  </a:moveTo>
                  <a:cubicBezTo>
                    <a:pt x="1498" y="0"/>
                    <a:pt x="1084" y="83"/>
                    <a:pt x="726" y="229"/>
                  </a:cubicBezTo>
                  <a:cubicBezTo>
                    <a:pt x="617" y="273"/>
                    <a:pt x="599" y="388"/>
                    <a:pt x="643" y="464"/>
                  </a:cubicBezTo>
                  <a:cubicBezTo>
                    <a:pt x="232" y="780"/>
                    <a:pt x="1" y="1404"/>
                    <a:pt x="61" y="1939"/>
                  </a:cubicBezTo>
                  <a:cubicBezTo>
                    <a:pt x="169" y="2903"/>
                    <a:pt x="961" y="3539"/>
                    <a:pt x="1877" y="3539"/>
                  </a:cubicBezTo>
                  <a:cubicBezTo>
                    <a:pt x="1985" y="3539"/>
                    <a:pt x="2094" y="3530"/>
                    <a:pt x="2204" y="3512"/>
                  </a:cubicBezTo>
                  <a:cubicBezTo>
                    <a:pt x="3233" y="3343"/>
                    <a:pt x="4222" y="2309"/>
                    <a:pt x="3854" y="1213"/>
                  </a:cubicBezTo>
                  <a:cubicBezTo>
                    <a:pt x="3563" y="346"/>
                    <a:pt x="2744" y="0"/>
                    <a:pt x="1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8"/>
            <p:cNvSpPr/>
            <p:nvPr/>
          </p:nvSpPr>
          <p:spPr>
            <a:xfrm>
              <a:off x="1827775" y="3241107"/>
              <a:ext cx="100800" cy="76625"/>
            </a:xfrm>
            <a:custGeom>
              <a:avLst/>
              <a:gdLst/>
              <a:ahLst/>
              <a:cxnLst/>
              <a:rect l="l" t="t" r="r" b="b"/>
              <a:pathLst>
                <a:path w="4032" h="3065" extrusionOk="0">
                  <a:moveTo>
                    <a:pt x="1353" y="328"/>
                  </a:moveTo>
                  <a:cubicBezTo>
                    <a:pt x="1357" y="408"/>
                    <a:pt x="1418" y="490"/>
                    <a:pt x="1501" y="490"/>
                  </a:cubicBezTo>
                  <a:cubicBezTo>
                    <a:pt x="1516" y="490"/>
                    <a:pt x="1532" y="487"/>
                    <a:pt x="1549" y="481"/>
                  </a:cubicBezTo>
                  <a:cubicBezTo>
                    <a:pt x="1742" y="410"/>
                    <a:pt x="1952" y="371"/>
                    <a:pt x="2160" y="371"/>
                  </a:cubicBezTo>
                  <a:cubicBezTo>
                    <a:pt x="2617" y="371"/>
                    <a:pt x="3063" y="560"/>
                    <a:pt x="3290" y="1010"/>
                  </a:cubicBezTo>
                  <a:cubicBezTo>
                    <a:pt x="3657" y="1741"/>
                    <a:pt x="3175" y="2510"/>
                    <a:pt x="2425" y="2667"/>
                  </a:cubicBezTo>
                  <a:cubicBezTo>
                    <a:pt x="2282" y="2697"/>
                    <a:pt x="2132" y="2713"/>
                    <a:pt x="1982" y="2713"/>
                  </a:cubicBezTo>
                  <a:cubicBezTo>
                    <a:pt x="1392" y="2713"/>
                    <a:pt x="790" y="2470"/>
                    <a:pt x="570" y="1898"/>
                  </a:cubicBezTo>
                  <a:cubicBezTo>
                    <a:pt x="290" y="1177"/>
                    <a:pt x="715" y="566"/>
                    <a:pt x="1353" y="328"/>
                  </a:cubicBezTo>
                  <a:close/>
                  <a:moveTo>
                    <a:pt x="1572" y="0"/>
                  </a:moveTo>
                  <a:cubicBezTo>
                    <a:pt x="697" y="0"/>
                    <a:pt x="0" y="829"/>
                    <a:pt x="139" y="1708"/>
                  </a:cubicBezTo>
                  <a:cubicBezTo>
                    <a:pt x="287" y="2654"/>
                    <a:pt x="1140" y="3065"/>
                    <a:pt x="2000" y="3065"/>
                  </a:cubicBezTo>
                  <a:cubicBezTo>
                    <a:pt x="2141" y="3065"/>
                    <a:pt x="2283" y="3053"/>
                    <a:pt x="2421" y="3032"/>
                  </a:cubicBezTo>
                  <a:cubicBezTo>
                    <a:pt x="3385" y="2881"/>
                    <a:pt x="4031" y="1965"/>
                    <a:pt x="3680" y="1004"/>
                  </a:cubicBezTo>
                  <a:cubicBezTo>
                    <a:pt x="3445" y="362"/>
                    <a:pt x="2814" y="30"/>
                    <a:pt x="2176" y="30"/>
                  </a:cubicBezTo>
                  <a:cubicBezTo>
                    <a:pt x="2062" y="30"/>
                    <a:pt x="1948" y="41"/>
                    <a:pt x="1836" y="62"/>
                  </a:cubicBezTo>
                  <a:cubicBezTo>
                    <a:pt x="1817" y="38"/>
                    <a:pt x="1789" y="16"/>
                    <a:pt x="1751" y="12"/>
                  </a:cubicBezTo>
                  <a:cubicBezTo>
                    <a:pt x="1690" y="4"/>
                    <a:pt x="1631" y="0"/>
                    <a:pt x="1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8"/>
            <p:cNvSpPr/>
            <p:nvPr/>
          </p:nvSpPr>
          <p:spPr>
            <a:xfrm>
              <a:off x="1690550" y="3159457"/>
              <a:ext cx="107150" cy="89250"/>
            </a:xfrm>
            <a:custGeom>
              <a:avLst/>
              <a:gdLst/>
              <a:ahLst/>
              <a:cxnLst/>
              <a:rect l="l" t="t" r="r" b="b"/>
              <a:pathLst>
                <a:path w="4286" h="3570" extrusionOk="0">
                  <a:moveTo>
                    <a:pt x="2241" y="321"/>
                  </a:moveTo>
                  <a:cubicBezTo>
                    <a:pt x="2553" y="321"/>
                    <a:pt x="2865" y="418"/>
                    <a:pt x="3141" y="627"/>
                  </a:cubicBezTo>
                  <a:cubicBezTo>
                    <a:pt x="3817" y="1142"/>
                    <a:pt x="3753" y="2133"/>
                    <a:pt x="3228" y="2735"/>
                  </a:cubicBezTo>
                  <a:cubicBezTo>
                    <a:pt x="2941" y="3066"/>
                    <a:pt x="2554" y="3222"/>
                    <a:pt x="2160" y="3222"/>
                  </a:cubicBezTo>
                  <a:cubicBezTo>
                    <a:pt x="1794" y="3222"/>
                    <a:pt x="1422" y="3087"/>
                    <a:pt x="1120" y="2830"/>
                  </a:cubicBezTo>
                  <a:cubicBezTo>
                    <a:pt x="568" y="2359"/>
                    <a:pt x="250" y="1126"/>
                    <a:pt x="936" y="697"/>
                  </a:cubicBezTo>
                  <a:lnTo>
                    <a:pt x="936" y="697"/>
                  </a:lnTo>
                  <a:cubicBezTo>
                    <a:pt x="955" y="744"/>
                    <a:pt x="1002" y="779"/>
                    <a:pt x="1055" y="779"/>
                  </a:cubicBezTo>
                  <a:cubicBezTo>
                    <a:pt x="1085" y="779"/>
                    <a:pt x="1116" y="768"/>
                    <a:pt x="1146" y="743"/>
                  </a:cubicBezTo>
                  <a:cubicBezTo>
                    <a:pt x="1463" y="472"/>
                    <a:pt x="1852" y="321"/>
                    <a:pt x="2241" y="321"/>
                  </a:cubicBezTo>
                  <a:close/>
                  <a:moveTo>
                    <a:pt x="2206" y="1"/>
                  </a:moveTo>
                  <a:cubicBezTo>
                    <a:pt x="1828" y="1"/>
                    <a:pt x="1455" y="112"/>
                    <a:pt x="1166" y="350"/>
                  </a:cubicBezTo>
                  <a:cubicBezTo>
                    <a:pt x="236" y="516"/>
                    <a:pt x="1" y="1753"/>
                    <a:pt x="430" y="2516"/>
                  </a:cubicBezTo>
                  <a:cubicBezTo>
                    <a:pt x="788" y="3156"/>
                    <a:pt x="1492" y="3569"/>
                    <a:pt x="2195" y="3569"/>
                  </a:cubicBezTo>
                  <a:cubicBezTo>
                    <a:pt x="2549" y="3569"/>
                    <a:pt x="2903" y="3464"/>
                    <a:pt x="3212" y="3230"/>
                  </a:cubicBezTo>
                  <a:cubicBezTo>
                    <a:pt x="4007" y="2626"/>
                    <a:pt x="4286" y="1355"/>
                    <a:pt x="3582" y="578"/>
                  </a:cubicBezTo>
                  <a:cubicBezTo>
                    <a:pt x="3244" y="206"/>
                    <a:pt x="2720" y="1"/>
                    <a:pt x="2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9" name="Google Shape;1529;p48"/>
          <p:cNvGrpSpPr/>
          <p:nvPr/>
        </p:nvGrpSpPr>
        <p:grpSpPr>
          <a:xfrm rot="5400000">
            <a:off x="4473294" y="2881182"/>
            <a:ext cx="856150" cy="255250"/>
            <a:chOff x="1654700" y="3490157"/>
            <a:chExt cx="856150" cy="255250"/>
          </a:xfrm>
        </p:grpSpPr>
        <p:sp>
          <p:nvSpPr>
            <p:cNvPr id="1530" name="Google Shape;1530;p48"/>
            <p:cNvSpPr/>
            <p:nvPr/>
          </p:nvSpPr>
          <p:spPr>
            <a:xfrm>
              <a:off x="1668750" y="3499607"/>
              <a:ext cx="827450" cy="237475"/>
            </a:xfrm>
            <a:custGeom>
              <a:avLst/>
              <a:gdLst/>
              <a:ahLst/>
              <a:cxnLst/>
              <a:rect l="l" t="t" r="r" b="b"/>
              <a:pathLst>
                <a:path w="33098" h="9499" extrusionOk="0">
                  <a:moveTo>
                    <a:pt x="27657" y="3147"/>
                  </a:moveTo>
                  <a:cubicBezTo>
                    <a:pt x="27731" y="3147"/>
                    <a:pt x="27805" y="3191"/>
                    <a:pt x="27841" y="3285"/>
                  </a:cubicBezTo>
                  <a:cubicBezTo>
                    <a:pt x="27960" y="3606"/>
                    <a:pt x="27976" y="3994"/>
                    <a:pt x="27938" y="4384"/>
                  </a:cubicBezTo>
                  <a:cubicBezTo>
                    <a:pt x="28123" y="4412"/>
                    <a:pt x="28288" y="4474"/>
                    <a:pt x="28415" y="4587"/>
                  </a:cubicBezTo>
                  <a:cubicBezTo>
                    <a:pt x="28508" y="4673"/>
                    <a:pt x="28465" y="4846"/>
                    <a:pt x="28342" y="4871"/>
                  </a:cubicBezTo>
                  <a:cubicBezTo>
                    <a:pt x="28284" y="4884"/>
                    <a:pt x="28226" y="4889"/>
                    <a:pt x="28168" y="4889"/>
                  </a:cubicBezTo>
                  <a:cubicBezTo>
                    <a:pt x="28068" y="4889"/>
                    <a:pt x="27968" y="4874"/>
                    <a:pt x="27868" y="4858"/>
                  </a:cubicBezTo>
                  <a:cubicBezTo>
                    <a:pt x="27822" y="5100"/>
                    <a:pt x="27765" y="5333"/>
                    <a:pt x="27707" y="5536"/>
                  </a:cubicBezTo>
                  <a:cubicBezTo>
                    <a:pt x="27681" y="5628"/>
                    <a:pt x="27612" y="5668"/>
                    <a:pt x="27542" y="5668"/>
                  </a:cubicBezTo>
                  <a:cubicBezTo>
                    <a:pt x="27435" y="5668"/>
                    <a:pt x="27324" y="5576"/>
                    <a:pt x="27351" y="5437"/>
                  </a:cubicBezTo>
                  <a:cubicBezTo>
                    <a:pt x="27391" y="5236"/>
                    <a:pt x="27423" y="5038"/>
                    <a:pt x="27445" y="4837"/>
                  </a:cubicBezTo>
                  <a:lnTo>
                    <a:pt x="27445" y="4837"/>
                  </a:lnTo>
                  <a:cubicBezTo>
                    <a:pt x="27210" y="4848"/>
                    <a:pt x="26982" y="4897"/>
                    <a:pt x="26757" y="4975"/>
                  </a:cubicBezTo>
                  <a:cubicBezTo>
                    <a:pt x="26733" y="4983"/>
                    <a:pt x="26710" y="4987"/>
                    <a:pt x="26689" y="4987"/>
                  </a:cubicBezTo>
                  <a:cubicBezTo>
                    <a:pt x="26496" y="4987"/>
                    <a:pt x="26442" y="4673"/>
                    <a:pt x="26652" y="4589"/>
                  </a:cubicBezTo>
                  <a:cubicBezTo>
                    <a:pt x="26871" y="4504"/>
                    <a:pt x="27176" y="4416"/>
                    <a:pt x="27481" y="4382"/>
                  </a:cubicBezTo>
                  <a:cubicBezTo>
                    <a:pt x="27481" y="4368"/>
                    <a:pt x="27481" y="4354"/>
                    <a:pt x="27483" y="4341"/>
                  </a:cubicBezTo>
                  <a:cubicBezTo>
                    <a:pt x="27490" y="4010"/>
                    <a:pt x="27419" y="3664"/>
                    <a:pt x="27457" y="3339"/>
                  </a:cubicBezTo>
                  <a:cubicBezTo>
                    <a:pt x="27473" y="3216"/>
                    <a:pt x="27565" y="3147"/>
                    <a:pt x="27657" y="3147"/>
                  </a:cubicBezTo>
                  <a:close/>
                  <a:moveTo>
                    <a:pt x="20237" y="3738"/>
                  </a:moveTo>
                  <a:cubicBezTo>
                    <a:pt x="20318" y="3738"/>
                    <a:pt x="20404" y="3789"/>
                    <a:pt x="20427" y="3872"/>
                  </a:cubicBezTo>
                  <a:cubicBezTo>
                    <a:pt x="20489" y="4094"/>
                    <a:pt x="20457" y="4338"/>
                    <a:pt x="20422" y="4576"/>
                  </a:cubicBezTo>
                  <a:cubicBezTo>
                    <a:pt x="20620" y="4557"/>
                    <a:pt x="20817" y="4544"/>
                    <a:pt x="21010" y="4544"/>
                  </a:cubicBezTo>
                  <a:cubicBezTo>
                    <a:pt x="21048" y="4544"/>
                    <a:pt x="21086" y="4545"/>
                    <a:pt x="21124" y="4546"/>
                  </a:cubicBezTo>
                  <a:cubicBezTo>
                    <a:pt x="21348" y="4551"/>
                    <a:pt x="21413" y="4901"/>
                    <a:pt x="21179" y="4947"/>
                  </a:cubicBezTo>
                  <a:cubicBezTo>
                    <a:pt x="20916" y="4999"/>
                    <a:pt x="20641" y="5026"/>
                    <a:pt x="20365" y="5042"/>
                  </a:cubicBezTo>
                  <a:cubicBezTo>
                    <a:pt x="20337" y="5303"/>
                    <a:pt x="20309" y="5566"/>
                    <a:pt x="20272" y="5828"/>
                  </a:cubicBezTo>
                  <a:cubicBezTo>
                    <a:pt x="20258" y="5920"/>
                    <a:pt x="20185" y="5961"/>
                    <a:pt x="20108" y="5961"/>
                  </a:cubicBezTo>
                  <a:cubicBezTo>
                    <a:pt x="20008" y="5961"/>
                    <a:pt x="19900" y="5892"/>
                    <a:pt x="19903" y="5776"/>
                  </a:cubicBezTo>
                  <a:cubicBezTo>
                    <a:pt x="19908" y="5538"/>
                    <a:pt x="19924" y="5299"/>
                    <a:pt x="19940" y="5061"/>
                  </a:cubicBezTo>
                  <a:lnTo>
                    <a:pt x="19940" y="5061"/>
                  </a:lnTo>
                  <a:cubicBezTo>
                    <a:pt x="19665" y="5068"/>
                    <a:pt x="19391" y="5072"/>
                    <a:pt x="19125" y="5084"/>
                  </a:cubicBezTo>
                  <a:cubicBezTo>
                    <a:pt x="19122" y="5084"/>
                    <a:pt x="19119" y="5084"/>
                    <a:pt x="19116" y="5084"/>
                  </a:cubicBezTo>
                  <a:cubicBezTo>
                    <a:pt x="18904" y="5084"/>
                    <a:pt x="18920" y="4772"/>
                    <a:pt x="19125" y="4747"/>
                  </a:cubicBezTo>
                  <a:cubicBezTo>
                    <a:pt x="19399" y="4712"/>
                    <a:pt x="19683" y="4669"/>
                    <a:pt x="19967" y="4629"/>
                  </a:cubicBezTo>
                  <a:cubicBezTo>
                    <a:pt x="19981" y="4354"/>
                    <a:pt x="19972" y="4077"/>
                    <a:pt x="20090" y="3828"/>
                  </a:cubicBezTo>
                  <a:cubicBezTo>
                    <a:pt x="20119" y="3765"/>
                    <a:pt x="20177" y="3738"/>
                    <a:pt x="20237" y="3738"/>
                  </a:cubicBezTo>
                  <a:close/>
                  <a:moveTo>
                    <a:pt x="3082" y="3422"/>
                  </a:moveTo>
                  <a:cubicBezTo>
                    <a:pt x="3186" y="3422"/>
                    <a:pt x="3283" y="3490"/>
                    <a:pt x="3281" y="3623"/>
                  </a:cubicBezTo>
                  <a:cubicBezTo>
                    <a:pt x="3277" y="3921"/>
                    <a:pt x="3159" y="4204"/>
                    <a:pt x="3096" y="4498"/>
                  </a:cubicBezTo>
                  <a:cubicBezTo>
                    <a:pt x="3336" y="4518"/>
                    <a:pt x="3579" y="4549"/>
                    <a:pt x="3791" y="4647"/>
                  </a:cubicBezTo>
                  <a:cubicBezTo>
                    <a:pt x="3965" y="4730"/>
                    <a:pt x="3923" y="5029"/>
                    <a:pt x="3738" y="5063"/>
                  </a:cubicBezTo>
                  <a:cubicBezTo>
                    <a:pt x="3662" y="5077"/>
                    <a:pt x="3585" y="5083"/>
                    <a:pt x="3507" y="5083"/>
                  </a:cubicBezTo>
                  <a:cubicBezTo>
                    <a:pt x="3349" y="5083"/>
                    <a:pt x="3188" y="5059"/>
                    <a:pt x="3029" y="5031"/>
                  </a:cubicBezTo>
                  <a:cubicBezTo>
                    <a:pt x="3015" y="5281"/>
                    <a:pt x="3015" y="5530"/>
                    <a:pt x="3024" y="5778"/>
                  </a:cubicBezTo>
                  <a:cubicBezTo>
                    <a:pt x="3029" y="5895"/>
                    <a:pt x="2923" y="5962"/>
                    <a:pt x="2824" y="5962"/>
                  </a:cubicBezTo>
                  <a:cubicBezTo>
                    <a:pt x="2746" y="5962"/>
                    <a:pt x="2671" y="5921"/>
                    <a:pt x="2657" y="5830"/>
                  </a:cubicBezTo>
                  <a:cubicBezTo>
                    <a:pt x="2616" y="5578"/>
                    <a:pt x="2581" y="5273"/>
                    <a:pt x="2575" y="4959"/>
                  </a:cubicBezTo>
                  <a:cubicBezTo>
                    <a:pt x="2309" y="4931"/>
                    <a:pt x="2006" y="4917"/>
                    <a:pt x="1861" y="4687"/>
                  </a:cubicBezTo>
                  <a:cubicBezTo>
                    <a:pt x="1831" y="4641"/>
                    <a:pt x="1840" y="4569"/>
                    <a:pt x="1881" y="4530"/>
                  </a:cubicBezTo>
                  <a:cubicBezTo>
                    <a:pt x="1985" y="4434"/>
                    <a:pt x="2115" y="4405"/>
                    <a:pt x="2254" y="4405"/>
                  </a:cubicBezTo>
                  <a:cubicBezTo>
                    <a:pt x="2367" y="4405"/>
                    <a:pt x="2485" y="4424"/>
                    <a:pt x="2597" y="4442"/>
                  </a:cubicBezTo>
                  <a:cubicBezTo>
                    <a:pt x="2632" y="4094"/>
                    <a:pt x="2720" y="3760"/>
                    <a:pt x="2895" y="3516"/>
                  </a:cubicBezTo>
                  <a:cubicBezTo>
                    <a:pt x="2941" y="3453"/>
                    <a:pt x="3013" y="3422"/>
                    <a:pt x="3082" y="3422"/>
                  </a:cubicBezTo>
                  <a:close/>
                  <a:moveTo>
                    <a:pt x="24430" y="3376"/>
                  </a:moveTo>
                  <a:cubicBezTo>
                    <a:pt x="24488" y="3376"/>
                    <a:pt x="24545" y="3396"/>
                    <a:pt x="24586" y="3442"/>
                  </a:cubicBezTo>
                  <a:cubicBezTo>
                    <a:pt x="24654" y="3521"/>
                    <a:pt x="24691" y="3571"/>
                    <a:pt x="24745" y="3661"/>
                  </a:cubicBezTo>
                  <a:cubicBezTo>
                    <a:pt x="24822" y="3799"/>
                    <a:pt x="24707" y="3951"/>
                    <a:pt x="24569" y="3951"/>
                  </a:cubicBezTo>
                  <a:cubicBezTo>
                    <a:pt x="24568" y="3951"/>
                    <a:pt x="24567" y="3951"/>
                    <a:pt x="24566" y="3951"/>
                  </a:cubicBezTo>
                  <a:cubicBezTo>
                    <a:pt x="24520" y="4148"/>
                    <a:pt x="24491" y="4349"/>
                    <a:pt x="24474" y="4553"/>
                  </a:cubicBezTo>
                  <a:cubicBezTo>
                    <a:pt x="24559" y="4548"/>
                    <a:pt x="24644" y="4542"/>
                    <a:pt x="24729" y="4542"/>
                  </a:cubicBezTo>
                  <a:cubicBezTo>
                    <a:pt x="24836" y="4542"/>
                    <a:pt x="24941" y="4552"/>
                    <a:pt x="25040" y="4585"/>
                  </a:cubicBezTo>
                  <a:cubicBezTo>
                    <a:pt x="25234" y="4647"/>
                    <a:pt x="25234" y="4911"/>
                    <a:pt x="25040" y="4975"/>
                  </a:cubicBezTo>
                  <a:cubicBezTo>
                    <a:pt x="24942" y="5008"/>
                    <a:pt x="24838" y="5017"/>
                    <a:pt x="24732" y="5017"/>
                  </a:cubicBezTo>
                  <a:cubicBezTo>
                    <a:pt x="24643" y="5017"/>
                    <a:pt x="24553" y="5010"/>
                    <a:pt x="24463" y="5005"/>
                  </a:cubicBezTo>
                  <a:lnTo>
                    <a:pt x="24463" y="5005"/>
                  </a:lnTo>
                  <a:cubicBezTo>
                    <a:pt x="24472" y="5296"/>
                    <a:pt x="24509" y="5589"/>
                    <a:pt x="24572" y="5880"/>
                  </a:cubicBezTo>
                  <a:cubicBezTo>
                    <a:pt x="24599" y="6011"/>
                    <a:pt x="24495" y="6096"/>
                    <a:pt x="24394" y="6096"/>
                  </a:cubicBezTo>
                  <a:cubicBezTo>
                    <a:pt x="24327" y="6096"/>
                    <a:pt x="24261" y="6058"/>
                    <a:pt x="24236" y="5973"/>
                  </a:cubicBezTo>
                  <a:cubicBezTo>
                    <a:pt x="24144" y="5645"/>
                    <a:pt x="24091" y="5319"/>
                    <a:pt x="24073" y="4993"/>
                  </a:cubicBezTo>
                  <a:cubicBezTo>
                    <a:pt x="23902" y="4991"/>
                    <a:pt x="23729" y="4987"/>
                    <a:pt x="23558" y="4985"/>
                  </a:cubicBezTo>
                  <a:cubicBezTo>
                    <a:pt x="23294" y="4980"/>
                    <a:pt x="23294" y="4581"/>
                    <a:pt x="23558" y="4576"/>
                  </a:cubicBezTo>
                  <a:cubicBezTo>
                    <a:pt x="23729" y="4571"/>
                    <a:pt x="23897" y="4569"/>
                    <a:pt x="24067" y="4564"/>
                  </a:cubicBezTo>
                  <a:cubicBezTo>
                    <a:pt x="24079" y="4227"/>
                    <a:pt x="24123" y="3888"/>
                    <a:pt x="24200" y="3544"/>
                  </a:cubicBezTo>
                  <a:cubicBezTo>
                    <a:pt x="24223" y="3440"/>
                    <a:pt x="24328" y="3376"/>
                    <a:pt x="24430" y="3376"/>
                  </a:cubicBezTo>
                  <a:close/>
                  <a:moveTo>
                    <a:pt x="15973" y="3750"/>
                  </a:moveTo>
                  <a:cubicBezTo>
                    <a:pt x="16049" y="3750"/>
                    <a:pt x="16129" y="3799"/>
                    <a:pt x="16150" y="3876"/>
                  </a:cubicBezTo>
                  <a:cubicBezTo>
                    <a:pt x="16229" y="4140"/>
                    <a:pt x="16182" y="4426"/>
                    <a:pt x="16180" y="4701"/>
                  </a:cubicBezTo>
                  <a:cubicBezTo>
                    <a:pt x="16351" y="4698"/>
                    <a:pt x="16524" y="4696"/>
                    <a:pt x="16695" y="4691"/>
                  </a:cubicBezTo>
                  <a:cubicBezTo>
                    <a:pt x="16697" y="4691"/>
                    <a:pt x="16699" y="4691"/>
                    <a:pt x="16701" y="4691"/>
                  </a:cubicBezTo>
                  <a:cubicBezTo>
                    <a:pt x="16991" y="4691"/>
                    <a:pt x="16991" y="5154"/>
                    <a:pt x="16701" y="5154"/>
                  </a:cubicBezTo>
                  <a:cubicBezTo>
                    <a:pt x="16699" y="5154"/>
                    <a:pt x="16697" y="5154"/>
                    <a:pt x="16695" y="5154"/>
                  </a:cubicBezTo>
                  <a:cubicBezTo>
                    <a:pt x="16532" y="5151"/>
                    <a:pt x="16365" y="5146"/>
                    <a:pt x="16202" y="5144"/>
                  </a:cubicBezTo>
                  <a:lnTo>
                    <a:pt x="16202" y="5144"/>
                  </a:lnTo>
                  <a:cubicBezTo>
                    <a:pt x="16222" y="5389"/>
                    <a:pt x="16256" y="5631"/>
                    <a:pt x="16305" y="5874"/>
                  </a:cubicBezTo>
                  <a:cubicBezTo>
                    <a:pt x="16333" y="6020"/>
                    <a:pt x="16211" y="6116"/>
                    <a:pt x="16097" y="6116"/>
                  </a:cubicBezTo>
                  <a:cubicBezTo>
                    <a:pt x="16022" y="6116"/>
                    <a:pt x="15951" y="6074"/>
                    <a:pt x="15929" y="5977"/>
                  </a:cubicBezTo>
                  <a:cubicBezTo>
                    <a:pt x="15872" y="5730"/>
                    <a:pt x="15802" y="5438"/>
                    <a:pt x="15756" y="5134"/>
                  </a:cubicBezTo>
                  <a:cubicBezTo>
                    <a:pt x="15497" y="5128"/>
                    <a:pt x="15238" y="5124"/>
                    <a:pt x="14980" y="5112"/>
                  </a:cubicBezTo>
                  <a:cubicBezTo>
                    <a:pt x="14735" y="5102"/>
                    <a:pt x="14735" y="4742"/>
                    <a:pt x="14980" y="4733"/>
                  </a:cubicBezTo>
                  <a:cubicBezTo>
                    <a:pt x="15222" y="4724"/>
                    <a:pt x="15467" y="4717"/>
                    <a:pt x="15709" y="4712"/>
                  </a:cubicBezTo>
                  <a:cubicBezTo>
                    <a:pt x="15693" y="4394"/>
                    <a:pt x="15719" y="4086"/>
                    <a:pt x="15834" y="3835"/>
                  </a:cubicBezTo>
                  <a:cubicBezTo>
                    <a:pt x="15863" y="3776"/>
                    <a:pt x="15917" y="3750"/>
                    <a:pt x="15973" y="3750"/>
                  </a:cubicBezTo>
                  <a:close/>
                  <a:moveTo>
                    <a:pt x="11694" y="3878"/>
                  </a:moveTo>
                  <a:cubicBezTo>
                    <a:pt x="11790" y="3878"/>
                    <a:pt x="11882" y="3942"/>
                    <a:pt x="11882" y="4063"/>
                  </a:cubicBezTo>
                  <a:cubicBezTo>
                    <a:pt x="11882" y="4271"/>
                    <a:pt x="11828" y="4474"/>
                    <a:pt x="11786" y="4680"/>
                  </a:cubicBezTo>
                  <a:cubicBezTo>
                    <a:pt x="11823" y="4680"/>
                    <a:pt x="11860" y="4679"/>
                    <a:pt x="11897" y="4679"/>
                  </a:cubicBezTo>
                  <a:cubicBezTo>
                    <a:pt x="12066" y="4679"/>
                    <a:pt x="12235" y="4686"/>
                    <a:pt x="12406" y="4701"/>
                  </a:cubicBezTo>
                  <a:cubicBezTo>
                    <a:pt x="12692" y="4729"/>
                    <a:pt x="12699" y="5169"/>
                    <a:pt x="12437" y="5169"/>
                  </a:cubicBezTo>
                  <a:cubicBezTo>
                    <a:pt x="12427" y="5169"/>
                    <a:pt x="12417" y="5169"/>
                    <a:pt x="12406" y="5167"/>
                  </a:cubicBezTo>
                  <a:cubicBezTo>
                    <a:pt x="12180" y="5137"/>
                    <a:pt x="11957" y="5128"/>
                    <a:pt x="11738" y="5126"/>
                  </a:cubicBezTo>
                  <a:lnTo>
                    <a:pt x="11738" y="5126"/>
                  </a:lnTo>
                  <a:cubicBezTo>
                    <a:pt x="11732" y="5428"/>
                    <a:pt x="11764" y="5733"/>
                    <a:pt x="11831" y="6028"/>
                  </a:cubicBezTo>
                  <a:cubicBezTo>
                    <a:pt x="11859" y="6152"/>
                    <a:pt x="11768" y="6228"/>
                    <a:pt x="11674" y="6228"/>
                  </a:cubicBezTo>
                  <a:cubicBezTo>
                    <a:pt x="11611" y="6228"/>
                    <a:pt x="11547" y="6193"/>
                    <a:pt x="11517" y="6116"/>
                  </a:cubicBezTo>
                  <a:cubicBezTo>
                    <a:pt x="11413" y="5839"/>
                    <a:pt x="11323" y="5490"/>
                    <a:pt x="11293" y="5140"/>
                  </a:cubicBezTo>
                  <a:cubicBezTo>
                    <a:pt x="11060" y="5156"/>
                    <a:pt x="10829" y="5183"/>
                    <a:pt x="10593" y="5229"/>
                  </a:cubicBezTo>
                  <a:cubicBezTo>
                    <a:pt x="10577" y="5233"/>
                    <a:pt x="10562" y="5234"/>
                    <a:pt x="10548" y="5234"/>
                  </a:cubicBezTo>
                  <a:cubicBezTo>
                    <a:pt x="10341" y="5234"/>
                    <a:pt x="10265" y="4921"/>
                    <a:pt x="10492" y="4860"/>
                  </a:cubicBezTo>
                  <a:cubicBezTo>
                    <a:pt x="10755" y="4788"/>
                    <a:pt x="11021" y="4744"/>
                    <a:pt x="11289" y="4714"/>
                  </a:cubicBezTo>
                  <a:cubicBezTo>
                    <a:pt x="11307" y="4438"/>
                    <a:pt x="11376" y="4176"/>
                    <a:pt x="11522" y="3967"/>
                  </a:cubicBezTo>
                  <a:cubicBezTo>
                    <a:pt x="11564" y="3906"/>
                    <a:pt x="11630" y="3878"/>
                    <a:pt x="11694" y="3878"/>
                  </a:cubicBezTo>
                  <a:close/>
                  <a:moveTo>
                    <a:pt x="7225" y="4012"/>
                  </a:moveTo>
                  <a:cubicBezTo>
                    <a:pt x="7323" y="4012"/>
                    <a:pt x="7432" y="4100"/>
                    <a:pt x="7442" y="4206"/>
                  </a:cubicBezTo>
                  <a:cubicBezTo>
                    <a:pt x="7456" y="4375"/>
                    <a:pt x="7432" y="4544"/>
                    <a:pt x="7400" y="4714"/>
                  </a:cubicBezTo>
                  <a:cubicBezTo>
                    <a:pt x="7673" y="4742"/>
                    <a:pt x="7935" y="4788"/>
                    <a:pt x="8174" y="4871"/>
                  </a:cubicBezTo>
                  <a:cubicBezTo>
                    <a:pt x="8408" y="4949"/>
                    <a:pt x="8377" y="5315"/>
                    <a:pt x="8116" y="5315"/>
                  </a:cubicBezTo>
                  <a:cubicBezTo>
                    <a:pt x="8115" y="5315"/>
                    <a:pt x="8114" y="5315"/>
                    <a:pt x="8114" y="5315"/>
                  </a:cubicBezTo>
                  <a:cubicBezTo>
                    <a:pt x="7841" y="5313"/>
                    <a:pt x="7569" y="5257"/>
                    <a:pt x="7296" y="5218"/>
                  </a:cubicBezTo>
                  <a:cubicBezTo>
                    <a:pt x="7241" y="5516"/>
                    <a:pt x="7183" y="5814"/>
                    <a:pt x="7123" y="6111"/>
                  </a:cubicBezTo>
                  <a:cubicBezTo>
                    <a:pt x="7106" y="6200"/>
                    <a:pt x="7029" y="6240"/>
                    <a:pt x="6950" y="6240"/>
                  </a:cubicBezTo>
                  <a:cubicBezTo>
                    <a:pt x="6852" y="6240"/>
                    <a:pt x="6751" y="6176"/>
                    <a:pt x="6764" y="6063"/>
                  </a:cubicBezTo>
                  <a:cubicBezTo>
                    <a:pt x="6802" y="5765"/>
                    <a:pt x="6841" y="5470"/>
                    <a:pt x="6883" y="5174"/>
                  </a:cubicBezTo>
                  <a:cubicBezTo>
                    <a:pt x="6580" y="5150"/>
                    <a:pt x="6275" y="5139"/>
                    <a:pt x="5973" y="5128"/>
                  </a:cubicBezTo>
                  <a:cubicBezTo>
                    <a:pt x="5700" y="5118"/>
                    <a:pt x="5703" y="4721"/>
                    <a:pt x="5973" y="4705"/>
                  </a:cubicBezTo>
                  <a:cubicBezTo>
                    <a:pt x="6198" y="4693"/>
                    <a:pt x="6443" y="4683"/>
                    <a:pt x="6693" y="4683"/>
                  </a:cubicBezTo>
                  <a:cubicBezTo>
                    <a:pt x="6777" y="4683"/>
                    <a:pt x="6861" y="4684"/>
                    <a:pt x="6945" y="4687"/>
                  </a:cubicBezTo>
                  <a:cubicBezTo>
                    <a:pt x="6971" y="4488"/>
                    <a:pt x="7005" y="4294"/>
                    <a:pt x="7086" y="4110"/>
                  </a:cubicBezTo>
                  <a:cubicBezTo>
                    <a:pt x="7116" y="4040"/>
                    <a:pt x="7169" y="4012"/>
                    <a:pt x="7225" y="4012"/>
                  </a:cubicBezTo>
                  <a:close/>
                  <a:moveTo>
                    <a:pt x="33098" y="0"/>
                  </a:moveTo>
                  <a:cubicBezTo>
                    <a:pt x="27612" y="48"/>
                    <a:pt x="22124" y="86"/>
                    <a:pt x="16638" y="120"/>
                  </a:cubicBezTo>
                  <a:cubicBezTo>
                    <a:pt x="13798" y="136"/>
                    <a:pt x="10955" y="148"/>
                    <a:pt x="8116" y="152"/>
                  </a:cubicBezTo>
                  <a:cubicBezTo>
                    <a:pt x="6301" y="157"/>
                    <a:pt x="4434" y="270"/>
                    <a:pt x="2588" y="270"/>
                  </a:cubicBezTo>
                  <a:cubicBezTo>
                    <a:pt x="1742" y="270"/>
                    <a:pt x="901" y="246"/>
                    <a:pt x="72" y="177"/>
                  </a:cubicBezTo>
                  <a:lnTo>
                    <a:pt x="72" y="177"/>
                  </a:lnTo>
                  <a:cubicBezTo>
                    <a:pt x="76" y="196"/>
                    <a:pt x="82" y="214"/>
                    <a:pt x="80" y="235"/>
                  </a:cubicBezTo>
                  <a:cubicBezTo>
                    <a:pt x="0" y="3325"/>
                    <a:pt x="152" y="6411"/>
                    <a:pt x="94" y="9498"/>
                  </a:cubicBezTo>
                  <a:cubicBezTo>
                    <a:pt x="1895" y="9246"/>
                    <a:pt x="3760" y="9232"/>
                    <a:pt x="5606" y="9232"/>
                  </a:cubicBezTo>
                  <a:cubicBezTo>
                    <a:pt x="5839" y="9232"/>
                    <a:pt x="6071" y="9232"/>
                    <a:pt x="6303" y="9232"/>
                  </a:cubicBezTo>
                  <a:cubicBezTo>
                    <a:pt x="6876" y="9232"/>
                    <a:pt x="7447" y="9231"/>
                    <a:pt x="8012" y="9222"/>
                  </a:cubicBezTo>
                  <a:cubicBezTo>
                    <a:pt x="10750" y="9172"/>
                    <a:pt x="13488" y="9146"/>
                    <a:pt x="16226" y="9140"/>
                  </a:cubicBezTo>
                  <a:cubicBezTo>
                    <a:pt x="16785" y="9139"/>
                    <a:pt x="17344" y="9138"/>
                    <a:pt x="17904" y="9138"/>
                  </a:cubicBezTo>
                  <a:cubicBezTo>
                    <a:pt x="22841" y="9138"/>
                    <a:pt x="27778" y="9196"/>
                    <a:pt x="32710" y="9355"/>
                  </a:cubicBezTo>
                  <a:cubicBezTo>
                    <a:pt x="31567" y="7993"/>
                    <a:pt x="30565" y="6460"/>
                    <a:pt x="29588" y="4983"/>
                  </a:cubicBezTo>
                  <a:cubicBezTo>
                    <a:pt x="29491" y="4837"/>
                    <a:pt x="29588" y="4705"/>
                    <a:pt x="29718" y="4671"/>
                  </a:cubicBezTo>
                  <a:cubicBezTo>
                    <a:pt x="30620" y="2999"/>
                    <a:pt x="31907" y="1472"/>
                    <a:pt x="330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8"/>
            <p:cNvSpPr/>
            <p:nvPr/>
          </p:nvSpPr>
          <p:spPr>
            <a:xfrm>
              <a:off x="1654700" y="3490157"/>
              <a:ext cx="856150" cy="255250"/>
            </a:xfrm>
            <a:custGeom>
              <a:avLst/>
              <a:gdLst/>
              <a:ahLst/>
              <a:cxnLst/>
              <a:rect l="l" t="t" r="r" b="b"/>
              <a:pathLst>
                <a:path w="34246" h="10210" extrusionOk="0">
                  <a:moveTo>
                    <a:pt x="33660" y="378"/>
                  </a:moveTo>
                  <a:lnTo>
                    <a:pt x="33660" y="378"/>
                  </a:lnTo>
                  <a:cubicBezTo>
                    <a:pt x="32469" y="1850"/>
                    <a:pt x="31182" y="3377"/>
                    <a:pt x="30280" y="5049"/>
                  </a:cubicBezTo>
                  <a:cubicBezTo>
                    <a:pt x="30150" y="5083"/>
                    <a:pt x="30053" y="5215"/>
                    <a:pt x="30150" y="5361"/>
                  </a:cubicBezTo>
                  <a:cubicBezTo>
                    <a:pt x="31127" y="6838"/>
                    <a:pt x="32129" y="8371"/>
                    <a:pt x="33272" y="9733"/>
                  </a:cubicBezTo>
                  <a:cubicBezTo>
                    <a:pt x="28340" y="9574"/>
                    <a:pt x="23403" y="9516"/>
                    <a:pt x="18466" y="9516"/>
                  </a:cubicBezTo>
                  <a:cubicBezTo>
                    <a:pt x="17907" y="9516"/>
                    <a:pt x="17348" y="9517"/>
                    <a:pt x="16789" y="9518"/>
                  </a:cubicBezTo>
                  <a:cubicBezTo>
                    <a:pt x="14050" y="9523"/>
                    <a:pt x="11312" y="9550"/>
                    <a:pt x="8574" y="9600"/>
                  </a:cubicBezTo>
                  <a:cubicBezTo>
                    <a:pt x="8009" y="9609"/>
                    <a:pt x="7438" y="9610"/>
                    <a:pt x="6865" y="9610"/>
                  </a:cubicBezTo>
                  <a:cubicBezTo>
                    <a:pt x="6633" y="9610"/>
                    <a:pt x="6401" y="9610"/>
                    <a:pt x="6168" y="9610"/>
                  </a:cubicBezTo>
                  <a:cubicBezTo>
                    <a:pt x="4322" y="9610"/>
                    <a:pt x="2457" y="9624"/>
                    <a:pt x="656" y="9876"/>
                  </a:cubicBezTo>
                  <a:cubicBezTo>
                    <a:pt x="714" y="6789"/>
                    <a:pt x="562" y="3703"/>
                    <a:pt x="642" y="613"/>
                  </a:cubicBezTo>
                  <a:cubicBezTo>
                    <a:pt x="644" y="593"/>
                    <a:pt x="638" y="574"/>
                    <a:pt x="634" y="555"/>
                  </a:cubicBezTo>
                  <a:lnTo>
                    <a:pt x="634" y="555"/>
                  </a:lnTo>
                  <a:cubicBezTo>
                    <a:pt x="1463" y="624"/>
                    <a:pt x="2304" y="648"/>
                    <a:pt x="3150" y="648"/>
                  </a:cubicBezTo>
                  <a:cubicBezTo>
                    <a:pt x="4996" y="648"/>
                    <a:pt x="6863" y="535"/>
                    <a:pt x="8678" y="530"/>
                  </a:cubicBezTo>
                  <a:cubicBezTo>
                    <a:pt x="11517" y="526"/>
                    <a:pt x="14360" y="514"/>
                    <a:pt x="17200" y="498"/>
                  </a:cubicBezTo>
                  <a:cubicBezTo>
                    <a:pt x="22686" y="464"/>
                    <a:pt x="28174" y="426"/>
                    <a:pt x="33660" y="378"/>
                  </a:cubicBezTo>
                  <a:close/>
                  <a:moveTo>
                    <a:pt x="34016" y="1"/>
                  </a:moveTo>
                  <a:cubicBezTo>
                    <a:pt x="34015" y="1"/>
                    <a:pt x="34014" y="1"/>
                    <a:pt x="34013" y="1"/>
                  </a:cubicBezTo>
                  <a:cubicBezTo>
                    <a:pt x="28410" y="52"/>
                    <a:pt x="22806" y="114"/>
                    <a:pt x="17200" y="170"/>
                  </a:cubicBezTo>
                  <a:cubicBezTo>
                    <a:pt x="14436" y="198"/>
                    <a:pt x="11672" y="227"/>
                    <a:pt x="8909" y="257"/>
                  </a:cubicBezTo>
                  <a:cubicBezTo>
                    <a:pt x="8731" y="259"/>
                    <a:pt x="8552" y="260"/>
                    <a:pt x="8374" y="260"/>
                  </a:cubicBezTo>
                  <a:cubicBezTo>
                    <a:pt x="6846" y="260"/>
                    <a:pt x="5287" y="198"/>
                    <a:pt x="3738" y="198"/>
                  </a:cubicBezTo>
                  <a:cubicBezTo>
                    <a:pt x="2610" y="198"/>
                    <a:pt x="1487" y="231"/>
                    <a:pt x="387" y="345"/>
                  </a:cubicBezTo>
                  <a:cubicBezTo>
                    <a:pt x="334" y="350"/>
                    <a:pt x="304" y="385"/>
                    <a:pt x="296" y="424"/>
                  </a:cubicBezTo>
                  <a:cubicBezTo>
                    <a:pt x="232" y="458"/>
                    <a:pt x="181" y="519"/>
                    <a:pt x="179" y="613"/>
                  </a:cubicBezTo>
                  <a:cubicBezTo>
                    <a:pt x="97" y="3689"/>
                    <a:pt x="0" y="6862"/>
                    <a:pt x="324" y="9925"/>
                  </a:cubicBezTo>
                  <a:cubicBezTo>
                    <a:pt x="335" y="10031"/>
                    <a:pt x="420" y="10085"/>
                    <a:pt x="502" y="10085"/>
                  </a:cubicBezTo>
                  <a:cubicBezTo>
                    <a:pt x="503" y="10085"/>
                    <a:pt x="505" y="10085"/>
                    <a:pt x="507" y="10085"/>
                  </a:cubicBezTo>
                  <a:cubicBezTo>
                    <a:pt x="527" y="10108"/>
                    <a:pt x="555" y="10124"/>
                    <a:pt x="587" y="10126"/>
                  </a:cubicBezTo>
                  <a:cubicBezTo>
                    <a:pt x="1324" y="10187"/>
                    <a:pt x="2068" y="10209"/>
                    <a:pt x="2816" y="10209"/>
                  </a:cubicBezTo>
                  <a:cubicBezTo>
                    <a:pt x="4811" y="10209"/>
                    <a:pt x="6829" y="10049"/>
                    <a:pt x="8802" y="10015"/>
                  </a:cubicBezTo>
                  <a:cubicBezTo>
                    <a:pt x="11541" y="9969"/>
                    <a:pt x="14279" y="9944"/>
                    <a:pt x="17018" y="9939"/>
                  </a:cubicBezTo>
                  <a:cubicBezTo>
                    <a:pt x="17269" y="9939"/>
                    <a:pt x="17519" y="9939"/>
                    <a:pt x="17770" y="9939"/>
                  </a:cubicBezTo>
                  <a:cubicBezTo>
                    <a:pt x="22997" y="9939"/>
                    <a:pt x="28222" y="10033"/>
                    <a:pt x="33448" y="10154"/>
                  </a:cubicBezTo>
                  <a:cubicBezTo>
                    <a:pt x="33450" y="10154"/>
                    <a:pt x="33451" y="10154"/>
                    <a:pt x="33452" y="10154"/>
                  </a:cubicBezTo>
                  <a:cubicBezTo>
                    <a:pt x="33585" y="10154"/>
                    <a:pt x="33649" y="10051"/>
                    <a:pt x="33649" y="9948"/>
                  </a:cubicBezTo>
                  <a:cubicBezTo>
                    <a:pt x="33703" y="9902"/>
                    <a:pt x="33731" y="9821"/>
                    <a:pt x="33690" y="9747"/>
                  </a:cubicBezTo>
                  <a:cubicBezTo>
                    <a:pt x="32796" y="8154"/>
                    <a:pt x="31656" y="6635"/>
                    <a:pt x="30566" y="5168"/>
                  </a:cubicBezTo>
                  <a:cubicBezTo>
                    <a:pt x="31804" y="3689"/>
                    <a:pt x="32858" y="2042"/>
                    <a:pt x="34071" y="539"/>
                  </a:cubicBezTo>
                  <a:cubicBezTo>
                    <a:pt x="34121" y="477"/>
                    <a:pt x="34129" y="408"/>
                    <a:pt x="34110" y="343"/>
                  </a:cubicBezTo>
                  <a:cubicBezTo>
                    <a:pt x="34246" y="256"/>
                    <a:pt x="34214" y="1"/>
                    <a:pt x="340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8"/>
            <p:cNvSpPr/>
            <p:nvPr/>
          </p:nvSpPr>
          <p:spPr>
            <a:xfrm>
              <a:off x="2329775" y="3578282"/>
              <a:ext cx="51700" cy="63025"/>
            </a:xfrm>
            <a:custGeom>
              <a:avLst/>
              <a:gdLst/>
              <a:ahLst/>
              <a:cxnLst/>
              <a:rect l="l" t="t" r="r" b="b"/>
              <a:pathLst>
                <a:path w="2068" h="2521" extrusionOk="0">
                  <a:moveTo>
                    <a:pt x="1216" y="0"/>
                  </a:moveTo>
                  <a:cubicBezTo>
                    <a:pt x="1124" y="0"/>
                    <a:pt x="1032" y="69"/>
                    <a:pt x="1016" y="192"/>
                  </a:cubicBezTo>
                  <a:cubicBezTo>
                    <a:pt x="977" y="517"/>
                    <a:pt x="1048" y="863"/>
                    <a:pt x="1042" y="1194"/>
                  </a:cubicBezTo>
                  <a:cubicBezTo>
                    <a:pt x="1040" y="1207"/>
                    <a:pt x="1040" y="1221"/>
                    <a:pt x="1040" y="1235"/>
                  </a:cubicBezTo>
                  <a:cubicBezTo>
                    <a:pt x="735" y="1269"/>
                    <a:pt x="430" y="1357"/>
                    <a:pt x="211" y="1442"/>
                  </a:cubicBezTo>
                  <a:cubicBezTo>
                    <a:pt x="1" y="1526"/>
                    <a:pt x="55" y="1840"/>
                    <a:pt x="248" y="1840"/>
                  </a:cubicBezTo>
                  <a:cubicBezTo>
                    <a:pt x="269" y="1840"/>
                    <a:pt x="292" y="1836"/>
                    <a:pt x="316" y="1828"/>
                  </a:cubicBezTo>
                  <a:cubicBezTo>
                    <a:pt x="541" y="1750"/>
                    <a:pt x="769" y="1701"/>
                    <a:pt x="1004" y="1690"/>
                  </a:cubicBezTo>
                  <a:lnTo>
                    <a:pt x="1004" y="1690"/>
                  </a:lnTo>
                  <a:cubicBezTo>
                    <a:pt x="982" y="1891"/>
                    <a:pt x="949" y="2089"/>
                    <a:pt x="910" y="2290"/>
                  </a:cubicBezTo>
                  <a:cubicBezTo>
                    <a:pt x="883" y="2429"/>
                    <a:pt x="994" y="2521"/>
                    <a:pt x="1101" y="2521"/>
                  </a:cubicBezTo>
                  <a:cubicBezTo>
                    <a:pt x="1171" y="2521"/>
                    <a:pt x="1240" y="2481"/>
                    <a:pt x="1266" y="2389"/>
                  </a:cubicBezTo>
                  <a:cubicBezTo>
                    <a:pt x="1324" y="2186"/>
                    <a:pt x="1381" y="1953"/>
                    <a:pt x="1427" y="1711"/>
                  </a:cubicBezTo>
                  <a:cubicBezTo>
                    <a:pt x="1527" y="1727"/>
                    <a:pt x="1627" y="1742"/>
                    <a:pt x="1727" y="1742"/>
                  </a:cubicBezTo>
                  <a:cubicBezTo>
                    <a:pt x="1785" y="1742"/>
                    <a:pt x="1843" y="1737"/>
                    <a:pt x="1901" y="1724"/>
                  </a:cubicBezTo>
                  <a:cubicBezTo>
                    <a:pt x="2024" y="1699"/>
                    <a:pt x="2067" y="1526"/>
                    <a:pt x="1974" y="1440"/>
                  </a:cubicBezTo>
                  <a:cubicBezTo>
                    <a:pt x="1847" y="1327"/>
                    <a:pt x="1682" y="1265"/>
                    <a:pt x="1497" y="1237"/>
                  </a:cubicBezTo>
                  <a:cubicBezTo>
                    <a:pt x="1535" y="847"/>
                    <a:pt x="1519" y="459"/>
                    <a:pt x="1400" y="138"/>
                  </a:cubicBezTo>
                  <a:cubicBezTo>
                    <a:pt x="1364" y="44"/>
                    <a:pt x="1290" y="0"/>
                    <a:pt x="1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48"/>
            <p:cNvSpPr/>
            <p:nvPr/>
          </p:nvSpPr>
          <p:spPr>
            <a:xfrm>
              <a:off x="2251100" y="3583982"/>
              <a:ext cx="48525" cy="68025"/>
            </a:xfrm>
            <a:custGeom>
              <a:avLst/>
              <a:gdLst/>
              <a:ahLst/>
              <a:cxnLst/>
              <a:rect l="l" t="t" r="r" b="b"/>
              <a:pathLst>
                <a:path w="1941" h="2721" extrusionOk="0">
                  <a:moveTo>
                    <a:pt x="1136" y="1"/>
                  </a:moveTo>
                  <a:cubicBezTo>
                    <a:pt x="1034" y="1"/>
                    <a:pt x="929" y="65"/>
                    <a:pt x="906" y="169"/>
                  </a:cubicBezTo>
                  <a:cubicBezTo>
                    <a:pt x="829" y="513"/>
                    <a:pt x="785" y="852"/>
                    <a:pt x="773" y="1190"/>
                  </a:cubicBezTo>
                  <a:cubicBezTo>
                    <a:pt x="603" y="1194"/>
                    <a:pt x="435" y="1196"/>
                    <a:pt x="264" y="1201"/>
                  </a:cubicBezTo>
                  <a:cubicBezTo>
                    <a:pt x="0" y="1206"/>
                    <a:pt x="0" y="1605"/>
                    <a:pt x="264" y="1610"/>
                  </a:cubicBezTo>
                  <a:cubicBezTo>
                    <a:pt x="435" y="1612"/>
                    <a:pt x="608" y="1616"/>
                    <a:pt x="779" y="1619"/>
                  </a:cubicBezTo>
                  <a:cubicBezTo>
                    <a:pt x="797" y="1944"/>
                    <a:pt x="850" y="2270"/>
                    <a:pt x="942" y="2598"/>
                  </a:cubicBezTo>
                  <a:cubicBezTo>
                    <a:pt x="967" y="2683"/>
                    <a:pt x="1033" y="2721"/>
                    <a:pt x="1100" y="2721"/>
                  </a:cubicBezTo>
                  <a:cubicBezTo>
                    <a:pt x="1201" y="2721"/>
                    <a:pt x="1305" y="2636"/>
                    <a:pt x="1278" y="2505"/>
                  </a:cubicBezTo>
                  <a:cubicBezTo>
                    <a:pt x="1215" y="2214"/>
                    <a:pt x="1178" y="1922"/>
                    <a:pt x="1169" y="1630"/>
                  </a:cubicBezTo>
                  <a:lnTo>
                    <a:pt x="1169" y="1630"/>
                  </a:lnTo>
                  <a:cubicBezTo>
                    <a:pt x="1259" y="1635"/>
                    <a:pt x="1349" y="1642"/>
                    <a:pt x="1438" y="1642"/>
                  </a:cubicBezTo>
                  <a:cubicBezTo>
                    <a:pt x="1544" y="1642"/>
                    <a:pt x="1648" y="1633"/>
                    <a:pt x="1746" y="1600"/>
                  </a:cubicBezTo>
                  <a:cubicBezTo>
                    <a:pt x="1940" y="1536"/>
                    <a:pt x="1940" y="1272"/>
                    <a:pt x="1746" y="1210"/>
                  </a:cubicBezTo>
                  <a:cubicBezTo>
                    <a:pt x="1647" y="1177"/>
                    <a:pt x="1542" y="1167"/>
                    <a:pt x="1435" y="1167"/>
                  </a:cubicBezTo>
                  <a:cubicBezTo>
                    <a:pt x="1350" y="1167"/>
                    <a:pt x="1265" y="1173"/>
                    <a:pt x="1180" y="1178"/>
                  </a:cubicBezTo>
                  <a:cubicBezTo>
                    <a:pt x="1197" y="975"/>
                    <a:pt x="1226" y="774"/>
                    <a:pt x="1272" y="576"/>
                  </a:cubicBezTo>
                  <a:cubicBezTo>
                    <a:pt x="1273" y="576"/>
                    <a:pt x="1274" y="576"/>
                    <a:pt x="1275" y="576"/>
                  </a:cubicBezTo>
                  <a:cubicBezTo>
                    <a:pt x="1413" y="576"/>
                    <a:pt x="1528" y="424"/>
                    <a:pt x="1451" y="287"/>
                  </a:cubicBezTo>
                  <a:cubicBezTo>
                    <a:pt x="1397" y="196"/>
                    <a:pt x="1360" y="146"/>
                    <a:pt x="1292" y="67"/>
                  </a:cubicBezTo>
                  <a:cubicBezTo>
                    <a:pt x="1251" y="21"/>
                    <a:pt x="1194" y="1"/>
                    <a:pt x="1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48"/>
            <p:cNvSpPr/>
            <p:nvPr/>
          </p:nvSpPr>
          <p:spPr>
            <a:xfrm>
              <a:off x="2141300" y="3593057"/>
              <a:ext cx="62775" cy="55600"/>
            </a:xfrm>
            <a:custGeom>
              <a:avLst/>
              <a:gdLst/>
              <a:ahLst/>
              <a:cxnLst/>
              <a:rect l="l" t="t" r="r" b="b"/>
              <a:pathLst>
                <a:path w="2511" h="2224" extrusionOk="0">
                  <a:moveTo>
                    <a:pt x="1334" y="0"/>
                  </a:moveTo>
                  <a:cubicBezTo>
                    <a:pt x="1274" y="0"/>
                    <a:pt x="1217" y="27"/>
                    <a:pt x="1187" y="90"/>
                  </a:cubicBezTo>
                  <a:cubicBezTo>
                    <a:pt x="1070" y="340"/>
                    <a:pt x="1079" y="616"/>
                    <a:pt x="1065" y="891"/>
                  </a:cubicBezTo>
                  <a:cubicBezTo>
                    <a:pt x="781" y="931"/>
                    <a:pt x="497" y="974"/>
                    <a:pt x="223" y="1009"/>
                  </a:cubicBezTo>
                  <a:cubicBezTo>
                    <a:pt x="17" y="1034"/>
                    <a:pt x="1" y="1346"/>
                    <a:pt x="213" y="1346"/>
                  </a:cubicBezTo>
                  <a:cubicBezTo>
                    <a:pt x="216" y="1346"/>
                    <a:pt x="219" y="1346"/>
                    <a:pt x="223" y="1346"/>
                  </a:cubicBezTo>
                  <a:cubicBezTo>
                    <a:pt x="487" y="1334"/>
                    <a:pt x="762" y="1330"/>
                    <a:pt x="1038" y="1323"/>
                  </a:cubicBezTo>
                  <a:lnTo>
                    <a:pt x="1038" y="1323"/>
                  </a:lnTo>
                  <a:cubicBezTo>
                    <a:pt x="1022" y="1561"/>
                    <a:pt x="1004" y="1801"/>
                    <a:pt x="1000" y="2038"/>
                  </a:cubicBezTo>
                  <a:cubicBezTo>
                    <a:pt x="998" y="2155"/>
                    <a:pt x="1105" y="2224"/>
                    <a:pt x="1206" y="2224"/>
                  </a:cubicBezTo>
                  <a:cubicBezTo>
                    <a:pt x="1283" y="2224"/>
                    <a:pt x="1356" y="2182"/>
                    <a:pt x="1370" y="2090"/>
                  </a:cubicBezTo>
                  <a:cubicBezTo>
                    <a:pt x="1407" y="1829"/>
                    <a:pt x="1435" y="1565"/>
                    <a:pt x="1463" y="1304"/>
                  </a:cubicBezTo>
                  <a:cubicBezTo>
                    <a:pt x="1739" y="1288"/>
                    <a:pt x="2014" y="1261"/>
                    <a:pt x="2277" y="1209"/>
                  </a:cubicBezTo>
                  <a:cubicBezTo>
                    <a:pt x="2511" y="1163"/>
                    <a:pt x="2446" y="813"/>
                    <a:pt x="2222" y="808"/>
                  </a:cubicBezTo>
                  <a:cubicBezTo>
                    <a:pt x="2185" y="807"/>
                    <a:pt x="2147" y="806"/>
                    <a:pt x="2109" y="806"/>
                  </a:cubicBezTo>
                  <a:cubicBezTo>
                    <a:pt x="1916" y="806"/>
                    <a:pt x="1718" y="819"/>
                    <a:pt x="1519" y="839"/>
                  </a:cubicBezTo>
                  <a:cubicBezTo>
                    <a:pt x="1555" y="600"/>
                    <a:pt x="1587" y="356"/>
                    <a:pt x="1525" y="134"/>
                  </a:cubicBezTo>
                  <a:cubicBezTo>
                    <a:pt x="1502" y="51"/>
                    <a:pt x="1416" y="0"/>
                    <a:pt x="1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48"/>
            <p:cNvSpPr/>
            <p:nvPr/>
          </p:nvSpPr>
          <p:spPr>
            <a:xfrm>
              <a:off x="2037100" y="3593332"/>
              <a:ext cx="56450" cy="59200"/>
            </a:xfrm>
            <a:custGeom>
              <a:avLst/>
              <a:gdLst/>
              <a:ahLst/>
              <a:cxnLst/>
              <a:rect l="l" t="t" r="r" b="b"/>
              <a:pathLst>
                <a:path w="2258" h="2368" extrusionOk="0">
                  <a:moveTo>
                    <a:pt x="1238" y="1"/>
                  </a:moveTo>
                  <a:cubicBezTo>
                    <a:pt x="1182" y="1"/>
                    <a:pt x="1128" y="26"/>
                    <a:pt x="1100" y="85"/>
                  </a:cubicBezTo>
                  <a:cubicBezTo>
                    <a:pt x="985" y="337"/>
                    <a:pt x="959" y="644"/>
                    <a:pt x="975" y="963"/>
                  </a:cubicBezTo>
                  <a:cubicBezTo>
                    <a:pt x="733" y="968"/>
                    <a:pt x="488" y="975"/>
                    <a:pt x="246" y="984"/>
                  </a:cubicBezTo>
                  <a:cubicBezTo>
                    <a:pt x="1" y="993"/>
                    <a:pt x="1" y="1353"/>
                    <a:pt x="246" y="1363"/>
                  </a:cubicBezTo>
                  <a:cubicBezTo>
                    <a:pt x="505" y="1375"/>
                    <a:pt x="764" y="1379"/>
                    <a:pt x="1022" y="1385"/>
                  </a:cubicBezTo>
                  <a:cubicBezTo>
                    <a:pt x="1068" y="1689"/>
                    <a:pt x="1138" y="1981"/>
                    <a:pt x="1195" y="2228"/>
                  </a:cubicBezTo>
                  <a:cubicBezTo>
                    <a:pt x="1217" y="2325"/>
                    <a:pt x="1288" y="2367"/>
                    <a:pt x="1363" y="2367"/>
                  </a:cubicBezTo>
                  <a:cubicBezTo>
                    <a:pt x="1477" y="2367"/>
                    <a:pt x="1599" y="2271"/>
                    <a:pt x="1571" y="2125"/>
                  </a:cubicBezTo>
                  <a:cubicBezTo>
                    <a:pt x="1523" y="1882"/>
                    <a:pt x="1488" y="1640"/>
                    <a:pt x="1468" y="1395"/>
                  </a:cubicBezTo>
                  <a:lnTo>
                    <a:pt x="1468" y="1395"/>
                  </a:lnTo>
                  <a:cubicBezTo>
                    <a:pt x="1631" y="1397"/>
                    <a:pt x="1798" y="1402"/>
                    <a:pt x="1961" y="1405"/>
                  </a:cubicBezTo>
                  <a:cubicBezTo>
                    <a:pt x="1963" y="1405"/>
                    <a:pt x="1965" y="1405"/>
                    <a:pt x="1967" y="1405"/>
                  </a:cubicBezTo>
                  <a:cubicBezTo>
                    <a:pt x="2257" y="1405"/>
                    <a:pt x="2257" y="942"/>
                    <a:pt x="1967" y="942"/>
                  </a:cubicBezTo>
                  <a:cubicBezTo>
                    <a:pt x="1965" y="942"/>
                    <a:pt x="1963" y="942"/>
                    <a:pt x="1961" y="942"/>
                  </a:cubicBezTo>
                  <a:cubicBezTo>
                    <a:pt x="1790" y="947"/>
                    <a:pt x="1617" y="949"/>
                    <a:pt x="1446" y="952"/>
                  </a:cubicBezTo>
                  <a:cubicBezTo>
                    <a:pt x="1450" y="677"/>
                    <a:pt x="1495" y="391"/>
                    <a:pt x="1416" y="127"/>
                  </a:cubicBezTo>
                  <a:cubicBezTo>
                    <a:pt x="1395" y="49"/>
                    <a:pt x="1315" y="1"/>
                    <a:pt x="12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48"/>
            <p:cNvSpPr/>
            <p:nvPr/>
          </p:nvSpPr>
          <p:spPr>
            <a:xfrm>
              <a:off x="1925375" y="3596532"/>
              <a:ext cx="60850" cy="58775"/>
            </a:xfrm>
            <a:custGeom>
              <a:avLst/>
              <a:gdLst/>
              <a:ahLst/>
              <a:cxnLst/>
              <a:rect l="l" t="t" r="r" b="b"/>
              <a:pathLst>
                <a:path w="2434" h="2351" extrusionOk="0">
                  <a:moveTo>
                    <a:pt x="1428" y="1"/>
                  </a:moveTo>
                  <a:cubicBezTo>
                    <a:pt x="1364" y="1"/>
                    <a:pt x="1299" y="30"/>
                    <a:pt x="1257" y="90"/>
                  </a:cubicBezTo>
                  <a:cubicBezTo>
                    <a:pt x="1111" y="299"/>
                    <a:pt x="1042" y="561"/>
                    <a:pt x="1023" y="837"/>
                  </a:cubicBezTo>
                  <a:cubicBezTo>
                    <a:pt x="756" y="867"/>
                    <a:pt x="490" y="911"/>
                    <a:pt x="227" y="983"/>
                  </a:cubicBezTo>
                  <a:cubicBezTo>
                    <a:pt x="0" y="1044"/>
                    <a:pt x="76" y="1357"/>
                    <a:pt x="282" y="1357"/>
                  </a:cubicBezTo>
                  <a:cubicBezTo>
                    <a:pt x="297" y="1357"/>
                    <a:pt x="312" y="1356"/>
                    <a:pt x="328" y="1352"/>
                  </a:cubicBezTo>
                  <a:cubicBezTo>
                    <a:pt x="563" y="1306"/>
                    <a:pt x="795" y="1279"/>
                    <a:pt x="1028" y="1263"/>
                  </a:cubicBezTo>
                  <a:cubicBezTo>
                    <a:pt x="1058" y="1613"/>
                    <a:pt x="1148" y="1962"/>
                    <a:pt x="1251" y="2239"/>
                  </a:cubicBezTo>
                  <a:cubicBezTo>
                    <a:pt x="1281" y="2316"/>
                    <a:pt x="1346" y="2351"/>
                    <a:pt x="1409" y="2351"/>
                  </a:cubicBezTo>
                  <a:cubicBezTo>
                    <a:pt x="1503" y="2351"/>
                    <a:pt x="1593" y="2275"/>
                    <a:pt x="1565" y="2151"/>
                  </a:cubicBezTo>
                  <a:cubicBezTo>
                    <a:pt x="1499" y="1856"/>
                    <a:pt x="1466" y="1551"/>
                    <a:pt x="1473" y="1249"/>
                  </a:cubicBezTo>
                  <a:lnTo>
                    <a:pt x="1473" y="1249"/>
                  </a:lnTo>
                  <a:cubicBezTo>
                    <a:pt x="1692" y="1251"/>
                    <a:pt x="1915" y="1260"/>
                    <a:pt x="2141" y="1290"/>
                  </a:cubicBezTo>
                  <a:cubicBezTo>
                    <a:pt x="2152" y="1292"/>
                    <a:pt x="2162" y="1292"/>
                    <a:pt x="2172" y="1292"/>
                  </a:cubicBezTo>
                  <a:cubicBezTo>
                    <a:pt x="2434" y="1292"/>
                    <a:pt x="2427" y="852"/>
                    <a:pt x="2141" y="824"/>
                  </a:cubicBezTo>
                  <a:cubicBezTo>
                    <a:pt x="1970" y="809"/>
                    <a:pt x="1801" y="802"/>
                    <a:pt x="1632" y="802"/>
                  </a:cubicBezTo>
                  <a:cubicBezTo>
                    <a:pt x="1595" y="802"/>
                    <a:pt x="1558" y="803"/>
                    <a:pt x="1521" y="803"/>
                  </a:cubicBezTo>
                  <a:cubicBezTo>
                    <a:pt x="1563" y="597"/>
                    <a:pt x="1617" y="394"/>
                    <a:pt x="1617" y="187"/>
                  </a:cubicBezTo>
                  <a:cubicBezTo>
                    <a:pt x="1617" y="66"/>
                    <a:pt x="1525" y="1"/>
                    <a:pt x="1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48"/>
            <p:cNvSpPr/>
            <p:nvPr/>
          </p:nvSpPr>
          <p:spPr>
            <a:xfrm>
              <a:off x="1811250" y="3599882"/>
              <a:ext cx="67700" cy="55750"/>
            </a:xfrm>
            <a:custGeom>
              <a:avLst/>
              <a:gdLst/>
              <a:ahLst/>
              <a:cxnLst/>
              <a:rect l="l" t="t" r="r" b="b"/>
              <a:pathLst>
                <a:path w="2708" h="2230" extrusionOk="0">
                  <a:moveTo>
                    <a:pt x="1524" y="1"/>
                  </a:moveTo>
                  <a:cubicBezTo>
                    <a:pt x="1468" y="1"/>
                    <a:pt x="1416" y="29"/>
                    <a:pt x="1386" y="99"/>
                  </a:cubicBezTo>
                  <a:cubicBezTo>
                    <a:pt x="1305" y="284"/>
                    <a:pt x="1271" y="477"/>
                    <a:pt x="1245" y="676"/>
                  </a:cubicBezTo>
                  <a:cubicBezTo>
                    <a:pt x="1161" y="673"/>
                    <a:pt x="1076" y="672"/>
                    <a:pt x="993" y="672"/>
                  </a:cubicBezTo>
                  <a:cubicBezTo>
                    <a:pt x="742" y="672"/>
                    <a:pt x="498" y="682"/>
                    <a:pt x="273" y="694"/>
                  </a:cubicBezTo>
                  <a:cubicBezTo>
                    <a:pt x="3" y="711"/>
                    <a:pt x="0" y="1107"/>
                    <a:pt x="273" y="1117"/>
                  </a:cubicBezTo>
                  <a:cubicBezTo>
                    <a:pt x="575" y="1129"/>
                    <a:pt x="880" y="1140"/>
                    <a:pt x="1183" y="1163"/>
                  </a:cubicBezTo>
                  <a:cubicBezTo>
                    <a:pt x="1141" y="1459"/>
                    <a:pt x="1102" y="1755"/>
                    <a:pt x="1064" y="2052"/>
                  </a:cubicBezTo>
                  <a:cubicBezTo>
                    <a:pt x="1051" y="2165"/>
                    <a:pt x="1152" y="2230"/>
                    <a:pt x="1251" y="2230"/>
                  </a:cubicBezTo>
                  <a:cubicBezTo>
                    <a:pt x="1329" y="2230"/>
                    <a:pt x="1405" y="2189"/>
                    <a:pt x="1422" y="2101"/>
                  </a:cubicBezTo>
                  <a:cubicBezTo>
                    <a:pt x="1483" y="1803"/>
                    <a:pt x="1541" y="1505"/>
                    <a:pt x="1595" y="1207"/>
                  </a:cubicBezTo>
                  <a:cubicBezTo>
                    <a:pt x="1868" y="1246"/>
                    <a:pt x="2141" y="1302"/>
                    <a:pt x="2414" y="1304"/>
                  </a:cubicBezTo>
                  <a:cubicBezTo>
                    <a:pt x="2414" y="1304"/>
                    <a:pt x="2415" y="1304"/>
                    <a:pt x="2416" y="1304"/>
                  </a:cubicBezTo>
                  <a:cubicBezTo>
                    <a:pt x="2677" y="1304"/>
                    <a:pt x="2708" y="938"/>
                    <a:pt x="2474" y="860"/>
                  </a:cubicBezTo>
                  <a:cubicBezTo>
                    <a:pt x="2235" y="777"/>
                    <a:pt x="1973" y="731"/>
                    <a:pt x="1700" y="703"/>
                  </a:cubicBezTo>
                  <a:cubicBezTo>
                    <a:pt x="1732" y="533"/>
                    <a:pt x="1756" y="364"/>
                    <a:pt x="1742" y="196"/>
                  </a:cubicBezTo>
                  <a:cubicBezTo>
                    <a:pt x="1731" y="90"/>
                    <a:pt x="1622" y="1"/>
                    <a:pt x="15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48"/>
            <p:cNvSpPr/>
            <p:nvPr/>
          </p:nvSpPr>
          <p:spPr>
            <a:xfrm>
              <a:off x="1714525" y="3585132"/>
              <a:ext cx="53350" cy="63550"/>
            </a:xfrm>
            <a:custGeom>
              <a:avLst/>
              <a:gdLst/>
              <a:ahLst/>
              <a:cxnLst/>
              <a:rect l="l" t="t" r="r" b="b"/>
              <a:pathLst>
                <a:path w="2134" h="2542" extrusionOk="0">
                  <a:moveTo>
                    <a:pt x="1251" y="1"/>
                  </a:moveTo>
                  <a:cubicBezTo>
                    <a:pt x="1182" y="1"/>
                    <a:pt x="1110" y="32"/>
                    <a:pt x="1064" y="95"/>
                  </a:cubicBezTo>
                  <a:cubicBezTo>
                    <a:pt x="889" y="339"/>
                    <a:pt x="801" y="672"/>
                    <a:pt x="766" y="1021"/>
                  </a:cubicBezTo>
                  <a:cubicBezTo>
                    <a:pt x="654" y="1003"/>
                    <a:pt x="536" y="984"/>
                    <a:pt x="423" y="984"/>
                  </a:cubicBezTo>
                  <a:cubicBezTo>
                    <a:pt x="284" y="984"/>
                    <a:pt x="154" y="1013"/>
                    <a:pt x="50" y="1109"/>
                  </a:cubicBezTo>
                  <a:cubicBezTo>
                    <a:pt x="9" y="1148"/>
                    <a:pt x="0" y="1220"/>
                    <a:pt x="30" y="1266"/>
                  </a:cubicBezTo>
                  <a:cubicBezTo>
                    <a:pt x="175" y="1496"/>
                    <a:pt x="478" y="1510"/>
                    <a:pt x="744" y="1538"/>
                  </a:cubicBezTo>
                  <a:cubicBezTo>
                    <a:pt x="750" y="1852"/>
                    <a:pt x="785" y="2157"/>
                    <a:pt x="826" y="2409"/>
                  </a:cubicBezTo>
                  <a:cubicBezTo>
                    <a:pt x="840" y="2500"/>
                    <a:pt x="915" y="2541"/>
                    <a:pt x="993" y="2541"/>
                  </a:cubicBezTo>
                  <a:cubicBezTo>
                    <a:pt x="1092" y="2541"/>
                    <a:pt x="1198" y="2474"/>
                    <a:pt x="1193" y="2357"/>
                  </a:cubicBezTo>
                  <a:cubicBezTo>
                    <a:pt x="1184" y="2109"/>
                    <a:pt x="1184" y="1859"/>
                    <a:pt x="1198" y="1610"/>
                  </a:cubicBezTo>
                  <a:cubicBezTo>
                    <a:pt x="1357" y="1638"/>
                    <a:pt x="1518" y="1662"/>
                    <a:pt x="1676" y="1662"/>
                  </a:cubicBezTo>
                  <a:cubicBezTo>
                    <a:pt x="1754" y="1662"/>
                    <a:pt x="1831" y="1656"/>
                    <a:pt x="1907" y="1642"/>
                  </a:cubicBezTo>
                  <a:cubicBezTo>
                    <a:pt x="2092" y="1608"/>
                    <a:pt x="2134" y="1309"/>
                    <a:pt x="1960" y="1226"/>
                  </a:cubicBezTo>
                  <a:cubicBezTo>
                    <a:pt x="1748" y="1127"/>
                    <a:pt x="1505" y="1097"/>
                    <a:pt x="1265" y="1077"/>
                  </a:cubicBezTo>
                  <a:cubicBezTo>
                    <a:pt x="1328" y="783"/>
                    <a:pt x="1446" y="499"/>
                    <a:pt x="1450" y="202"/>
                  </a:cubicBezTo>
                  <a:cubicBezTo>
                    <a:pt x="1452" y="69"/>
                    <a:pt x="1355" y="1"/>
                    <a:pt x="1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9" name="Google Shape;1539;p48"/>
          <p:cNvGrpSpPr/>
          <p:nvPr/>
        </p:nvGrpSpPr>
        <p:grpSpPr>
          <a:xfrm rot="-883412">
            <a:off x="1573296" y="1584672"/>
            <a:ext cx="336486" cy="261608"/>
            <a:chOff x="5222975" y="2300200"/>
            <a:chExt cx="199300" cy="154950"/>
          </a:xfrm>
        </p:grpSpPr>
        <p:sp>
          <p:nvSpPr>
            <p:cNvPr id="1540" name="Google Shape;1540;p48"/>
            <p:cNvSpPr/>
            <p:nvPr/>
          </p:nvSpPr>
          <p:spPr>
            <a:xfrm>
              <a:off x="5222975" y="2300200"/>
              <a:ext cx="199300" cy="154950"/>
            </a:xfrm>
            <a:custGeom>
              <a:avLst/>
              <a:gdLst/>
              <a:ahLst/>
              <a:cxnLst/>
              <a:rect l="l" t="t" r="r" b="b"/>
              <a:pathLst>
                <a:path w="7972" h="6198" extrusionOk="0">
                  <a:moveTo>
                    <a:pt x="1662" y="242"/>
                  </a:moveTo>
                  <a:cubicBezTo>
                    <a:pt x="2052" y="242"/>
                    <a:pt x="2447" y="284"/>
                    <a:pt x="2768" y="365"/>
                  </a:cubicBezTo>
                  <a:cubicBezTo>
                    <a:pt x="2911" y="401"/>
                    <a:pt x="3067" y="425"/>
                    <a:pt x="3149" y="425"/>
                  </a:cubicBezTo>
                  <a:cubicBezTo>
                    <a:pt x="3166" y="425"/>
                    <a:pt x="3180" y="424"/>
                    <a:pt x="3190" y="421"/>
                  </a:cubicBezTo>
                  <a:cubicBezTo>
                    <a:pt x="3206" y="417"/>
                    <a:pt x="3223" y="416"/>
                    <a:pt x="3238" y="416"/>
                  </a:cubicBezTo>
                  <a:cubicBezTo>
                    <a:pt x="3275" y="416"/>
                    <a:pt x="3304" y="427"/>
                    <a:pt x="3310" y="446"/>
                  </a:cubicBezTo>
                  <a:cubicBezTo>
                    <a:pt x="3318" y="473"/>
                    <a:pt x="3441" y="521"/>
                    <a:pt x="3580" y="551"/>
                  </a:cubicBezTo>
                  <a:cubicBezTo>
                    <a:pt x="4180" y="683"/>
                    <a:pt x="5350" y="1415"/>
                    <a:pt x="5824" y="1956"/>
                  </a:cubicBezTo>
                  <a:cubicBezTo>
                    <a:pt x="6048" y="2209"/>
                    <a:pt x="6591" y="2975"/>
                    <a:pt x="6626" y="3083"/>
                  </a:cubicBezTo>
                  <a:cubicBezTo>
                    <a:pt x="6644" y="3143"/>
                    <a:pt x="6730" y="3208"/>
                    <a:pt x="6775" y="3208"/>
                  </a:cubicBezTo>
                  <a:cubicBezTo>
                    <a:pt x="6786" y="3208"/>
                    <a:pt x="6794" y="3205"/>
                    <a:pt x="6799" y="3196"/>
                  </a:cubicBezTo>
                  <a:cubicBezTo>
                    <a:pt x="6832" y="3133"/>
                    <a:pt x="7589" y="2681"/>
                    <a:pt x="7656" y="2681"/>
                  </a:cubicBezTo>
                  <a:cubicBezTo>
                    <a:pt x="7659" y="2681"/>
                    <a:pt x="7661" y="2682"/>
                    <a:pt x="7661" y="2684"/>
                  </a:cubicBezTo>
                  <a:cubicBezTo>
                    <a:pt x="7658" y="2716"/>
                    <a:pt x="7638" y="2920"/>
                    <a:pt x="7618" y="3137"/>
                  </a:cubicBezTo>
                  <a:cubicBezTo>
                    <a:pt x="7597" y="3355"/>
                    <a:pt x="7592" y="3572"/>
                    <a:pt x="7607" y="3621"/>
                  </a:cubicBezTo>
                  <a:cubicBezTo>
                    <a:pt x="7623" y="3669"/>
                    <a:pt x="7621" y="3831"/>
                    <a:pt x="7603" y="3984"/>
                  </a:cubicBezTo>
                  <a:cubicBezTo>
                    <a:pt x="7586" y="4134"/>
                    <a:pt x="7566" y="4404"/>
                    <a:pt x="7559" y="4579"/>
                  </a:cubicBezTo>
                  <a:cubicBezTo>
                    <a:pt x="7553" y="4753"/>
                    <a:pt x="7541" y="4963"/>
                    <a:pt x="7534" y="5039"/>
                  </a:cubicBezTo>
                  <a:cubicBezTo>
                    <a:pt x="7525" y="5117"/>
                    <a:pt x="7511" y="5302"/>
                    <a:pt x="7502" y="5456"/>
                  </a:cubicBezTo>
                  <a:cubicBezTo>
                    <a:pt x="7481" y="5778"/>
                    <a:pt x="7473" y="5877"/>
                    <a:pt x="7387" y="5877"/>
                  </a:cubicBezTo>
                  <a:cubicBezTo>
                    <a:pt x="7351" y="5877"/>
                    <a:pt x="7302" y="5860"/>
                    <a:pt x="7233" y="5834"/>
                  </a:cubicBezTo>
                  <a:cubicBezTo>
                    <a:pt x="6919" y="5719"/>
                    <a:pt x="6696" y="5659"/>
                    <a:pt x="6265" y="5572"/>
                  </a:cubicBezTo>
                  <a:cubicBezTo>
                    <a:pt x="6043" y="5527"/>
                    <a:pt x="5773" y="5458"/>
                    <a:pt x="5660" y="5417"/>
                  </a:cubicBezTo>
                  <a:cubicBezTo>
                    <a:pt x="5548" y="5376"/>
                    <a:pt x="5214" y="5277"/>
                    <a:pt x="4912" y="5196"/>
                  </a:cubicBezTo>
                  <a:lnTo>
                    <a:pt x="4368" y="5047"/>
                  </a:lnTo>
                  <a:lnTo>
                    <a:pt x="4475" y="4953"/>
                  </a:lnTo>
                  <a:cubicBezTo>
                    <a:pt x="4533" y="4903"/>
                    <a:pt x="4626" y="4846"/>
                    <a:pt x="4677" y="4829"/>
                  </a:cubicBezTo>
                  <a:cubicBezTo>
                    <a:pt x="4729" y="4813"/>
                    <a:pt x="4878" y="4705"/>
                    <a:pt x="5002" y="4592"/>
                  </a:cubicBezTo>
                  <a:cubicBezTo>
                    <a:pt x="5126" y="4480"/>
                    <a:pt x="5243" y="4381"/>
                    <a:pt x="5260" y="4375"/>
                  </a:cubicBezTo>
                  <a:cubicBezTo>
                    <a:pt x="5279" y="4370"/>
                    <a:pt x="5313" y="4321"/>
                    <a:pt x="5338" y="4265"/>
                  </a:cubicBezTo>
                  <a:cubicBezTo>
                    <a:pt x="5382" y="4170"/>
                    <a:pt x="5376" y="4154"/>
                    <a:pt x="5225" y="3961"/>
                  </a:cubicBezTo>
                  <a:cubicBezTo>
                    <a:pt x="5089" y="3787"/>
                    <a:pt x="4698" y="3440"/>
                    <a:pt x="4350" y="3188"/>
                  </a:cubicBezTo>
                  <a:cubicBezTo>
                    <a:pt x="4160" y="3049"/>
                    <a:pt x="3367" y="2661"/>
                    <a:pt x="3170" y="2608"/>
                  </a:cubicBezTo>
                  <a:cubicBezTo>
                    <a:pt x="3052" y="2577"/>
                    <a:pt x="2918" y="2532"/>
                    <a:pt x="2867" y="2509"/>
                  </a:cubicBezTo>
                  <a:cubicBezTo>
                    <a:pt x="2691" y="2425"/>
                    <a:pt x="1791" y="2301"/>
                    <a:pt x="1319" y="2295"/>
                  </a:cubicBezTo>
                  <a:cubicBezTo>
                    <a:pt x="1064" y="2293"/>
                    <a:pt x="843" y="2274"/>
                    <a:pt x="832" y="2254"/>
                  </a:cubicBezTo>
                  <a:cubicBezTo>
                    <a:pt x="822" y="2233"/>
                    <a:pt x="1044" y="2091"/>
                    <a:pt x="1327" y="1937"/>
                  </a:cubicBezTo>
                  <a:cubicBezTo>
                    <a:pt x="1994" y="1575"/>
                    <a:pt x="2042" y="1533"/>
                    <a:pt x="1958" y="1380"/>
                  </a:cubicBezTo>
                  <a:cubicBezTo>
                    <a:pt x="1893" y="1261"/>
                    <a:pt x="1016" y="629"/>
                    <a:pt x="795" y="541"/>
                  </a:cubicBezTo>
                  <a:cubicBezTo>
                    <a:pt x="731" y="517"/>
                    <a:pt x="644" y="471"/>
                    <a:pt x="595" y="438"/>
                  </a:cubicBezTo>
                  <a:cubicBezTo>
                    <a:pt x="510" y="381"/>
                    <a:pt x="516" y="378"/>
                    <a:pt x="782" y="322"/>
                  </a:cubicBezTo>
                  <a:cubicBezTo>
                    <a:pt x="1044" y="269"/>
                    <a:pt x="1351" y="242"/>
                    <a:pt x="1662" y="242"/>
                  </a:cubicBezTo>
                  <a:close/>
                  <a:moveTo>
                    <a:pt x="1627" y="1"/>
                  </a:moveTo>
                  <a:cubicBezTo>
                    <a:pt x="888" y="1"/>
                    <a:pt x="206" y="129"/>
                    <a:pt x="67" y="337"/>
                  </a:cubicBezTo>
                  <a:lnTo>
                    <a:pt x="0" y="439"/>
                  </a:lnTo>
                  <a:lnTo>
                    <a:pt x="508" y="710"/>
                  </a:lnTo>
                  <a:cubicBezTo>
                    <a:pt x="1000" y="974"/>
                    <a:pt x="1609" y="1367"/>
                    <a:pt x="1630" y="1435"/>
                  </a:cubicBezTo>
                  <a:cubicBezTo>
                    <a:pt x="1637" y="1455"/>
                    <a:pt x="1540" y="1515"/>
                    <a:pt x="1415" y="1571"/>
                  </a:cubicBezTo>
                  <a:cubicBezTo>
                    <a:pt x="931" y="1785"/>
                    <a:pt x="284" y="2235"/>
                    <a:pt x="214" y="2408"/>
                  </a:cubicBezTo>
                  <a:cubicBezTo>
                    <a:pt x="168" y="2523"/>
                    <a:pt x="282" y="2599"/>
                    <a:pt x="490" y="2599"/>
                  </a:cubicBezTo>
                  <a:cubicBezTo>
                    <a:pt x="511" y="2599"/>
                    <a:pt x="533" y="2598"/>
                    <a:pt x="556" y="2597"/>
                  </a:cubicBezTo>
                  <a:cubicBezTo>
                    <a:pt x="746" y="2583"/>
                    <a:pt x="933" y="2577"/>
                    <a:pt x="1116" y="2577"/>
                  </a:cubicBezTo>
                  <a:cubicBezTo>
                    <a:pt x="2565" y="2577"/>
                    <a:pt x="3759" y="2993"/>
                    <a:pt x="4661" y="3814"/>
                  </a:cubicBezTo>
                  <a:cubicBezTo>
                    <a:pt x="4854" y="3991"/>
                    <a:pt x="5032" y="4182"/>
                    <a:pt x="5016" y="4198"/>
                  </a:cubicBezTo>
                  <a:cubicBezTo>
                    <a:pt x="4787" y="4417"/>
                    <a:pt x="4649" y="4526"/>
                    <a:pt x="4446" y="4650"/>
                  </a:cubicBezTo>
                  <a:cubicBezTo>
                    <a:pt x="4146" y="4834"/>
                    <a:pt x="4039" y="4972"/>
                    <a:pt x="4085" y="5119"/>
                  </a:cubicBezTo>
                  <a:cubicBezTo>
                    <a:pt x="4134" y="5276"/>
                    <a:pt x="4205" y="5310"/>
                    <a:pt x="4870" y="5497"/>
                  </a:cubicBezTo>
                  <a:cubicBezTo>
                    <a:pt x="5196" y="5588"/>
                    <a:pt x="5557" y="5693"/>
                    <a:pt x="5667" y="5730"/>
                  </a:cubicBezTo>
                  <a:cubicBezTo>
                    <a:pt x="5778" y="5766"/>
                    <a:pt x="6074" y="5839"/>
                    <a:pt x="6328" y="5892"/>
                  </a:cubicBezTo>
                  <a:cubicBezTo>
                    <a:pt x="6582" y="5947"/>
                    <a:pt x="6879" y="6025"/>
                    <a:pt x="6992" y="6068"/>
                  </a:cubicBezTo>
                  <a:cubicBezTo>
                    <a:pt x="7215" y="6153"/>
                    <a:pt x="7366" y="6198"/>
                    <a:pt x="7472" y="6198"/>
                  </a:cubicBezTo>
                  <a:cubicBezTo>
                    <a:pt x="7611" y="6198"/>
                    <a:pt x="7673" y="6123"/>
                    <a:pt x="7722" y="5964"/>
                  </a:cubicBezTo>
                  <a:cubicBezTo>
                    <a:pt x="7799" y="5707"/>
                    <a:pt x="7816" y="5302"/>
                    <a:pt x="7757" y="5113"/>
                  </a:cubicBezTo>
                  <a:cubicBezTo>
                    <a:pt x="7730" y="5028"/>
                    <a:pt x="7727" y="4969"/>
                    <a:pt x="7750" y="4969"/>
                  </a:cubicBezTo>
                  <a:cubicBezTo>
                    <a:pt x="7752" y="4969"/>
                    <a:pt x="7753" y="4969"/>
                    <a:pt x="7755" y="4969"/>
                  </a:cubicBezTo>
                  <a:cubicBezTo>
                    <a:pt x="7757" y="4970"/>
                    <a:pt x="7759" y="4970"/>
                    <a:pt x="7761" y="4970"/>
                  </a:cubicBezTo>
                  <a:cubicBezTo>
                    <a:pt x="7785" y="4970"/>
                    <a:pt x="7811" y="4933"/>
                    <a:pt x="7821" y="4883"/>
                  </a:cubicBezTo>
                  <a:cubicBezTo>
                    <a:pt x="7857" y="4685"/>
                    <a:pt x="7872" y="3924"/>
                    <a:pt x="7839" y="3907"/>
                  </a:cubicBezTo>
                  <a:cubicBezTo>
                    <a:pt x="7822" y="3899"/>
                    <a:pt x="7829" y="3885"/>
                    <a:pt x="7852" y="3877"/>
                  </a:cubicBezTo>
                  <a:cubicBezTo>
                    <a:pt x="7903" y="3861"/>
                    <a:pt x="7909" y="3244"/>
                    <a:pt x="7857" y="3200"/>
                  </a:cubicBezTo>
                  <a:cubicBezTo>
                    <a:pt x="7837" y="3183"/>
                    <a:pt x="7837" y="3162"/>
                    <a:pt x="7855" y="3148"/>
                  </a:cubicBezTo>
                  <a:cubicBezTo>
                    <a:pt x="7912" y="3104"/>
                    <a:pt x="7972" y="2634"/>
                    <a:pt x="7945" y="2453"/>
                  </a:cubicBezTo>
                  <a:cubicBezTo>
                    <a:pt x="7924" y="2309"/>
                    <a:pt x="7904" y="2276"/>
                    <a:pt x="7839" y="2272"/>
                  </a:cubicBezTo>
                  <a:cubicBezTo>
                    <a:pt x="7838" y="2272"/>
                    <a:pt x="7837" y="2272"/>
                    <a:pt x="7836" y="2272"/>
                  </a:cubicBezTo>
                  <a:cubicBezTo>
                    <a:pt x="7756" y="2272"/>
                    <a:pt x="7471" y="2425"/>
                    <a:pt x="7033" y="2707"/>
                  </a:cubicBezTo>
                  <a:cubicBezTo>
                    <a:pt x="6911" y="2785"/>
                    <a:pt x="6807" y="2849"/>
                    <a:pt x="6800" y="2851"/>
                  </a:cubicBezTo>
                  <a:cubicBezTo>
                    <a:pt x="6800" y="2851"/>
                    <a:pt x="6800" y="2851"/>
                    <a:pt x="6800" y="2851"/>
                  </a:cubicBezTo>
                  <a:cubicBezTo>
                    <a:pt x="6791" y="2851"/>
                    <a:pt x="6714" y="2730"/>
                    <a:pt x="6628" y="2582"/>
                  </a:cubicBezTo>
                  <a:cubicBezTo>
                    <a:pt x="6540" y="2433"/>
                    <a:pt x="6409" y="2245"/>
                    <a:pt x="6336" y="2167"/>
                  </a:cubicBezTo>
                  <a:cubicBezTo>
                    <a:pt x="6265" y="2091"/>
                    <a:pt x="6197" y="2005"/>
                    <a:pt x="6189" y="1979"/>
                  </a:cubicBezTo>
                  <a:cubicBezTo>
                    <a:pt x="6153" y="1865"/>
                    <a:pt x="5649" y="1390"/>
                    <a:pt x="5286" y="1129"/>
                  </a:cubicBezTo>
                  <a:cubicBezTo>
                    <a:pt x="4499" y="562"/>
                    <a:pt x="3838" y="304"/>
                    <a:pt x="2614" y="83"/>
                  </a:cubicBezTo>
                  <a:cubicBezTo>
                    <a:pt x="2303" y="27"/>
                    <a:pt x="1959" y="1"/>
                    <a:pt x="16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48"/>
            <p:cNvSpPr/>
            <p:nvPr/>
          </p:nvSpPr>
          <p:spPr>
            <a:xfrm>
              <a:off x="5354450" y="2420350"/>
              <a:ext cx="43500" cy="13425"/>
            </a:xfrm>
            <a:custGeom>
              <a:avLst/>
              <a:gdLst/>
              <a:ahLst/>
              <a:cxnLst/>
              <a:rect l="l" t="t" r="r" b="b"/>
              <a:pathLst>
                <a:path w="1740" h="537" extrusionOk="0">
                  <a:moveTo>
                    <a:pt x="195" y="1"/>
                  </a:moveTo>
                  <a:cubicBezTo>
                    <a:pt x="127" y="1"/>
                    <a:pt x="93" y="15"/>
                    <a:pt x="65" y="42"/>
                  </a:cubicBezTo>
                  <a:cubicBezTo>
                    <a:pt x="27" y="82"/>
                    <a:pt x="0" y="129"/>
                    <a:pt x="7" y="149"/>
                  </a:cubicBezTo>
                  <a:cubicBezTo>
                    <a:pt x="23" y="201"/>
                    <a:pt x="232" y="263"/>
                    <a:pt x="605" y="328"/>
                  </a:cubicBezTo>
                  <a:cubicBezTo>
                    <a:pt x="775" y="357"/>
                    <a:pt x="1073" y="420"/>
                    <a:pt x="1264" y="467"/>
                  </a:cubicBezTo>
                  <a:cubicBezTo>
                    <a:pt x="1454" y="513"/>
                    <a:pt x="1559" y="536"/>
                    <a:pt x="1621" y="536"/>
                  </a:cubicBezTo>
                  <a:cubicBezTo>
                    <a:pt x="1683" y="536"/>
                    <a:pt x="1702" y="512"/>
                    <a:pt x="1721" y="464"/>
                  </a:cubicBezTo>
                  <a:cubicBezTo>
                    <a:pt x="1739" y="421"/>
                    <a:pt x="1718" y="377"/>
                    <a:pt x="1656" y="328"/>
                  </a:cubicBezTo>
                  <a:cubicBezTo>
                    <a:pt x="1612" y="294"/>
                    <a:pt x="1558" y="270"/>
                    <a:pt x="1525" y="270"/>
                  </a:cubicBezTo>
                  <a:cubicBezTo>
                    <a:pt x="1519" y="270"/>
                    <a:pt x="1514" y="271"/>
                    <a:pt x="1510" y="272"/>
                  </a:cubicBezTo>
                  <a:cubicBezTo>
                    <a:pt x="1500" y="275"/>
                    <a:pt x="1491" y="276"/>
                    <a:pt x="1483" y="276"/>
                  </a:cubicBezTo>
                  <a:cubicBezTo>
                    <a:pt x="1463" y="276"/>
                    <a:pt x="1448" y="268"/>
                    <a:pt x="1444" y="254"/>
                  </a:cubicBezTo>
                  <a:cubicBezTo>
                    <a:pt x="1433" y="221"/>
                    <a:pt x="1316" y="193"/>
                    <a:pt x="580" y="54"/>
                  </a:cubicBezTo>
                  <a:cubicBezTo>
                    <a:pt x="387" y="18"/>
                    <a:pt x="271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48"/>
            <p:cNvSpPr/>
            <p:nvPr/>
          </p:nvSpPr>
          <p:spPr>
            <a:xfrm>
              <a:off x="5276325" y="2342550"/>
              <a:ext cx="84200" cy="48700"/>
            </a:xfrm>
            <a:custGeom>
              <a:avLst/>
              <a:gdLst/>
              <a:ahLst/>
              <a:cxnLst/>
              <a:rect l="l" t="t" r="r" b="b"/>
              <a:pathLst>
                <a:path w="3368" h="1948" extrusionOk="0">
                  <a:moveTo>
                    <a:pt x="286" y="1"/>
                  </a:moveTo>
                  <a:cubicBezTo>
                    <a:pt x="278" y="1"/>
                    <a:pt x="271" y="1"/>
                    <a:pt x="263" y="1"/>
                  </a:cubicBezTo>
                  <a:cubicBezTo>
                    <a:pt x="100" y="3"/>
                    <a:pt x="68" y="16"/>
                    <a:pt x="27" y="90"/>
                  </a:cubicBezTo>
                  <a:cubicBezTo>
                    <a:pt x="3" y="134"/>
                    <a:pt x="1" y="200"/>
                    <a:pt x="22" y="226"/>
                  </a:cubicBezTo>
                  <a:cubicBezTo>
                    <a:pt x="49" y="261"/>
                    <a:pt x="212" y="281"/>
                    <a:pt x="354" y="281"/>
                  </a:cubicBezTo>
                  <a:cubicBezTo>
                    <a:pt x="455" y="281"/>
                    <a:pt x="544" y="270"/>
                    <a:pt x="564" y="248"/>
                  </a:cubicBezTo>
                  <a:cubicBezTo>
                    <a:pt x="569" y="241"/>
                    <a:pt x="575" y="238"/>
                    <a:pt x="582" y="238"/>
                  </a:cubicBezTo>
                  <a:cubicBezTo>
                    <a:pt x="595" y="238"/>
                    <a:pt x="608" y="252"/>
                    <a:pt x="616" y="275"/>
                  </a:cubicBezTo>
                  <a:cubicBezTo>
                    <a:pt x="625" y="307"/>
                    <a:pt x="648" y="329"/>
                    <a:pt x="667" y="329"/>
                  </a:cubicBezTo>
                  <a:cubicBezTo>
                    <a:pt x="670" y="329"/>
                    <a:pt x="672" y="328"/>
                    <a:pt x="675" y="328"/>
                  </a:cubicBezTo>
                  <a:cubicBezTo>
                    <a:pt x="675" y="328"/>
                    <a:pt x="676" y="328"/>
                    <a:pt x="677" y="328"/>
                  </a:cubicBezTo>
                  <a:cubicBezTo>
                    <a:pt x="711" y="328"/>
                    <a:pt x="983" y="449"/>
                    <a:pt x="1291" y="602"/>
                  </a:cubicBezTo>
                  <a:cubicBezTo>
                    <a:pt x="1598" y="754"/>
                    <a:pt x="1842" y="854"/>
                    <a:pt x="1905" y="854"/>
                  </a:cubicBezTo>
                  <a:cubicBezTo>
                    <a:pt x="1911" y="854"/>
                    <a:pt x="1916" y="853"/>
                    <a:pt x="1918" y="851"/>
                  </a:cubicBezTo>
                  <a:cubicBezTo>
                    <a:pt x="1930" y="842"/>
                    <a:pt x="1939" y="838"/>
                    <a:pt x="1946" y="838"/>
                  </a:cubicBezTo>
                  <a:cubicBezTo>
                    <a:pt x="1956" y="838"/>
                    <a:pt x="1960" y="850"/>
                    <a:pt x="1954" y="873"/>
                  </a:cubicBezTo>
                  <a:cubicBezTo>
                    <a:pt x="1946" y="906"/>
                    <a:pt x="2047" y="1004"/>
                    <a:pt x="2198" y="1108"/>
                  </a:cubicBezTo>
                  <a:cubicBezTo>
                    <a:pt x="2490" y="1310"/>
                    <a:pt x="2898" y="1660"/>
                    <a:pt x="3038" y="1831"/>
                  </a:cubicBezTo>
                  <a:cubicBezTo>
                    <a:pt x="3102" y="1908"/>
                    <a:pt x="3167" y="1948"/>
                    <a:pt x="3222" y="1948"/>
                  </a:cubicBezTo>
                  <a:cubicBezTo>
                    <a:pt x="3260" y="1948"/>
                    <a:pt x="3293" y="1929"/>
                    <a:pt x="3318" y="1891"/>
                  </a:cubicBezTo>
                  <a:cubicBezTo>
                    <a:pt x="3368" y="1814"/>
                    <a:pt x="3353" y="1767"/>
                    <a:pt x="3235" y="1631"/>
                  </a:cubicBezTo>
                  <a:cubicBezTo>
                    <a:pt x="2951" y="1303"/>
                    <a:pt x="2210" y="759"/>
                    <a:pt x="2055" y="759"/>
                  </a:cubicBezTo>
                  <a:cubicBezTo>
                    <a:pt x="2050" y="759"/>
                    <a:pt x="2046" y="759"/>
                    <a:pt x="2042" y="760"/>
                  </a:cubicBezTo>
                  <a:cubicBezTo>
                    <a:pt x="2035" y="762"/>
                    <a:pt x="2030" y="763"/>
                    <a:pt x="2024" y="763"/>
                  </a:cubicBezTo>
                  <a:cubicBezTo>
                    <a:pt x="2005" y="763"/>
                    <a:pt x="1994" y="750"/>
                    <a:pt x="2000" y="726"/>
                  </a:cubicBezTo>
                  <a:cubicBezTo>
                    <a:pt x="2016" y="662"/>
                    <a:pt x="1758" y="514"/>
                    <a:pt x="1177" y="252"/>
                  </a:cubicBezTo>
                  <a:cubicBezTo>
                    <a:pt x="957" y="152"/>
                    <a:pt x="839" y="108"/>
                    <a:pt x="783" y="108"/>
                  </a:cubicBezTo>
                  <a:cubicBezTo>
                    <a:pt x="759" y="108"/>
                    <a:pt x="747" y="116"/>
                    <a:pt x="743" y="132"/>
                  </a:cubicBezTo>
                  <a:cubicBezTo>
                    <a:pt x="737" y="158"/>
                    <a:pt x="731" y="171"/>
                    <a:pt x="725" y="171"/>
                  </a:cubicBezTo>
                  <a:cubicBezTo>
                    <a:pt x="719" y="171"/>
                    <a:pt x="712" y="159"/>
                    <a:pt x="705" y="133"/>
                  </a:cubicBezTo>
                  <a:cubicBezTo>
                    <a:pt x="679" y="50"/>
                    <a:pt x="521" y="1"/>
                    <a:pt x="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3" name="Google Shape;1543;p48"/>
          <p:cNvGrpSpPr/>
          <p:nvPr/>
        </p:nvGrpSpPr>
        <p:grpSpPr>
          <a:xfrm>
            <a:off x="5163087" y="1741807"/>
            <a:ext cx="232875" cy="229500"/>
            <a:chOff x="7116513" y="3304232"/>
            <a:chExt cx="232875" cy="229500"/>
          </a:xfrm>
        </p:grpSpPr>
        <p:sp>
          <p:nvSpPr>
            <p:cNvPr id="1544" name="Google Shape;1544;p48"/>
            <p:cNvSpPr/>
            <p:nvPr/>
          </p:nvSpPr>
          <p:spPr>
            <a:xfrm>
              <a:off x="7116513" y="3304232"/>
              <a:ext cx="232875" cy="229500"/>
            </a:xfrm>
            <a:custGeom>
              <a:avLst/>
              <a:gdLst/>
              <a:ahLst/>
              <a:cxnLst/>
              <a:rect l="l" t="t" r="r" b="b"/>
              <a:pathLst>
                <a:path w="9315" h="9180" extrusionOk="0">
                  <a:moveTo>
                    <a:pt x="4679" y="356"/>
                  </a:moveTo>
                  <a:cubicBezTo>
                    <a:pt x="6853" y="356"/>
                    <a:pt x="8611" y="2059"/>
                    <a:pt x="8823" y="4217"/>
                  </a:cubicBezTo>
                  <a:cubicBezTo>
                    <a:pt x="9061" y="6630"/>
                    <a:pt x="7128" y="8654"/>
                    <a:pt x="4775" y="8861"/>
                  </a:cubicBezTo>
                  <a:cubicBezTo>
                    <a:pt x="4739" y="8865"/>
                    <a:pt x="4709" y="8881"/>
                    <a:pt x="4685" y="8900"/>
                  </a:cubicBezTo>
                  <a:cubicBezTo>
                    <a:pt x="2490" y="8581"/>
                    <a:pt x="464" y="7272"/>
                    <a:pt x="381" y="4825"/>
                  </a:cubicBezTo>
                  <a:cubicBezTo>
                    <a:pt x="301" y="2476"/>
                    <a:pt x="2122" y="481"/>
                    <a:pt x="4466" y="361"/>
                  </a:cubicBezTo>
                  <a:cubicBezTo>
                    <a:pt x="4538" y="358"/>
                    <a:pt x="4608" y="356"/>
                    <a:pt x="4679" y="356"/>
                  </a:cubicBezTo>
                  <a:close/>
                  <a:moveTo>
                    <a:pt x="4571" y="0"/>
                  </a:moveTo>
                  <a:cubicBezTo>
                    <a:pt x="4536" y="0"/>
                    <a:pt x="4501" y="0"/>
                    <a:pt x="4466" y="1"/>
                  </a:cubicBezTo>
                  <a:cubicBezTo>
                    <a:pt x="1928" y="54"/>
                    <a:pt x="1" y="2139"/>
                    <a:pt x="23" y="4660"/>
                  </a:cubicBezTo>
                  <a:cubicBezTo>
                    <a:pt x="44" y="6920"/>
                    <a:pt x="2020" y="9149"/>
                    <a:pt x="4338" y="9149"/>
                  </a:cubicBezTo>
                  <a:cubicBezTo>
                    <a:pt x="4445" y="9149"/>
                    <a:pt x="4552" y="9145"/>
                    <a:pt x="4660" y="9135"/>
                  </a:cubicBezTo>
                  <a:cubicBezTo>
                    <a:pt x="4683" y="9162"/>
                    <a:pt x="4715" y="9179"/>
                    <a:pt x="4760" y="9179"/>
                  </a:cubicBezTo>
                  <a:cubicBezTo>
                    <a:pt x="4765" y="9179"/>
                    <a:pt x="4770" y="9179"/>
                    <a:pt x="4775" y="9179"/>
                  </a:cubicBezTo>
                  <a:cubicBezTo>
                    <a:pt x="7230" y="9022"/>
                    <a:pt x="9314" y="7057"/>
                    <a:pt x="9234" y="4517"/>
                  </a:cubicBezTo>
                  <a:cubicBezTo>
                    <a:pt x="9154" y="1969"/>
                    <a:pt x="7091" y="0"/>
                    <a:pt x="4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48"/>
            <p:cNvSpPr/>
            <p:nvPr/>
          </p:nvSpPr>
          <p:spPr>
            <a:xfrm>
              <a:off x="7124038" y="3313107"/>
              <a:ext cx="219000" cy="213600"/>
            </a:xfrm>
            <a:custGeom>
              <a:avLst/>
              <a:gdLst/>
              <a:ahLst/>
              <a:cxnLst/>
              <a:rect l="l" t="t" r="r" b="b"/>
              <a:pathLst>
                <a:path w="8760" h="8544" extrusionOk="0">
                  <a:moveTo>
                    <a:pt x="3507" y="1485"/>
                  </a:moveTo>
                  <a:cubicBezTo>
                    <a:pt x="3571" y="1485"/>
                    <a:pt x="3634" y="1539"/>
                    <a:pt x="3620" y="1627"/>
                  </a:cubicBezTo>
                  <a:cubicBezTo>
                    <a:pt x="3500" y="2356"/>
                    <a:pt x="3414" y="3112"/>
                    <a:pt x="3362" y="3853"/>
                  </a:cubicBezTo>
                  <a:cubicBezTo>
                    <a:pt x="3483" y="3855"/>
                    <a:pt x="3622" y="3857"/>
                    <a:pt x="3765" y="3857"/>
                  </a:cubicBezTo>
                  <a:cubicBezTo>
                    <a:pt x="4229" y="3857"/>
                    <a:pt x="4739" y="3836"/>
                    <a:pt x="4834" y="3716"/>
                  </a:cubicBezTo>
                  <a:cubicBezTo>
                    <a:pt x="4890" y="3647"/>
                    <a:pt x="4862" y="3120"/>
                    <a:pt x="4887" y="2991"/>
                  </a:cubicBezTo>
                  <a:cubicBezTo>
                    <a:pt x="4941" y="2698"/>
                    <a:pt x="5038" y="2442"/>
                    <a:pt x="5151" y="2167"/>
                  </a:cubicBezTo>
                  <a:cubicBezTo>
                    <a:pt x="5260" y="1903"/>
                    <a:pt x="5482" y="1775"/>
                    <a:pt x="5699" y="1775"/>
                  </a:cubicBezTo>
                  <a:cubicBezTo>
                    <a:pt x="5961" y="1775"/>
                    <a:pt x="6215" y="1961"/>
                    <a:pt x="6247" y="2315"/>
                  </a:cubicBezTo>
                  <a:cubicBezTo>
                    <a:pt x="6351" y="3462"/>
                    <a:pt x="6571" y="5136"/>
                    <a:pt x="5993" y="6176"/>
                  </a:cubicBezTo>
                  <a:cubicBezTo>
                    <a:pt x="5892" y="6356"/>
                    <a:pt x="5714" y="6440"/>
                    <a:pt x="5535" y="6440"/>
                  </a:cubicBezTo>
                  <a:cubicBezTo>
                    <a:pt x="5299" y="6440"/>
                    <a:pt x="5061" y="6297"/>
                    <a:pt x="4989" y="6044"/>
                  </a:cubicBezTo>
                  <a:cubicBezTo>
                    <a:pt x="4841" y="5520"/>
                    <a:pt x="4939" y="5000"/>
                    <a:pt x="4996" y="4466"/>
                  </a:cubicBezTo>
                  <a:cubicBezTo>
                    <a:pt x="4869" y="4446"/>
                    <a:pt x="4731" y="4438"/>
                    <a:pt x="4588" y="4438"/>
                  </a:cubicBezTo>
                  <a:cubicBezTo>
                    <a:pt x="4139" y="4438"/>
                    <a:pt x="3637" y="4514"/>
                    <a:pt x="3225" y="4514"/>
                  </a:cubicBezTo>
                  <a:cubicBezTo>
                    <a:pt x="3150" y="4514"/>
                    <a:pt x="3078" y="4512"/>
                    <a:pt x="3010" y="4506"/>
                  </a:cubicBezTo>
                  <a:cubicBezTo>
                    <a:pt x="2784" y="4488"/>
                    <a:pt x="2660" y="4315"/>
                    <a:pt x="2696" y="4092"/>
                  </a:cubicBezTo>
                  <a:cubicBezTo>
                    <a:pt x="2844" y="3199"/>
                    <a:pt x="3064" y="2405"/>
                    <a:pt x="3396" y="1567"/>
                  </a:cubicBezTo>
                  <a:cubicBezTo>
                    <a:pt x="3419" y="1510"/>
                    <a:pt x="3463" y="1485"/>
                    <a:pt x="3507" y="1485"/>
                  </a:cubicBezTo>
                  <a:close/>
                  <a:moveTo>
                    <a:pt x="4378" y="1"/>
                  </a:moveTo>
                  <a:cubicBezTo>
                    <a:pt x="4307" y="1"/>
                    <a:pt x="4237" y="3"/>
                    <a:pt x="4165" y="6"/>
                  </a:cubicBezTo>
                  <a:cubicBezTo>
                    <a:pt x="1821" y="126"/>
                    <a:pt x="0" y="2120"/>
                    <a:pt x="80" y="4470"/>
                  </a:cubicBezTo>
                  <a:cubicBezTo>
                    <a:pt x="163" y="6917"/>
                    <a:pt x="2189" y="8226"/>
                    <a:pt x="4384" y="8544"/>
                  </a:cubicBezTo>
                  <a:cubicBezTo>
                    <a:pt x="4408" y="8526"/>
                    <a:pt x="4438" y="8510"/>
                    <a:pt x="4474" y="8506"/>
                  </a:cubicBezTo>
                  <a:cubicBezTo>
                    <a:pt x="6827" y="8299"/>
                    <a:pt x="8760" y="6275"/>
                    <a:pt x="8522" y="3862"/>
                  </a:cubicBezTo>
                  <a:cubicBezTo>
                    <a:pt x="8310" y="1704"/>
                    <a:pt x="6552" y="1"/>
                    <a:pt x="43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48"/>
            <p:cNvSpPr/>
            <p:nvPr/>
          </p:nvSpPr>
          <p:spPr>
            <a:xfrm>
              <a:off x="7190538" y="3350207"/>
              <a:ext cx="97800" cy="123900"/>
            </a:xfrm>
            <a:custGeom>
              <a:avLst/>
              <a:gdLst/>
              <a:ahLst/>
              <a:cxnLst/>
              <a:rect l="l" t="t" r="r" b="b"/>
              <a:pathLst>
                <a:path w="3912" h="4956" extrusionOk="0">
                  <a:moveTo>
                    <a:pt x="847" y="1"/>
                  </a:moveTo>
                  <a:cubicBezTo>
                    <a:pt x="803" y="1"/>
                    <a:pt x="759" y="26"/>
                    <a:pt x="736" y="83"/>
                  </a:cubicBezTo>
                  <a:cubicBezTo>
                    <a:pt x="404" y="922"/>
                    <a:pt x="185" y="1715"/>
                    <a:pt x="36" y="2608"/>
                  </a:cubicBezTo>
                  <a:cubicBezTo>
                    <a:pt x="0" y="2831"/>
                    <a:pt x="124" y="3004"/>
                    <a:pt x="350" y="3022"/>
                  </a:cubicBezTo>
                  <a:cubicBezTo>
                    <a:pt x="418" y="3028"/>
                    <a:pt x="490" y="3030"/>
                    <a:pt x="565" y="3030"/>
                  </a:cubicBezTo>
                  <a:cubicBezTo>
                    <a:pt x="977" y="3030"/>
                    <a:pt x="1479" y="2954"/>
                    <a:pt x="1928" y="2954"/>
                  </a:cubicBezTo>
                  <a:cubicBezTo>
                    <a:pt x="2071" y="2954"/>
                    <a:pt x="2209" y="2962"/>
                    <a:pt x="2336" y="2982"/>
                  </a:cubicBezTo>
                  <a:cubicBezTo>
                    <a:pt x="2279" y="3516"/>
                    <a:pt x="2181" y="4036"/>
                    <a:pt x="2329" y="4560"/>
                  </a:cubicBezTo>
                  <a:cubicBezTo>
                    <a:pt x="2401" y="4813"/>
                    <a:pt x="2639" y="4956"/>
                    <a:pt x="2875" y="4956"/>
                  </a:cubicBezTo>
                  <a:cubicBezTo>
                    <a:pt x="3054" y="4956"/>
                    <a:pt x="3232" y="4872"/>
                    <a:pt x="3333" y="4692"/>
                  </a:cubicBezTo>
                  <a:cubicBezTo>
                    <a:pt x="3911" y="3652"/>
                    <a:pt x="3691" y="1978"/>
                    <a:pt x="3587" y="831"/>
                  </a:cubicBezTo>
                  <a:cubicBezTo>
                    <a:pt x="3555" y="477"/>
                    <a:pt x="3301" y="291"/>
                    <a:pt x="3039" y="291"/>
                  </a:cubicBezTo>
                  <a:cubicBezTo>
                    <a:pt x="2822" y="291"/>
                    <a:pt x="2599" y="419"/>
                    <a:pt x="2490" y="683"/>
                  </a:cubicBezTo>
                  <a:cubicBezTo>
                    <a:pt x="2378" y="958"/>
                    <a:pt x="2281" y="1214"/>
                    <a:pt x="2227" y="1507"/>
                  </a:cubicBezTo>
                  <a:cubicBezTo>
                    <a:pt x="2202" y="1636"/>
                    <a:pt x="2230" y="2163"/>
                    <a:pt x="2174" y="2232"/>
                  </a:cubicBezTo>
                  <a:cubicBezTo>
                    <a:pt x="2079" y="2352"/>
                    <a:pt x="1569" y="2373"/>
                    <a:pt x="1105" y="2373"/>
                  </a:cubicBezTo>
                  <a:cubicBezTo>
                    <a:pt x="962" y="2373"/>
                    <a:pt x="823" y="2371"/>
                    <a:pt x="702" y="2369"/>
                  </a:cubicBezTo>
                  <a:cubicBezTo>
                    <a:pt x="754" y="1628"/>
                    <a:pt x="840" y="872"/>
                    <a:pt x="960" y="143"/>
                  </a:cubicBezTo>
                  <a:cubicBezTo>
                    <a:pt x="974" y="55"/>
                    <a:pt x="911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7" name="Google Shape;1547;p48"/>
          <p:cNvGrpSpPr/>
          <p:nvPr/>
        </p:nvGrpSpPr>
        <p:grpSpPr>
          <a:xfrm>
            <a:off x="3747883" y="1741807"/>
            <a:ext cx="232875" cy="229500"/>
            <a:chOff x="6785413" y="3304232"/>
            <a:chExt cx="232875" cy="229500"/>
          </a:xfrm>
        </p:grpSpPr>
        <p:sp>
          <p:nvSpPr>
            <p:cNvPr id="1548" name="Google Shape;1548;p48"/>
            <p:cNvSpPr/>
            <p:nvPr/>
          </p:nvSpPr>
          <p:spPr>
            <a:xfrm>
              <a:off x="6785413" y="3304232"/>
              <a:ext cx="232875" cy="229500"/>
            </a:xfrm>
            <a:custGeom>
              <a:avLst/>
              <a:gdLst/>
              <a:ahLst/>
              <a:cxnLst/>
              <a:rect l="l" t="t" r="r" b="b"/>
              <a:pathLst>
                <a:path w="9315" h="9180" extrusionOk="0">
                  <a:moveTo>
                    <a:pt x="4682" y="356"/>
                  </a:moveTo>
                  <a:cubicBezTo>
                    <a:pt x="6856" y="356"/>
                    <a:pt x="8613" y="2059"/>
                    <a:pt x="8825" y="4217"/>
                  </a:cubicBezTo>
                  <a:cubicBezTo>
                    <a:pt x="9064" y="6630"/>
                    <a:pt x="7130" y="8654"/>
                    <a:pt x="4775" y="8861"/>
                  </a:cubicBezTo>
                  <a:cubicBezTo>
                    <a:pt x="4738" y="8865"/>
                    <a:pt x="4710" y="8881"/>
                    <a:pt x="4686" y="8900"/>
                  </a:cubicBezTo>
                  <a:cubicBezTo>
                    <a:pt x="2491" y="8581"/>
                    <a:pt x="467" y="7272"/>
                    <a:pt x="384" y="4825"/>
                  </a:cubicBezTo>
                  <a:cubicBezTo>
                    <a:pt x="304" y="2476"/>
                    <a:pt x="2125" y="481"/>
                    <a:pt x="4469" y="361"/>
                  </a:cubicBezTo>
                  <a:cubicBezTo>
                    <a:pt x="4540" y="358"/>
                    <a:pt x="4611" y="356"/>
                    <a:pt x="4682" y="356"/>
                  </a:cubicBezTo>
                  <a:close/>
                  <a:moveTo>
                    <a:pt x="4573" y="0"/>
                  </a:moveTo>
                  <a:cubicBezTo>
                    <a:pt x="4538" y="0"/>
                    <a:pt x="4503" y="0"/>
                    <a:pt x="4468" y="1"/>
                  </a:cubicBezTo>
                  <a:cubicBezTo>
                    <a:pt x="1929" y="54"/>
                    <a:pt x="0" y="2139"/>
                    <a:pt x="24" y="4660"/>
                  </a:cubicBezTo>
                  <a:cubicBezTo>
                    <a:pt x="43" y="6920"/>
                    <a:pt x="2020" y="9149"/>
                    <a:pt x="4339" y="9149"/>
                  </a:cubicBezTo>
                  <a:cubicBezTo>
                    <a:pt x="4445" y="9149"/>
                    <a:pt x="4552" y="9145"/>
                    <a:pt x="4660" y="9135"/>
                  </a:cubicBezTo>
                  <a:cubicBezTo>
                    <a:pt x="4683" y="9162"/>
                    <a:pt x="4717" y="9179"/>
                    <a:pt x="4761" y="9179"/>
                  </a:cubicBezTo>
                  <a:cubicBezTo>
                    <a:pt x="4766" y="9179"/>
                    <a:pt x="4770" y="9179"/>
                    <a:pt x="4775" y="9179"/>
                  </a:cubicBezTo>
                  <a:cubicBezTo>
                    <a:pt x="7229" y="9022"/>
                    <a:pt x="9315" y="7057"/>
                    <a:pt x="9233" y="4517"/>
                  </a:cubicBezTo>
                  <a:cubicBezTo>
                    <a:pt x="9154" y="1969"/>
                    <a:pt x="7091" y="0"/>
                    <a:pt x="4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48"/>
            <p:cNvSpPr/>
            <p:nvPr/>
          </p:nvSpPr>
          <p:spPr>
            <a:xfrm>
              <a:off x="6792988" y="3313107"/>
              <a:ext cx="219025" cy="213600"/>
            </a:xfrm>
            <a:custGeom>
              <a:avLst/>
              <a:gdLst/>
              <a:ahLst/>
              <a:cxnLst/>
              <a:rect l="l" t="t" r="r" b="b"/>
              <a:pathLst>
                <a:path w="8761" h="8544" extrusionOk="0">
                  <a:moveTo>
                    <a:pt x="3622" y="1423"/>
                  </a:moveTo>
                  <a:cubicBezTo>
                    <a:pt x="4204" y="1423"/>
                    <a:pt x="4745" y="1547"/>
                    <a:pt x="5371" y="1547"/>
                  </a:cubicBezTo>
                  <a:cubicBezTo>
                    <a:pt x="5632" y="1549"/>
                    <a:pt x="5777" y="1786"/>
                    <a:pt x="5733" y="2024"/>
                  </a:cubicBezTo>
                  <a:cubicBezTo>
                    <a:pt x="5627" y="2599"/>
                    <a:pt x="5391" y="3146"/>
                    <a:pt x="5098" y="3663"/>
                  </a:cubicBezTo>
                  <a:cubicBezTo>
                    <a:pt x="6306" y="3806"/>
                    <a:pt x="7370" y="4652"/>
                    <a:pt x="6844" y="6092"/>
                  </a:cubicBezTo>
                  <a:cubicBezTo>
                    <a:pt x="6537" y="6936"/>
                    <a:pt x="5768" y="7346"/>
                    <a:pt x="5000" y="7346"/>
                  </a:cubicBezTo>
                  <a:cubicBezTo>
                    <a:pt x="4156" y="7346"/>
                    <a:pt x="3313" y="6851"/>
                    <a:pt x="3085" y="5895"/>
                  </a:cubicBezTo>
                  <a:cubicBezTo>
                    <a:pt x="3028" y="5663"/>
                    <a:pt x="3231" y="5446"/>
                    <a:pt x="3439" y="5446"/>
                  </a:cubicBezTo>
                  <a:cubicBezTo>
                    <a:pt x="3519" y="5446"/>
                    <a:pt x="3600" y="5478"/>
                    <a:pt x="3667" y="5555"/>
                  </a:cubicBezTo>
                  <a:cubicBezTo>
                    <a:pt x="3995" y="5928"/>
                    <a:pt x="4661" y="6444"/>
                    <a:pt x="5199" y="6444"/>
                  </a:cubicBezTo>
                  <a:cubicBezTo>
                    <a:pt x="5528" y="6444"/>
                    <a:pt x="5810" y="6251"/>
                    <a:pt x="5938" y="5716"/>
                  </a:cubicBezTo>
                  <a:cubicBezTo>
                    <a:pt x="6115" y="4986"/>
                    <a:pt x="5686" y="4746"/>
                    <a:pt x="5168" y="4746"/>
                  </a:cubicBezTo>
                  <a:cubicBezTo>
                    <a:pt x="4808" y="4746"/>
                    <a:pt x="4407" y="4861"/>
                    <a:pt x="4135" y="5008"/>
                  </a:cubicBezTo>
                  <a:cubicBezTo>
                    <a:pt x="4027" y="5066"/>
                    <a:pt x="3920" y="5092"/>
                    <a:pt x="3820" y="5092"/>
                  </a:cubicBezTo>
                  <a:cubicBezTo>
                    <a:pt x="3318" y="5092"/>
                    <a:pt x="2966" y="4452"/>
                    <a:pt x="3367" y="4010"/>
                  </a:cubicBezTo>
                  <a:cubicBezTo>
                    <a:pt x="3932" y="3386"/>
                    <a:pt x="4357" y="2694"/>
                    <a:pt x="4837" y="2020"/>
                  </a:cubicBezTo>
                  <a:cubicBezTo>
                    <a:pt x="4435" y="1819"/>
                    <a:pt x="3911" y="1778"/>
                    <a:pt x="3441" y="1778"/>
                  </a:cubicBezTo>
                  <a:cubicBezTo>
                    <a:pt x="3265" y="1778"/>
                    <a:pt x="3097" y="1784"/>
                    <a:pt x="2946" y="1789"/>
                  </a:cubicBezTo>
                  <a:cubicBezTo>
                    <a:pt x="2945" y="1789"/>
                    <a:pt x="2943" y="1789"/>
                    <a:pt x="2942" y="1789"/>
                  </a:cubicBezTo>
                  <a:cubicBezTo>
                    <a:pt x="2780" y="1789"/>
                    <a:pt x="2744" y="1532"/>
                    <a:pt x="2906" y="1495"/>
                  </a:cubicBezTo>
                  <a:cubicBezTo>
                    <a:pt x="3157" y="1442"/>
                    <a:pt x="3393" y="1423"/>
                    <a:pt x="3622" y="1423"/>
                  </a:cubicBezTo>
                  <a:close/>
                  <a:moveTo>
                    <a:pt x="4379" y="1"/>
                  </a:moveTo>
                  <a:cubicBezTo>
                    <a:pt x="4308" y="1"/>
                    <a:pt x="4237" y="3"/>
                    <a:pt x="4166" y="6"/>
                  </a:cubicBezTo>
                  <a:cubicBezTo>
                    <a:pt x="1822" y="126"/>
                    <a:pt x="1" y="2120"/>
                    <a:pt x="81" y="4470"/>
                  </a:cubicBezTo>
                  <a:cubicBezTo>
                    <a:pt x="164" y="6917"/>
                    <a:pt x="2188" y="8226"/>
                    <a:pt x="4383" y="8544"/>
                  </a:cubicBezTo>
                  <a:cubicBezTo>
                    <a:pt x="4407" y="8526"/>
                    <a:pt x="4435" y="8510"/>
                    <a:pt x="4472" y="8506"/>
                  </a:cubicBezTo>
                  <a:cubicBezTo>
                    <a:pt x="6828" y="8299"/>
                    <a:pt x="8761" y="6275"/>
                    <a:pt x="8522" y="3862"/>
                  </a:cubicBezTo>
                  <a:cubicBezTo>
                    <a:pt x="8310" y="1704"/>
                    <a:pt x="6553" y="1"/>
                    <a:pt x="43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48"/>
            <p:cNvSpPr/>
            <p:nvPr/>
          </p:nvSpPr>
          <p:spPr>
            <a:xfrm>
              <a:off x="6861588" y="3348657"/>
              <a:ext cx="115650" cy="148100"/>
            </a:xfrm>
            <a:custGeom>
              <a:avLst/>
              <a:gdLst/>
              <a:ahLst/>
              <a:cxnLst/>
              <a:rect l="l" t="t" r="r" b="b"/>
              <a:pathLst>
                <a:path w="4626" h="5924" extrusionOk="0">
                  <a:moveTo>
                    <a:pt x="880" y="1"/>
                  </a:moveTo>
                  <a:cubicBezTo>
                    <a:pt x="650" y="1"/>
                    <a:pt x="413" y="20"/>
                    <a:pt x="162" y="73"/>
                  </a:cubicBezTo>
                  <a:cubicBezTo>
                    <a:pt x="1" y="109"/>
                    <a:pt x="36" y="366"/>
                    <a:pt x="197" y="366"/>
                  </a:cubicBezTo>
                  <a:cubicBezTo>
                    <a:pt x="199" y="366"/>
                    <a:pt x="200" y="366"/>
                    <a:pt x="202" y="366"/>
                  </a:cubicBezTo>
                  <a:cubicBezTo>
                    <a:pt x="351" y="361"/>
                    <a:pt x="517" y="356"/>
                    <a:pt x="690" y="356"/>
                  </a:cubicBezTo>
                  <a:cubicBezTo>
                    <a:pt x="1162" y="356"/>
                    <a:pt x="1690" y="396"/>
                    <a:pt x="2093" y="597"/>
                  </a:cubicBezTo>
                  <a:cubicBezTo>
                    <a:pt x="1613" y="1272"/>
                    <a:pt x="1188" y="1964"/>
                    <a:pt x="623" y="2588"/>
                  </a:cubicBezTo>
                  <a:cubicBezTo>
                    <a:pt x="223" y="3030"/>
                    <a:pt x="573" y="3669"/>
                    <a:pt x="1075" y="3669"/>
                  </a:cubicBezTo>
                  <a:cubicBezTo>
                    <a:pt x="1176" y="3669"/>
                    <a:pt x="1283" y="3643"/>
                    <a:pt x="1391" y="3585"/>
                  </a:cubicBezTo>
                  <a:cubicBezTo>
                    <a:pt x="1662" y="3438"/>
                    <a:pt x="2064" y="3323"/>
                    <a:pt x="2423" y="3323"/>
                  </a:cubicBezTo>
                  <a:cubicBezTo>
                    <a:pt x="2942" y="3323"/>
                    <a:pt x="3371" y="3563"/>
                    <a:pt x="3194" y="4294"/>
                  </a:cubicBezTo>
                  <a:cubicBezTo>
                    <a:pt x="3066" y="4829"/>
                    <a:pt x="2784" y="5021"/>
                    <a:pt x="2456" y="5021"/>
                  </a:cubicBezTo>
                  <a:cubicBezTo>
                    <a:pt x="1917" y="5021"/>
                    <a:pt x="1251" y="4505"/>
                    <a:pt x="923" y="4133"/>
                  </a:cubicBezTo>
                  <a:cubicBezTo>
                    <a:pt x="856" y="4056"/>
                    <a:pt x="775" y="4023"/>
                    <a:pt x="694" y="4023"/>
                  </a:cubicBezTo>
                  <a:cubicBezTo>
                    <a:pt x="487" y="4023"/>
                    <a:pt x="285" y="4241"/>
                    <a:pt x="341" y="4472"/>
                  </a:cubicBezTo>
                  <a:cubicBezTo>
                    <a:pt x="570" y="5429"/>
                    <a:pt x="1413" y="5924"/>
                    <a:pt x="2257" y="5924"/>
                  </a:cubicBezTo>
                  <a:cubicBezTo>
                    <a:pt x="3025" y="5924"/>
                    <a:pt x="3793" y="5514"/>
                    <a:pt x="4100" y="4670"/>
                  </a:cubicBezTo>
                  <a:cubicBezTo>
                    <a:pt x="4626" y="3229"/>
                    <a:pt x="3562" y="2384"/>
                    <a:pt x="2354" y="2241"/>
                  </a:cubicBezTo>
                  <a:cubicBezTo>
                    <a:pt x="2647" y="1724"/>
                    <a:pt x="2883" y="1177"/>
                    <a:pt x="2989" y="602"/>
                  </a:cubicBezTo>
                  <a:cubicBezTo>
                    <a:pt x="3033" y="364"/>
                    <a:pt x="2888" y="126"/>
                    <a:pt x="2627" y="124"/>
                  </a:cubicBezTo>
                  <a:cubicBezTo>
                    <a:pt x="2001" y="124"/>
                    <a:pt x="1462" y="1"/>
                    <a:pt x="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1" name="Google Shape;1551;p48"/>
          <p:cNvGrpSpPr/>
          <p:nvPr/>
        </p:nvGrpSpPr>
        <p:grpSpPr>
          <a:xfrm>
            <a:off x="2332704" y="1741807"/>
            <a:ext cx="232850" cy="229500"/>
            <a:chOff x="6437163" y="3304232"/>
            <a:chExt cx="232850" cy="229500"/>
          </a:xfrm>
        </p:grpSpPr>
        <p:sp>
          <p:nvSpPr>
            <p:cNvPr id="1552" name="Google Shape;1552;p48"/>
            <p:cNvSpPr/>
            <p:nvPr/>
          </p:nvSpPr>
          <p:spPr>
            <a:xfrm>
              <a:off x="6437163" y="3304232"/>
              <a:ext cx="232850" cy="229500"/>
            </a:xfrm>
            <a:custGeom>
              <a:avLst/>
              <a:gdLst/>
              <a:ahLst/>
              <a:cxnLst/>
              <a:rect l="l" t="t" r="r" b="b"/>
              <a:pathLst>
                <a:path w="9314" h="9180" extrusionOk="0">
                  <a:moveTo>
                    <a:pt x="4679" y="356"/>
                  </a:moveTo>
                  <a:cubicBezTo>
                    <a:pt x="6854" y="356"/>
                    <a:pt x="8611" y="2059"/>
                    <a:pt x="8823" y="4217"/>
                  </a:cubicBezTo>
                  <a:cubicBezTo>
                    <a:pt x="9061" y="6630"/>
                    <a:pt x="7129" y="8654"/>
                    <a:pt x="4773" y="8861"/>
                  </a:cubicBezTo>
                  <a:cubicBezTo>
                    <a:pt x="4737" y="8865"/>
                    <a:pt x="4709" y="8881"/>
                    <a:pt x="4683" y="8900"/>
                  </a:cubicBezTo>
                  <a:cubicBezTo>
                    <a:pt x="2490" y="8581"/>
                    <a:pt x="465" y="7272"/>
                    <a:pt x="382" y="4825"/>
                  </a:cubicBezTo>
                  <a:cubicBezTo>
                    <a:pt x="301" y="2476"/>
                    <a:pt x="2123" y="481"/>
                    <a:pt x="4466" y="361"/>
                  </a:cubicBezTo>
                  <a:cubicBezTo>
                    <a:pt x="4538" y="358"/>
                    <a:pt x="4609" y="356"/>
                    <a:pt x="4679" y="356"/>
                  </a:cubicBezTo>
                  <a:close/>
                  <a:moveTo>
                    <a:pt x="4571" y="0"/>
                  </a:moveTo>
                  <a:cubicBezTo>
                    <a:pt x="4536" y="0"/>
                    <a:pt x="4501" y="0"/>
                    <a:pt x="4466" y="1"/>
                  </a:cubicBezTo>
                  <a:cubicBezTo>
                    <a:pt x="1927" y="54"/>
                    <a:pt x="1" y="2139"/>
                    <a:pt x="21" y="4660"/>
                  </a:cubicBezTo>
                  <a:cubicBezTo>
                    <a:pt x="44" y="6920"/>
                    <a:pt x="2018" y="9149"/>
                    <a:pt x="4336" y="9149"/>
                  </a:cubicBezTo>
                  <a:cubicBezTo>
                    <a:pt x="4443" y="9149"/>
                    <a:pt x="4550" y="9145"/>
                    <a:pt x="4658" y="9135"/>
                  </a:cubicBezTo>
                  <a:cubicBezTo>
                    <a:pt x="4681" y="9162"/>
                    <a:pt x="4715" y="9179"/>
                    <a:pt x="4759" y="9179"/>
                  </a:cubicBezTo>
                  <a:cubicBezTo>
                    <a:pt x="4763" y="9179"/>
                    <a:pt x="4768" y="9179"/>
                    <a:pt x="4773" y="9179"/>
                  </a:cubicBezTo>
                  <a:cubicBezTo>
                    <a:pt x="7228" y="9022"/>
                    <a:pt x="9313" y="7057"/>
                    <a:pt x="9234" y="4517"/>
                  </a:cubicBezTo>
                  <a:cubicBezTo>
                    <a:pt x="9154" y="1969"/>
                    <a:pt x="7089" y="0"/>
                    <a:pt x="4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48"/>
            <p:cNvSpPr/>
            <p:nvPr/>
          </p:nvSpPr>
          <p:spPr>
            <a:xfrm>
              <a:off x="6444688" y="3313107"/>
              <a:ext cx="219025" cy="213600"/>
            </a:xfrm>
            <a:custGeom>
              <a:avLst/>
              <a:gdLst/>
              <a:ahLst/>
              <a:cxnLst/>
              <a:rect l="l" t="t" r="r" b="b"/>
              <a:pathLst>
                <a:path w="8761" h="8544" extrusionOk="0">
                  <a:moveTo>
                    <a:pt x="4388" y="1214"/>
                  </a:moveTo>
                  <a:cubicBezTo>
                    <a:pt x="4736" y="1214"/>
                    <a:pt x="5092" y="1327"/>
                    <a:pt x="5422" y="1585"/>
                  </a:cubicBezTo>
                  <a:cubicBezTo>
                    <a:pt x="6235" y="2225"/>
                    <a:pt x="5943" y="3350"/>
                    <a:pt x="5615" y="4169"/>
                  </a:cubicBezTo>
                  <a:cubicBezTo>
                    <a:pt x="5406" y="4696"/>
                    <a:pt x="5144" y="5279"/>
                    <a:pt x="4800" y="5786"/>
                  </a:cubicBezTo>
                  <a:cubicBezTo>
                    <a:pt x="5249" y="5836"/>
                    <a:pt x="5700" y="5857"/>
                    <a:pt x="6153" y="5878"/>
                  </a:cubicBezTo>
                  <a:cubicBezTo>
                    <a:pt x="6557" y="5896"/>
                    <a:pt x="6557" y="6490"/>
                    <a:pt x="6153" y="6506"/>
                  </a:cubicBezTo>
                  <a:cubicBezTo>
                    <a:pt x="5352" y="6538"/>
                    <a:pt x="4551" y="6571"/>
                    <a:pt x="3773" y="6764"/>
                  </a:cubicBezTo>
                  <a:cubicBezTo>
                    <a:pt x="3714" y="6779"/>
                    <a:pt x="3658" y="6786"/>
                    <a:pt x="3605" y="6786"/>
                  </a:cubicBezTo>
                  <a:cubicBezTo>
                    <a:pt x="3158" y="6786"/>
                    <a:pt x="2918" y="6299"/>
                    <a:pt x="3094" y="5883"/>
                  </a:cubicBezTo>
                  <a:cubicBezTo>
                    <a:pt x="3461" y="5014"/>
                    <a:pt x="4138" y="4319"/>
                    <a:pt x="4475" y="3408"/>
                  </a:cubicBezTo>
                  <a:cubicBezTo>
                    <a:pt x="4653" y="2919"/>
                    <a:pt x="4901" y="2199"/>
                    <a:pt x="4134" y="2199"/>
                  </a:cubicBezTo>
                  <a:cubicBezTo>
                    <a:pt x="4128" y="2199"/>
                    <a:pt x="4121" y="2199"/>
                    <a:pt x="4115" y="2199"/>
                  </a:cubicBezTo>
                  <a:cubicBezTo>
                    <a:pt x="3459" y="2209"/>
                    <a:pt x="2965" y="2846"/>
                    <a:pt x="2923" y="3472"/>
                  </a:cubicBezTo>
                  <a:cubicBezTo>
                    <a:pt x="2914" y="3604"/>
                    <a:pt x="2790" y="3688"/>
                    <a:pt x="2677" y="3688"/>
                  </a:cubicBezTo>
                  <a:cubicBezTo>
                    <a:pt x="2591" y="3688"/>
                    <a:pt x="2511" y="3640"/>
                    <a:pt x="2491" y="3529"/>
                  </a:cubicBezTo>
                  <a:cubicBezTo>
                    <a:pt x="2278" y="2344"/>
                    <a:pt x="3287" y="1214"/>
                    <a:pt x="4388" y="1214"/>
                  </a:cubicBezTo>
                  <a:close/>
                  <a:moveTo>
                    <a:pt x="4378" y="1"/>
                  </a:moveTo>
                  <a:cubicBezTo>
                    <a:pt x="4308" y="1"/>
                    <a:pt x="4237" y="3"/>
                    <a:pt x="4165" y="6"/>
                  </a:cubicBezTo>
                  <a:cubicBezTo>
                    <a:pt x="1822" y="126"/>
                    <a:pt x="0" y="2120"/>
                    <a:pt x="81" y="4470"/>
                  </a:cubicBezTo>
                  <a:cubicBezTo>
                    <a:pt x="164" y="6917"/>
                    <a:pt x="2189" y="8226"/>
                    <a:pt x="4382" y="8544"/>
                  </a:cubicBezTo>
                  <a:cubicBezTo>
                    <a:pt x="4408" y="8526"/>
                    <a:pt x="4436" y="8510"/>
                    <a:pt x="4472" y="8506"/>
                  </a:cubicBezTo>
                  <a:cubicBezTo>
                    <a:pt x="6828" y="8299"/>
                    <a:pt x="8760" y="6275"/>
                    <a:pt x="8522" y="3862"/>
                  </a:cubicBezTo>
                  <a:cubicBezTo>
                    <a:pt x="8310" y="1704"/>
                    <a:pt x="6553" y="1"/>
                    <a:pt x="43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48"/>
            <p:cNvSpPr/>
            <p:nvPr/>
          </p:nvSpPr>
          <p:spPr>
            <a:xfrm>
              <a:off x="6501613" y="3343457"/>
              <a:ext cx="107025" cy="139300"/>
            </a:xfrm>
            <a:custGeom>
              <a:avLst/>
              <a:gdLst/>
              <a:ahLst/>
              <a:cxnLst/>
              <a:rect l="l" t="t" r="r" b="b"/>
              <a:pathLst>
                <a:path w="4281" h="5572" extrusionOk="0">
                  <a:moveTo>
                    <a:pt x="2111" y="0"/>
                  </a:moveTo>
                  <a:cubicBezTo>
                    <a:pt x="1010" y="0"/>
                    <a:pt x="1" y="1130"/>
                    <a:pt x="214" y="2315"/>
                  </a:cubicBezTo>
                  <a:cubicBezTo>
                    <a:pt x="234" y="2426"/>
                    <a:pt x="314" y="2474"/>
                    <a:pt x="400" y="2474"/>
                  </a:cubicBezTo>
                  <a:cubicBezTo>
                    <a:pt x="513" y="2474"/>
                    <a:pt x="637" y="2390"/>
                    <a:pt x="646" y="2258"/>
                  </a:cubicBezTo>
                  <a:cubicBezTo>
                    <a:pt x="688" y="1632"/>
                    <a:pt x="1182" y="995"/>
                    <a:pt x="1838" y="985"/>
                  </a:cubicBezTo>
                  <a:cubicBezTo>
                    <a:pt x="1844" y="985"/>
                    <a:pt x="1851" y="985"/>
                    <a:pt x="1857" y="985"/>
                  </a:cubicBezTo>
                  <a:cubicBezTo>
                    <a:pt x="2624" y="985"/>
                    <a:pt x="2376" y="1705"/>
                    <a:pt x="2198" y="2194"/>
                  </a:cubicBezTo>
                  <a:cubicBezTo>
                    <a:pt x="1861" y="3105"/>
                    <a:pt x="1184" y="3800"/>
                    <a:pt x="817" y="4669"/>
                  </a:cubicBezTo>
                  <a:cubicBezTo>
                    <a:pt x="641" y="5085"/>
                    <a:pt x="881" y="5572"/>
                    <a:pt x="1328" y="5572"/>
                  </a:cubicBezTo>
                  <a:cubicBezTo>
                    <a:pt x="1381" y="5572"/>
                    <a:pt x="1437" y="5565"/>
                    <a:pt x="1496" y="5550"/>
                  </a:cubicBezTo>
                  <a:cubicBezTo>
                    <a:pt x="2274" y="5357"/>
                    <a:pt x="3075" y="5324"/>
                    <a:pt x="3876" y="5292"/>
                  </a:cubicBezTo>
                  <a:cubicBezTo>
                    <a:pt x="4280" y="5276"/>
                    <a:pt x="4280" y="4682"/>
                    <a:pt x="3876" y="4664"/>
                  </a:cubicBezTo>
                  <a:cubicBezTo>
                    <a:pt x="3423" y="4643"/>
                    <a:pt x="2972" y="4622"/>
                    <a:pt x="2523" y="4572"/>
                  </a:cubicBezTo>
                  <a:cubicBezTo>
                    <a:pt x="2868" y="4065"/>
                    <a:pt x="3129" y="3481"/>
                    <a:pt x="3338" y="2955"/>
                  </a:cubicBezTo>
                  <a:cubicBezTo>
                    <a:pt x="3666" y="2135"/>
                    <a:pt x="3958" y="1011"/>
                    <a:pt x="3145" y="371"/>
                  </a:cubicBezTo>
                  <a:cubicBezTo>
                    <a:pt x="2815" y="113"/>
                    <a:pt x="2459" y="0"/>
                    <a:pt x="2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5" name="Google Shape;1555;p48"/>
          <p:cNvGrpSpPr/>
          <p:nvPr/>
        </p:nvGrpSpPr>
        <p:grpSpPr>
          <a:xfrm>
            <a:off x="917525" y="1741807"/>
            <a:ext cx="232850" cy="229500"/>
            <a:chOff x="6106088" y="3304232"/>
            <a:chExt cx="232850" cy="229500"/>
          </a:xfrm>
        </p:grpSpPr>
        <p:sp>
          <p:nvSpPr>
            <p:cNvPr id="1556" name="Google Shape;1556;p48"/>
            <p:cNvSpPr/>
            <p:nvPr/>
          </p:nvSpPr>
          <p:spPr>
            <a:xfrm>
              <a:off x="6106088" y="3304232"/>
              <a:ext cx="232850" cy="229500"/>
            </a:xfrm>
            <a:custGeom>
              <a:avLst/>
              <a:gdLst/>
              <a:ahLst/>
              <a:cxnLst/>
              <a:rect l="l" t="t" r="r" b="b"/>
              <a:pathLst>
                <a:path w="9314" h="9180" extrusionOk="0">
                  <a:moveTo>
                    <a:pt x="4679" y="356"/>
                  </a:moveTo>
                  <a:cubicBezTo>
                    <a:pt x="6853" y="356"/>
                    <a:pt x="8610" y="2059"/>
                    <a:pt x="8822" y="4217"/>
                  </a:cubicBezTo>
                  <a:cubicBezTo>
                    <a:pt x="9061" y="6630"/>
                    <a:pt x="7128" y="8654"/>
                    <a:pt x="4775" y="8861"/>
                  </a:cubicBezTo>
                  <a:cubicBezTo>
                    <a:pt x="4735" y="8865"/>
                    <a:pt x="4708" y="8881"/>
                    <a:pt x="4685" y="8900"/>
                  </a:cubicBezTo>
                  <a:cubicBezTo>
                    <a:pt x="2488" y="8581"/>
                    <a:pt x="464" y="7272"/>
                    <a:pt x="381" y="4825"/>
                  </a:cubicBezTo>
                  <a:cubicBezTo>
                    <a:pt x="301" y="2476"/>
                    <a:pt x="2122" y="481"/>
                    <a:pt x="4466" y="361"/>
                  </a:cubicBezTo>
                  <a:cubicBezTo>
                    <a:pt x="4537" y="358"/>
                    <a:pt x="4608" y="356"/>
                    <a:pt x="4679" y="356"/>
                  </a:cubicBezTo>
                  <a:close/>
                  <a:moveTo>
                    <a:pt x="4571" y="0"/>
                  </a:moveTo>
                  <a:cubicBezTo>
                    <a:pt x="4536" y="0"/>
                    <a:pt x="4501" y="0"/>
                    <a:pt x="4466" y="1"/>
                  </a:cubicBezTo>
                  <a:cubicBezTo>
                    <a:pt x="1928" y="54"/>
                    <a:pt x="0" y="2139"/>
                    <a:pt x="23" y="4660"/>
                  </a:cubicBezTo>
                  <a:cubicBezTo>
                    <a:pt x="43" y="6920"/>
                    <a:pt x="2020" y="9149"/>
                    <a:pt x="4336" y="9149"/>
                  </a:cubicBezTo>
                  <a:cubicBezTo>
                    <a:pt x="4442" y="9149"/>
                    <a:pt x="4549" y="9145"/>
                    <a:pt x="4657" y="9135"/>
                  </a:cubicBezTo>
                  <a:cubicBezTo>
                    <a:pt x="4680" y="9162"/>
                    <a:pt x="4714" y="9179"/>
                    <a:pt x="4759" y="9179"/>
                  </a:cubicBezTo>
                  <a:cubicBezTo>
                    <a:pt x="4764" y="9179"/>
                    <a:pt x="4769" y="9179"/>
                    <a:pt x="4775" y="9179"/>
                  </a:cubicBezTo>
                  <a:cubicBezTo>
                    <a:pt x="7229" y="9022"/>
                    <a:pt x="9314" y="7057"/>
                    <a:pt x="9234" y="4517"/>
                  </a:cubicBezTo>
                  <a:cubicBezTo>
                    <a:pt x="9154" y="1969"/>
                    <a:pt x="7090" y="0"/>
                    <a:pt x="4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48"/>
            <p:cNvSpPr/>
            <p:nvPr/>
          </p:nvSpPr>
          <p:spPr>
            <a:xfrm>
              <a:off x="6113588" y="3313107"/>
              <a:ext cx="219025" cy="213600"/>
            </a:xfrm>
            <a:custGeom>
              <a:avLst/>
              <a:gdLst/>
              <a:ahLst/>
              <a:cxnLst/>
              <a:rect l="l" t="t" r="r" b="b"/>
              <a:pathLst>
                <a:path w="8761" h="8544" extrusionOk="0">
                  <a:moveTo>
                    <a:pt x="4641" y="1520"/>
                  </a:moveTo>
                  <a:cubicBezTo>
                    <a:pt x="4831" y="1520"/>
                    <a:pt x="5033" y="1625"/>
                    <a:pt x="5110" y="1828"/>
                  </a:cubicBezTo>
                  <a:cubicBezTo>
                    <a:pt x="5377" y="2527"/>
                    <a:pt x="5331" y="3329"/>
                    <a:pt x="5343" y="4068"/>
                  </a:cubicBezTo>
                  <a:cubicBezTo>
                    <a:pt x="5353" y="4827"/>
                    <a:pt x="5429" y="5609"/>
                    <a:pt x="5264" y="6353"/>
                  </a:cubicBezTo>
                  <a:cubicBezTo>
                    <a:pt x="5201" y="6647"/>
                    <a:pt x="4934" y="6795"/>
                    <a:pt x="4668" y="6795"/>
                  </a:cubicBezTo>
                  <a:cubicBezTo>
                    <a:pt x="4403" y="6795"/>
                    <a:pt x="4138" y="6648"/>
                    <a:pt x="4075" y="6353"/>
                  </a:cubicBezTo>
                  <a:cubicBezTo>
                    <a:pt x="3916" y="5607"/>
                    <a:pt x="3995" y="4827"/>
                    <a:pt x="4009" y="4068"/>
                  </a:cubicBezTo>
                  <a:cubicBezTo>
                    <a:pt x="4013" y="3772"/>
                    <a:pt x="4011" y="3467"/>
                    <a:pt x="4023" y="3162"/>
                  </a:cubicBezTo>
                  <a:lnTo>
                    <a:pt x="4023" y="3162"/>
                  </a:lnTo>
                  <a:cubicBezTo>
                    <a:pt x="3946" y="3211"/>
                    <a:pt x="3864" y="3255"/>
                    <a:pt x="3768" y="3294"/>
                  </a:cubicBezTo>
                  <a:cubicBezTo>
                    <a:pt x="3520" y="3394"/>
                    <a:pt x="3284" y="3437"/>
                    <a:pt x="3043" y="3437"/>
                  </a:cubicBezTo>
                  <a:cubicBezTo>
                    <a:pt x="2859" y="3437"/>
                    <a:pt x="2673" y="3412"/>
                    <a:pt x="2476" y="3366"/>
                  </a:cubicBezTo>
                  <a:cubicBezTo>
                    <a:pt x="2256" y="3313"/>
                    <a:pt x="2313" y="2987"/>
                    <a:pt x="2528" y="2982"/>
                  </a:cubicBezTo>
                  <a:cubicBezTo>
                    <a:pt x="2916" y="2975"/>
                    <a:pt x="3784" y="2768"/>
                    <a:pt x="4108" y="2333"/>
                  </a:cubicBezTo>
                  <a:cubicBezTo>
                    <a:pt x="4140" y="2177"/>
                    <a:pt x="4182" y="2020"/>
                    <a:pt x="4237" y="1869"/>
                  </a:cubicBezTo>
                  <a:cubicBezTo>
                    <a:pt x="4257" y="1634"/>
                    <a:pt x="4443" y="1520"/>
                    <a:pt x="4641" y="1520"/>
                  </a:cubicBezTo>
                  <a:close/>
                  <a:moveTo>
                    <a:pt x="4379" y="1"/>
                  </a:moveTo>
                  <a:cubicBezTo>
                    <a:pt x="4308" y="1"/>
                    <a:pt x="4237" y="3"/>
                    <a:pt x="4166" y="6"/>
                  </a:cubicBezTo>
                  <a:cubicBezTo>
                    <a:pt x="1822" y="126"/>
                    <a:pt x="1" y="2120"/>
                    <a:pt x="81" y="4470"/>
                  </a:cubicBezTo>
                  <a:cubicBezTo>
                    <a:pt x="164" y="6917"/>
                    <a:pt x="2190" y="8226"/>
                    <a:pt x="4385" y="8544"/>
                  </a:cubicBezTo>
                  <a:cubicBezTo>
                    <a:pt x="4408" y="8526"/>
                    <a:pt x="4436" y="8510"/>
                    <a:pt x="4475" y="8506"/>
                  </a:cubicBezTo>
                  <a:cubicBezTo>
                    <a:pt x="6828" y="8299"/>
                    <a:pt x="8761" y="6275"/>
                    <a:pt x="8522" y="3862"/>
                  </a:cubicBezTo>
                  <a:cubicBezTo>
                    <a:pt x="8310" y="1704"/>
                    <a:pt x="6553" y="1"/>
                    <a:pt x="43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48"/>
            <p:cNvSpPr/>
            <p:nvPr/>
          </p:nvSpPr>
          <p:spPr>
            <a:xfrm>
              <a:off x="6169963" y="3351107"/>
              <a:ext cx="79350" cy="131875"/>
            </a:xfrm>
            <a:custGeom>
              <a:avLst/>
              <a:gdLst/>
              <a:ahLst/>
              <a:cxnLst/>
              <a:rect l="l" t="t" r="r" b="b"/>
              <a:pathLst>
                <a:path w="3174" h="5275" extrusionOk="0">
                  <a:moveTo>
                    <a:pt x="2386" y="0"/>
                  </a:moveTo>
                  <a:cubicBezTo>
                    <a:pt x="2188" y="0"/>
                    <a:pt x="2002" y="114"/>
                    <a:pt x="1982" y="349"/>
                  </a:cubicBezTo>
                  <a:cubicBezTo>
                    <a:pt x="1927" y="500"/>
                    <a:pt x="1885" y="657"/>
                    <a:pt x="1853" y="814"/>
                  </a:cubicBezTo>
                  <a:cubicBezTo>
                    <a:pt x="1529" y="1248"/>
                    <a:pt x="661" y="1455"/>
                    <a:pt x="273" y="1462"/>
                  </a:cubicBezTo>
                  <a:cubicBezTo>
                    <a:pt x="58" y="1467"/>
                    <a:pt x="1" y="1793"/>
                    <a:pt x="220" y="1846"/>
                  </a:cubicBezTo>
                  <a:cubicBezTo>
                    <a:pt x="417" y="1892"/>
                    <a:pt x="604" y="1917"/>
                    <a:pt x="788" y="1917"/>
                  </a:cubicBezTo>
                  <a:cubicBezTo>
                    <a:pt x="1029" y="1917"/>
                    <a:pt x="1265" y="1874"/>
                    <a:pt x="1513" y="1774"/>
                  </a:cubicBezTo>
                  <a:cubicBezTo>
                    <a:pt x="1607" y="1735"/>
                    <a:pt x="1691" y="1691"/>
                    <a:pt x="1768" y="1642"/>
                  </a:cubicBezTo>
                  <a:lnTo>
                    <a:pt x="1768" y="1642"/>
                  </a:lnTo>
                  <a:cubicBezTo>
                    <a:pt x="1756" y="1947"/>
                    <a:pt x="1758" y="2252"/>
                    <a:pt x="1754" y="2548"/>
                  </a:cubicBezTo>
                  <a:cubicBezTo>
                    <a:pt x="1740" y="3307"/>
                    <a:pt x="1661" y="4087"/>
                    <a:pt x="1820" y="4833"/>
                  </a:cubicBezTo>
                  <a:cubicBezTo>
                    <a:pt x="1883" y="5128"/>
                    <a:pt x="2148" y="5275"/>
                    <a:pt x="2413" y="5275"/>
                  </a:cubicBezTo>
                  <a:cubicBezTo>
                    <a:pt x="2679" y="5275"/>
                    <a:pt x="2945" y="5127"/>
                    <a:pt x="3009" y="4833"/>
                  </a:cubicBezTo>
                  <a:cubicBezTo>
                    <a:pt x="3174" y="4089"/>
                    <a:pt x="3097" y="3307"/>
                    <a:pt x="3088" y="2548"/>
                  </a:cubicBezTo>
                  <a:cubicBezTo>
                    <a:pt x="3076" y="1809"/>
                    <a:pt x="3122" y="1007"/>
                    <a:pt x="2855" y="308"/>
                  </a:cubicBezTo>
                  <a:cubicBezTo>
                    <a:pt x="2778" y="105"/>
                    <a:pt x="2576" y="0"/>
                    <a:pt x="23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9" name="Google Shape;1559;p48"/>
          <p:cNvGrpSpPr/>
          <p:nvPr/>
        </p:nvGrpSpPr>
        <p:grpSpPr>
          <a:xfrm rot="-883412">
            <a:off x="4403679" y="1584672"/>
            <a:ext cx="336486" cy="261608"/>
            <a:chOff x="5222975" y="2300200"/>
            <a:chExt cx="199300" cy="154950"/>
          </a:xfrm>
        </p:grpSpPr>
        <p:sp>
          <p:nvSpPr>
            <p:cNvPr id="1560" name="Google Shape;1560;p48"/>
            <p:cNvSpPr/>
            <p:nvPr/>
          </p:nvSpPr>
          <p:spPr>
            <a:xfrm>
              <a:off x="5222975" y="2300200"/>
              <a:ext cx="199300" cy="154950"/>
            </a:xfrm>
            <a:custGeom>
              <a:avLst/>
              <a:gdLst/>
              <a:ahLst/>
              <a:cxnLst/>
              <a:rect l="l" t="t" r="r" b="b"/>
              <a:pathLst>
                <a:path w="7972" h="6198" extrusionOk="0">
                  <a:moveTo>
                    <a:pt x="1662" y="242"/>
                  </a:moveTo>
                  <a:cubicBezTo>
                    <a:pt x="2052" y="242"/>
                    <a:pt x="2447" y="284"/>
                    <a:pt x="2768" y="365"/>
                  </a:cubicBezTo>
                  <a:cubicBezTo>
                    <a:pt x="2911" y="401"/>
                    <a:pt x="3067" y="425"/>
                    <a:pt x="3149" y="425"/>
                  </a:cubicBezTo>
                  <a:cubicBezTo>
                    <a:pt x="3166" y="425"/>
                    <a:pt x="3180" y="424"/>
                    <a:pt x="3190" y="421"/>
                  </a:cubicBezTo>
                  <a:cubicBezTo>
                    <a:pt x="3206" y="417"/>
                    <a:pt x="3223" y="416"/>
                    <a:pt x="3238" y="416"/>
                  </a:cubicBezTo>
                  <a:cubicBezTo>
                    <a:pt x="3275" y="416"/>
                    <a:pt x="3304" y="427"/>
                    <a:pt x="3310" y="446"/>
                  </a:cubicBezTo>
                  <a:cubicBezTo>
                    <a:pt x="3318" y="473"/>
                    <a:pt x="3441" y="521"/>
                    <a:pt x="3580" y="551"/>
                  </a:cubicBezTo>
                  <a:cubicBezTo>
                    <a:pt x="4180" y="683"/>
                    <a:pt x="5350" y="1415"/>
                    <a:pt x="5824" y="1956"/>
                  </a:cubicBezTo>
                  <a:cubicBezTo>
                    <a:pt x="6048" y="2209"/>
                    <a:pt x="6591" y="2975"/>
                    <a:pt x="6626" y="3083"/>
                  </a:cubicBezTo>
                  <a:cubicBezTo>
                    <a:pt x="6644" y="3143"/>
                    <a:pt x="6730" y="3208"/>
                    <a:pt x="6775" y="3208"/>
                  </a:cubicBezTo>
                  <a:cubicBezTo>
                    <a:pt x="6786" y="3208"/>
                    <a:pt x="6794" y="3205"/>
                    <a:pt x="6799" y="3196"/>
                  </a:cubicBezTo>
                  <a:cubicBezTo>
                    <a:pt x="6832" y="3133"/>
                    <a:pt x="7589" y="2681"/>
                    <a:pt x="7656" y="2681"/>
                  </a:cubicBezTo>
                  <a:cubicBezTo>
                    <a:pt x="7659" y="2681"/>
                    <a:pt x="7661" y="2682"/>
                    <a:pt x="7661" y="2684"/>
                  </a:cubicBezTo>
                  <a:cubicBezTo>
                    <a:pt x="7658" y="2716"/>
                    <a:pt x="7638" y="2920"/>
                    <a:pt x="7618" y="3137"/>
                  </a:cubicBezTo>
                  <a:cubicBezTo>
                    <a:pt x="7597" y="3355"/>
                    <a:pt x="7592" y="3572"/>
                    <a:pt x="7607" y="3621"/>
                  </a:cubicBezTo>
                  <a:cubicBezTo>
                    <a:pt x="7623" y="3669"/>
                    <a:pt x="7621" y="3831"/>
                    <a:pt x="7603" y="3984"/>
                  </a:cubicBezTo>
                  <a:cubicBezTo>
                    <a:pt x="7586" y="4134"/>
                    <a:pt x="7566" y="4404"/>
                    <a:pt x="7559" y="4579"/>
                  </a:cubicBezTo>
                  <a:cubicBezTo>
                    <a:pt x="7553" y="4753"/>
                    <a:pt x="7541" y="4963"/>
                    <a:pt x="7534" y="5039"/>
                  </a:cubicBezTo>
                  <a:cubicBezTo>
                    <a:pt x="7525" y="5117"/>
                    <a:pt x="7511" y="5302"/>
                    <a:pt x="7502" y="5456"/>
                  </a:cubicBezTo>
                  <a:cubicBezTo>
                    <a:pt x="7481" y="5778"/>
                    <a:pt x="7473" y="5877"/>
                    <a:pt x="7387" y="5877"/>
                  </a:cubicBezTo>
                  <a:cubicBezTo>
                    <a:pt x="7351" y="5877"/>
                    <a:pt x="7302" y="5860"/>
                    <a:pt x="7233" y="5834"/>
                  </a:cubicBezTo>
                  <a:cubicBezTo>
                    <a:pt x="6919" y="5719"/>
                    <a:pt x="6696" y="5659"/>
                    <a:pt x="6265" y="5572"/>
                  </a:cubicBezTo>
                  <a:cubicBezTo>
                    <a:pt x="6043" y="5527"/>
                    <a:pt x="5773" y="5458"/>
                    <a:pt x="5660" y="5417"/>
                  </a:cubicBezTo>
                  <a:cubicBezTo>
                    <a:pt x="5548" y="5376"/>
                    <a:pt x="5214" y="5277"/>
                    <a:pt x="4912" y="5196"/>
                  </a:cubicBezTo>
                  <a:lnTo>
                    <a:pt x="4368" y="5047"/>
                  </a:lnTo>
                  <a:lnTo>
                    <a:pt x="4475" y="4953"/>
                  </a:lnTo>
                  <a:cubicBezTo>
                    <a:pt x="4533" y="4903"/>
                    <a:pt x="4626" y="4846"/>
                    <a:pt x="4677" y="4829"/>
                  </a:cubicBezTo>
                  <a:cubicBezTo>
                    <a:pt x="4729" y="4813"/>
                    <a:pt x="4878" y="4705"/>
                    <a:pt x="5002" y="4592"/>
                  </a:cubicBezTo>
                  <a:cubicBezTo>
                    <a:pt x="5126" y="4480"/>
                    <a:pt x="5243" y="4381"/>
                    <a:pt x="5260" y="4375"/>
                  </a:cubicBezTo>
                  <a:cubicBezTo>
                    <a:pt x="5279" y="4370"/>
                    <a:pt x="5313" y="4321"/>
                    <a:pt x="5338" y="4265"/>
                  </a:cubicBezTo>
                  <a:cubicBezTo>
                    <a:pt x="5382" y="4170"/>
                    <a:pt x="5376" y="4154"/>
                    <a:pt x="5225" y="3961"/>
                  </a:cubicBezTo>
                  <a:cubicBezTo>
                    <a:pt x="5089" y="3787"/>
                    <a:pt x="4698" y="3440"/>
                    <a:pt x="4350" y="3188"/>
                  </a:cubicBezTo>
                  <a:cubicBezTo>
                    <a:pt x="4160" y="3049"/>
                    <a:pt x="3367" y="2661"/>
                    <a:pt x="3170" y="2608"/>
                  </a:cubicBezTo>
                  <a:cubicBezTo>
                    <a:pt x="3052" y="2577"/>
                    <a:pt x="2918" y="2532"/>
                    <a:pt x="2867" y="2509"/>
                  </a:cubicBezTo>
                  <a:cubicBezTo>
                    <a:pt x="2691" y="2425"/>
                    <a:pt x="1791" y="2301"/>
                    <a:pt x="1319" y="2295"/>
                  </a:cubicBezTo>
                  <a:cubicBezTo>
                    <a:pt x="1064" y="2293"/>
                    <a:pt x="843" y="2274"/>
                    <a:pt x="832" y="2254"/>
                  </a:cubicBezTo>
                  <a:cubicBezTo>
                    <a:pt x="822" y="2233"/>
                    <a:pt x="1044" y="2091"/>
                    <a:pt x="1327" y="1937"/>
                  </a:cubicBezTo>
                  <a:cubicBezTo>
                    <a:pt x="1994" y="1575"/>
                    <a:pt x="2042" y="1533"/>
                    <a:pt x="1958" y="1380"/>
                  </a:cubicBezTo>
                  <a:cubicBezTo>
                    <a:pt x="1893" y="1261"/>
                    <a:pt x="1016" y="629"/>
                    <a:pt x="795" y="541"/>
                  </a:cubicBezTo>
                  <a:cubicBezTo>
                    <a:pt x="731" y="517"/>
                    <a:pt x="644" y="471"/>
                    <a:pt x="595" y="438"/>
                  </a:cubicBezTo>
                  <a:cubicBezTo>
                    <a:pt x="510" y="381"/>
                    <a:pt x="516" y="378"/>
                    <a:pt x="782" y="322"/>
                  </a:cubicBezTo>
                  <a:cubicBezTo>
                    <a:pt x="1044" y="269"/>
                    <a:pt x="1351" y="242"/>
                    <a:pt x="1662" y="242"/>
                  </a:cubicBezTo>
                  <a:close/>
                  <a:moveTo>
                    <a:pt x="1627" y="1"/>
                  </a:moveTo>
                  <a:cubicBezTo>
                    <a:pt x="888" y="1"/>
                    <a:pt x="206" y="129"/>
                    <a:pt x="67" y="337"/>
                  </a:cubicBezTo>
                  <a:lnTo>
                    <a:pt x="0" y="439"/>
                  </a:lnTo>
                  <a:lnTo>
                    <a:pt x="508" y="710"/>
                  </a:lnTo>
                  <a:cubicBezTo>
                    <a:pt x="1000" y="974"/>
                    <a:pt x="1609" y="1367"/>
                    <a:pt x="1630" y="1435"/>
                  </a:cubicBezTo>
                  <a:cubicBezTo>
                    <a:pt x="1637" y="1455"/>
                    <a:pt x="1540" y="1515"/>
                    <a:pt x="1415" y="1571"/>
                  </a:cubicBezTo>
                  <a:cubicBezTo>
                    <a:pt x="931" y="1785"/>
                    <a:pt x="284" y="2235"/>
                    <a:pt x="214" y="2408"/>
                  </a:cubicBezTo>
                  <a:cubicBezTo>
                    <a:pt x="168" y="2523"/>
                    <a:pt x="282" y="2599"/>
                    <a:pt x="490" y="2599"/>
                  </a:cubicBezTo>
                  <a:cubicBezTo>
                    <a:pt x="511" y="2599"/>
                    <a:pt x="533" y="2598"/>
                    <a:pt x="556" y="2597"/>
                  </a:cubicBezTo>
                  <a:cubicBezTo>
                    <a:pt x="746" y="2583"/>
                    <a:pt x="933" y="2577"/>
                    <a:pt x="1116" y="2577"/>
                  </a:cubicBezTo>
                  <a:cubicBezTo>
                    <a:pt x="2565" y="2577"/>
                    <a:pt x="3759" y="2993"/>
                    <a:pt x="4661" y="3814"/>
                  </a:cubicBezTo>
                  <a:cubicBezTo>
                    <a:pt x="4854" y="3991"/>
                    <a:pt x="5032" y="4182"/>
                    <a:pt x="5016" y="4198"/>
                  </a:cubicBezTo>
                  <a:cubicBezTo>
                    <a:pt x="4787" y="4417"/>
                    <a:pt x="4649" y="4526"/>
                    <a:pt x="4446" y="4650"/>
                  </a:cubicBezTo>
                  <a:cubicBezTo>
                    <a:pt x="4146" y="4834"/>
                    <a:pt x="4039" y="4972"/>
                    <a:pt x="4085" y="5119"/>
                  </a:cubicBezTo>
                  <a:cubicBezTo>
                    <a:pt x="4134" y="5276"/>
                    <a:pt x="4205" y="5310"/>
                    <a:pt x="4870" y="5497"/>
                  </a:cubicBezTo>
                  <a:cubicBezTo>
                    <a:pt x="5196" y="5588"/>
                    <a:pt x="5557" y="5693"/>
                    <a:pt x="5667" y="5730"/>
                  </a:cubicBezTo>
                  <a:cubicBezTo>
                    <a:pt x="5778" y="5766"/>
                    <a:pt x="6074" y="5839"/>
                    <a:pt x="6328" y="5892"/>
                  </a:cubicBezTo>
                  <a:cubicBezTo>
                    <a:pt x="6582" y="5947"/>
                    <a:pt x="6879" y="6025"/>
                    <a:pt x="6992" y="6068"/>
                  </a:cubicBezTo>
                  <a:cubicBezTo>
                    <a:pt x="7215" y="6153"/>
                    <a:pt x="7366" y="6198"/>
                    <a:pt x="7472" y="6198"/>
                  </a:cubicBezTo>
                  <a:cubicBezTo>
                    <a:pt x="7611" y="6198"/>
                    <a:pt x="7673" y="6123"/>
                    <a:pt x="7722" y="5964"/>
                  </a:cubicBezTo>
                  <a:cubicBezTo>
                    <a:pt x="7799" y="5707"/>
                    <a:pt x="7816" y="5302"/>
                    <a:pt x="7757" y="5113"/>
                  </a:cubicBezTo>
                  <a:cubicBezTo>
                    <a:pt x="7730" y="5028"/>
                    <a:pt x="7727" y="4969"/>
                    <a:pt x="7750" y="4969"/>
                  </a:cubicBezTo>
                  <a:cubicBezTo>
                    <a:pt x="7752" y="4969"/>
                    <a:pt x="7753" y="4969"/>
                    <a:pt x="7755" y="4969"/>
                  </a:cubicBezTo>
                  <a:cubicBezTo>
                    <a:pt x="7757" y="4970"/>
                    <a:pt x="7759" y="4970"/>
                    <a:pt x="7761" y="4970"/>
                  </a:cubicBezTo>
                  <a:cubicBezTo>
                    <a:pt x="7785" y="4970"/>
                    <a:pt x="7811" y="4933"/>
                    <a:pt x="7821" y="4883"/>
                  </a:cubicBezTo>
                  <a:cubicBezTo>
                    <a:pt x="7857" y="4685"/>
                    <a:pt x="7872" y="3924"/>
                    <a:pt x="7839" y="3907"/>
                  </a:cubicBezTo>
                  <a:cubicBezTo>
                    <a:pt x="7822" y="3899"/>
                    <a:pt x="7829" y="3885"/>
                    <a:pt x="7852" y="3877"/>
                  </a:cubicBezTo>
                  <a:cubicBezTo>
                    <a:pt x="7903" y="3861"/>
                    <a:pt x="7909" y="3244"/>
                    <a:pt x="7857" y="3200"/>
                  </a:cubicBezTo>
                  <a:cubicBezTo>
                    <a:pt x="7837" y="3183"/>
                    <a:pt x="7837" y="3162"/>
                    <a:pt x="7855" y="3148"/>
                  </a:cubicBezTo>
                  <a:cubicBezTo>
                    <a:pt x="7912" y="3104"/>
                    <a:pt x="7972" y="2634"/>
                    <a:pt x="7945" y="2453"/>
                  </a:cubicBezTo>
                  <a:cubicBezTo>
                    <a:pt x="7924" y="2309"/>
                    <a:pt x="7904" y="2276"/>
                    <a:pt x="7839" y="2272"/>
                  </a:cubicBezTo>
                  <a:cubicBezTo>
                    <a:pt x="7838" y="2272"/>
                    <a:pt x="7837" y="2272"/>
                    <a:pt x="7836" y="2272"/>
                  </a:cubicBezTo>
                  <a:cubicBezTo>
                    <a:pt x="7756" y="2272"/>
                    <a:pt x="7471" y="2425"/>
                    <a:pt x="7033" y="2707"/>
                  </a:cubicBezTo>
                  <a:cubicBezTo>
                    <a:pt x="6911" y="2785"/>
                    <a:pt x="6807" y="2849"/>
                    <a:pt x="6800" y="2851"/>
                  </a:cubicBezTo>
                  <a:cubicBezTo>
                    <a:pt x="6800" y="2851"/>
                    <a:pt x="6800" y="2851"/>
                    <a:pt x="6800" y="2851"/>
                  </a:cubicBezTo>
                  <a:cubicBezTo>
                    <a:pt x="6791" y="2851"/>
                    <a:pt x="6714" y="2730"/>
                    <a:pt x="6628" y="2582"/>
                  </a:cubicBezTo>
                  <a:cubicBezTo>
                    <a:pt x="6540" y="2433"/>
                    <a:pt x="6409" y="2245"/>
                    <a:pt x="6336" y="2167"/>
                  </a:cubicBezTo>
                  <a:cubicBezTo>
                    <a:pt x="6265" y="2091"/>
                    <a:pt x="6197" y="2005"/>
                    <a:pt x="6189" y="1979"/>
                  </a:cubicBezTo>
                  <a:cubicBezTo>
                    <a:pt x="6153" y="1865"/>
                    <a:pt x="5649" y="1390"/>
                    <a:pt x="5286" y="1129"/>
                  </a:cubicBezTo>
                  <a:cubicBezTo>
                    <a:pt x="4499" y="562"/>
                    <a:pt x="3838" y="304"/>
                    <a:pt x="2614" y="83"/>
                  </a:cubicBezTo>
                  <a:cubicBezTo>
                    <a:pt x="2303" y="27"/>
                    <a:pt x="1959" y="1"/>
                    <a:pt x="16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48"/>
            <p:cNvSpPr/>
            <p:nvPr/>
          </p:nvSpPr>
          <p:spPr>
            <a:xfrm>
              <a:off x="5354450" y="2420350"/>
              <a:ext cx="43500" cy="13425"/>
            </a:xfrm>
            <a:custGeom>
              <a:avLst/>
              <a:gdLst/>
              <a:ahLst/>
              <a:cxnLst/>
              <a:rect l="l" t="t" r="r" b="b"/>
              <a:pathLst>
                <a:path w="1740" h="537" extrusionOk="0">
                  <a:moveTo>
                    <a:pt x="195" y="1"/>
                  </a:moveTo>
                  <a:cubicBezTo>
                    <a:pt x="127" y="1"/>
                    <a:pt x="93" y="15"/>
                    <a:pt x="65" y="42"/>
                  </a:cubicBezTo>
                  <a:cubicBezTo>
                    <a:pt x="27" y="82"/>
                    <a:pt x="0" y="129"/>
                    <a:pt x="7" y="149"/>
                  </a:cubicBezTo>
                  <a:cubicBezTo>
                    <a:pt x="23" y="201"/>
                    <a:pt x="232" y="263"/>
                    <a:pt x="605" y="328"/>
                  </a:cubicBezTo>
                  <a:cubicBezTo>
                    <a:pt x="775" y="357"/>
                    <a:pt x="1073" y="420"/>
                    <a:pt x="1264" y="467"/>
                  </a:cubicBezTo>
                  <a:cubicBezTo>
                    <a:pt x="1454" y="513"/>
                    <a:pt x="1559" y="536"/>
                    <a:pt x="1621" y="536"/>
                  </a:cubicBezTo>
                  <a:cubicBezTo>
                    <a:pt x="1683" y="536"/>
                    <a:pt x="1702" y="512"/>
                    <a:pt x="1721" y="464"/>
                  </a:cubicBezTo>
                  <a:cubicBezTo>
                    <a:pt x="1739" y="421"/>
                    <a:pt x="1718" y="377"/>
                    <a:pt x="1656" y="328"/>
                  </a:cubicBezTo>
                  <a:cubicBezTo>
                    <a:pt x="1612" y="294"/>
                    <a:pt x="1558" y="270"/>
                    <a:pt x="1525" y="270"/>
                  </a:cubicBezTo>
                  <a:cubicBezTo>
                    <a:pt x="1519" y="270"/>
                    <a:pt x="1514" y="271"/>
                    <a:pt x="1510" y="272"/>
                  </a:cubicBezTo>
                  <a:cubicBezTo>
                    <a:pt x="1500" y="275"/>
                    <a:pt x="1491" y="276"/>
                    <a:pt x="1483" y="276"/>
                  </a:cubicBezTo>
                  <a:cubicBezTo>
                    <a:pt x="1463" y="276"/>
                    <a:pt x="1448" y="268"/>
                    <a:pt x="1444" y="254"/>
                  </a:cubicBezTo>
                  <a:cubicBezTo>
                    <a:pt x="1433" y="221"/>
                    <a:pt x="1316" y="193"/>
                    <a:pt x="580" y="54"/>
                  </a:cubicBezTo>
                  <a:cubicBezTo>
                    <a:pt x="387" y="18"/>
                    <a:pt x="271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48"/>
            <p:cNvSpPr/>
            <p:nvPr/>
          </p:nvSpPr>
          <p:spPr>
            <a:xfrm>
              <a:off x="5276325" y="2342550"/>
              <a:ext cx="84200" cy="48700"/>
            </a:xfrm>
            <a:custGeom>
              <a:avLst/>
              <a:gdLst/>
              <a:ahLst/>
              <a:cxnLst/>
              <a:rect l="l" t="t" r="r" b="b"/>
              <a:pathLst>
                <a:path w="3368" h="1948" extrusionOk="0">
                  <a:moveTo>
                    <a:pt x="286" y="1"/>
                  </a:moveTo>
                  <a:cubicBezTo>
                    <a:pt x="278" y="1"/>
                    <a:pt x="271" y="1"/>
                    <a:pt x="263" y="1"/>
                  </a:cubicBezTo>
                  <a:cubicBezTo>
                    <a:pt x="100" y="3"/>
                    <a:pt x="68" y="16"/>
                    <a:pt x="27" y="90"/>
                  </a:cubicBezTo>
                  <a:cubicBezTo>
                    <a:pt x="3" y="134"/>
                    <a:pt x="1" y="200"/>
                    <a:pt x="22" y="226"/>
                  </a:cubicBezTo>
                  <a:cubicBezTo>
                    <a:pt x="49" y="261"/>
                    <a:pt x="212" y="281"/>
                    <a:pt x="354" y="281"/>
                  </a:cubicBezTo>
                  <a:cubicBezTo>
                    <a:pt x="455" y="281"/>
                    <a:pt x="544" y="270"/>
                    <a:pt x="564" y="248"/>
                  </a:cubicBezTo>
                  <a:cubicBezTo>
                    <a:pt x="569" y="241"/>
                    <a:pt x="575" y="238"/>
                    <a:pt x="582" y="238"/>
                  </a:cubicBezTo>
                  <a:cubicBezTo>
                    <a:pt x="595" y="238"/>
                    <a:pt x="608" y="252"/>
                    <a:pt x="616" y="275"/>
                  </a:cubicBezTo>
                  <a:cubicBezTo>
                    <a:pt x="625" y="307"/>
                    <a:pt x="648" y="329"/>
                    <a:pt x="667" y="329"/>
                  </a:cubicBezTo>
                  <a:cubicBezTo>
                    <a:pt x="670" y="329"/>
                    <a:pt x="672" y="328"/>
                    <a:pt x="675" y="328"/>
                  </a:cubicBezTo>
                  <a:cubicBezTo>
                    <a:pt x="675" y="328"/>
                    <a:pt x="676" y="328"/>
                    <a:pt x="677" y="328"/>
                  </a:cubicBezTo>
                  <a:cubicBezTo>
                    <a:pt x="711" y="328"/>
                    <a:pt x="983" y="449"/>
                    <a:pt x="1291" y="602"/>
                  </a:cubicBezTo>
                  <a:cubicBezTo>
                    <a:pt x="1598" y="754"/>
                    <a:pt x="1842" y="854"/>
                    <a:pt x="1905" y="854"/>
                  </a:cubicBezTo>
                  <a:cubicBezTo>
                    <a:pt x="1911" y="854"/>
                    <a:pt x="1916" y="853"/>
                    <a:pt x="1918" y="851"/>
                  </a:cubicBezTo>
                  <a:cubicBezTo>
                    <a:pt x="1930" y="842"/>
                    <a:pt x="1939" y="838"/>
                    <a:pt x="1946" y="838"/>
                  </a:cubicBezTo>
                  <a:cubicBezTo>
                    <a:pt x="1956" y="838"/>
                    <a:pt x="1960" y="850"/>
                    <a:pt x="1954" y="873"/>
                  </a:cubicBezTo>
                  <a:cubicBezTo>
                    <a:pt x="1946" y="906"/>
                    <a:pt x="2047" y="1004"/>
                    <a:pt x="2198" y="1108"/>
                  </a:cubicBezTo>
                  <a:cubicBezTo>
                    <a:pt x="2490" y="1310"/>
                    <a:pt x="2898" y="1660"/>
                    <a:pt x="3038" y="1831"/>
                  </a:cubicBezTo>
                  <a:cubicBezTo>
                    <a:pt x="3102" y="1908"/>
                    <a:pt x="3167" y="1948"/>
                    <a:pt x="3222" y="1948"/>
                  </a:cubicBezTo>
                  <a:cubicBezTo>
                    <a:pt x="3260" y="1948"/>
                    <a:pt x="3293" y="1929"/>
                    <a:pt x="3318" y="1891"/>
                  </a:cubicBezTo>
                  <a:cubicBezTo>
                    <a:pt x="3368" y="1814"/>
                    <a:pt x="3353" y="1767"/>
                    <a:pt x="3235" y="1631"/>
                  </a:cubicBezTo>
                  <a:cubicBezTo>
                    <a:pt x="2951" y="1303"/>
                    <a:pt x="2210" y="759"/>
                    <a:pt x="2055" y="759"/>
                  </a:cubicBezTo>
                  <a:cubicBezTo>
                    <a:pt x="2050" y="759"/>
                    <a:pt x="2046" y="759"/>
                    <a:pt x="2042" y="760"/>
                  </a:cubicBezTo>
                  <a:cubicBezTo>
                    <a:pt x="2035" y="762"/>
                    <a:pt x="2030" y="763"/>
                    <a:pt x="2024" y="763"/>
                  </a:cubicBezTo>
                  <a:cubicBezTo>
                    <a:pt x="2005" y="763"/>
                    <a:pt x="1994" y="750"/>
                    <a:pt x="2000" y="726"/>
                  </a:cubicBezTo>
                  <a:cubicBezTo>
                    <a:pt x="2016" y="662"/>
                    <a:pt x="1758" y="514"/>
                    <a:pt x="1177" y="252"/>
                  </a:cubicBezTo>
                  <a:cubicBezTo>
                    <a:pt x="957" y="152"/>
                    <a:pt x="839" y="108"/>
                    <a:pt x="783" y="108"/>
                  </a:cubicBezTo>
                  <a:cubicBezTo>
                    <a:pt x="759" y="108"/>
                    <a:pt x="747" y="116"/>
                    <a:pt x="743" y="132"/>
                  </a:cubicBezTo>
                  <a:cubicBezTo>
                    <a:pt x="737" y="158"/>
                    <a:pt x="731" y="171"/>
                    <a:pt x="725" y="171"/>
                  </a:cubicBezTo>
                  <a:cubicBezTo>
                    <a:pt x="719" y="171"/>
                    <a:pt x="712" y="159"/>
                    <a:pt x="705" y="133"/>
                  </a:cubicBezTo>
                  <a:cubicBezTo>
                    <a:pt x="679" y="50"/>
                    <a:pt x="521" y="1"/>
                    <a:pt x="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3" name="Google Shape;1563;p48"/>
          <p:cNvGrpSpPr/>
          <p:nvPr/>
        </p:nvGrpSpPr>
        <p:grpSpPr>
          <a:xfrm rot="-9916588" flipH="1">
            <a:off x="2988475" y="1978997"/>
            <a:ext cx="336486" cy="261608"/>
            <a:chOff x="5222975" y="2300200"/>
            <a:chExt cx="199300" cy="154950"/>
          </a:xfrm>
        </p:grpSpPr>
        <p:sp>
          <p:nvSpPr>
            <p:cNvPr id="1564" name="Google Shape;1564;p48"/>
            <p:cNvSpPr/>
            <p:nvPr/>
          </p:nvSpPr>
          <p:spPr>
            <a:xfrm>
              <a:off x="5222975" y="2300200"/>
              <a:ext cx="199300" cy="154950"/>
            </a:xfrm>
            <a:custGeom>
              <a:avLst/>
              <a:gdLst/>
              <a:ahLst/>
              <a:cxnLst/>
              <a:rect l="l" t="t" r="r" b="b"/>
              <a:pathLst>
                <a:path w="7972" h="6198" extrusionOk="0">
                  <a:moveTo>
                    <a:pt x="1662" y="242"/>
                  </a:moveTo>
                  <a:cubicBezTo>
                    <a:pt x="2052" y="242"/>
                    <a:pt x="2447" y="284"/>
                    <a:pt x="2768" y="365"/>
                  </a:cubicBezTo>
                  <a:cubicBezTo>
                    <a:pt x="2911" y="401"/>
                    <a:pt x="3067" y="425"/>
                    <a:pt x="3149" y="425"/>
                  </a:cubicBezTo>
                  <a:cubicBezTo>
                    <a:pt x="3166" y="425"/>
                    <a:pt x="3180" y="424"/>
                    <a:pt x="3190" y="421"/>
                  </a:cubicBezTo>
                  <a:cubicBezTo>
                    <a:pt x="3206" y="417"/>
                    <a:pt x="3223" y="416"/>
                    <a:pt x="3238" y="416"/>
                  </a:cubicBezTo>
                  <a:cubicBezTo>
                    <a:pt x="3275" y="416"/>
                    <a:pt x="3304" y="427"/>
                    <a:pt x="3310" y="446"/>
                  </a:cubicBezTo>
                  <a:cubicBezTo>
                    <a:pt x="3318" y="473"/>
                    <a:pt x="3441" y="521"/>
                    <a:pt x="3580" y="551"/>
                  </a:cubicBezTo>
                  <a:cubicBezTo>
                    <a:pt x="4180" y="683"/>
                    <a:pt x="5350" y="1415"/>
                    <a:pt x="5824" y="1956"/>
                  </a:cubicBezTo>
                  <a:cubicBezTo>
                    <a:pt x="6048" y="2209"/>
                    <a:pt x="6591" y="2975"/>
                    <a:pt x="6626" y="3083"/>
                  </a:cubicBezTo>
                  <a:cubicBezTo>
                    <a:pt x="6644" y="3143"/>
                    <a:pt x="6730" y="3208"/>
                    <a:pt x="6775" y="3208"/>
                  </a:cubicBezTo>
                  <a:cubicBezTo>
                    <a:pt x="6786" y="3208"/>
                    <a:pt x="6794" y="3205"/>
                    <a:pt x="6799" y="3196"/>
                  </a:cubicBezTo>
                  <a:cubicBezTo>
                    <a:pt x="6832" y="3133"/>
                    <a:pt x="7589" y="2681"/>
                    <a:pt x="7656" y="2681"/>
                  </a:cubicBezTo>
                  <a:cubicBezTo>
                    <a:pt x="7659" y="2681"/>
                    <a:pt x="7661" y="2682"/>
                    <a:pt x="7661" y="2684"/>
                  </a:cubicBezTo>
                  <a:cubicBezTo>
                    <a:pt x="7658" y="2716"/>
                    <a:pt x="7638" y="2920"/>
                    <a:pt x="7618" y="3137"/>
                  </a:cubicBezTo>
                  <a:cubicBezTo>
                    <a:pt x="7597" y="3355"/>
                    <a:pt x="7592" y="3572"/>
                    <a:pt x="7607" y="3621"/>
                  </a:cubicBezTo>
                  <a:cubicBezTo>
                    <a:pt x="7623" y="3669"/>
                    <a:pt x="7621" y="3831"/>
                    <a:pt x="7603" y="3984"/>
                  </a:cubicBezTo>
                  <a:cubicBezTo>
                    <a:pt x="7586" y="4134"/>
                    <a:pt x="7566" y="4404"/>
                    <a:pt x="7559" y="4579"/>
                  </a:cubicBezTo>
                  <a:cubicBezTo>
                    <a:pt x="7553" y="4753"/>
                    <a:pt x="7541" y="4963"/>
                    <a:pt x="7534" y="5039"/>
                  </a:cubicBezTo>
                  <a:cubicBezTo>
                    <a:pt x="7525" y="5117"/>
                    <a:pt x="7511" y="5302"/>
                    <a:pt x="7502" y="5456"/>
                  </a:cubicBezTo>
                  <a:cubicBezTo>
                    <a:pt x="7481" y="5778"/>
                    <a:pt x="7473" y="5877"/>
                    <a:pt x="7387" y="5877"/>
                  </a:cubicBezTo>
                  <a:cubicBezTo>
                    <a:pt x="7351" y="5877"/>
                    <a:pt x="7302" y="5860"/>
                    <a:pt x="7233" y="5834"/>
                  </a:cubicBezTo>
                  <a:cubicBezTo>
                    <a:pt x="6919" y="5719"/>
                    <a:pt x="6696" y="5659"/>
                    <a:pt x="6265" y="5572"/>
                  </a:cubicBezTo>
                  <a:cubicBezTo>
                    <a:pt x="6043" y="5527"/>
                    <a:pt x="5773" y="5458"/>
                    <a:pt x="5660" y="5417"/>
                  </a:cubicBezTo>
                  <a:cubicBezTo>
                    <a:pt x="5548" y="5376"/>
                    <a:pt x="5214" y="5277"/>
                    <a:pt x="4912" y="5196"/>
                  </a:cubicBezTo>
                  <a:lnTo>
                    <a:pt x="4368" y="5047"/>
                  </a:lnTo>
                  <a:lnTo>
                    <a:pt x="4475" y="4953"/>
                  </a:lnTo>
                  <a:cubicBezTo>
                    <a:pt x="4533" y="4903"/>
                    <a:pt x="4626" y="4846"/>
                    <a:pt x="4677" y="4829"/>
                  </a:cubicBezTo>
                  <a:cubicBezTo>
                    <a:pt x="4729" y="4813"/>
                    <a:pt x="4878" y="4705"/>
                    <a:pt x="5002" y="4592"/>
                  </a:cubicBezTo>
                  <a:cubicBezTo>
                    <a:pt x="5126" y="4480"/>
                    <a:pt x="5243" y="4381"/>
                    <a:pt x="5260" y="4375"/>
                  </a:cubicBezTo>
                  <a:cubicBezTo>
                    <a:pt x="5279" y="4370"/>
                    <a:pt x="5313" y="4321"/>
                    <a:pt x="5338" y="4265"/>
                  </a:cubicBezTo>
                  <a:cubicBezTo>
                    <a:pt x="5382" y="4170"/>
                    <a:pt x="5376" y="4154"/>
                    <a:pt x="5225" y="3961"/>
                  </a:cubicBezTo>
                  <a:cubicBezTo>
                    <a:pt x="5089" y="3787"/>
                    <a:pt x="4698" y="3440"/>
                    <a:pt x="4350" y="3188"/>
                  </a:cubicBezTo>
                  <a:cubicBezTo>
                    <a:pt x="4160" y="3049"/>
                    <a:pt x="3367" y="2661"/>
                    <a:pt x="3170" y="2608"/>
                  </a:cubicBezTo>
                  <a:cubicBezTo>
                    <a:pt x="3052" y="2577"/>
                    <a:pt x="2918" y="2532"/>
                    <a:pt x="2867" y="2509"/>
                  </a:cubicBezTo>
                  <a:cubicBezTo>
                    <a:pt x="2691" y="2425"/>
                    <a:pt x="1791" y="2301"/>
                    <a:pt x="1319" y="2295"/>
                  </a:cubicBezTo>
                  <a:cubicBezTo>
                    <a:pt x="1064" y="2293"/>
                    <a:pt x="843" y="2274"/>
                    <a:pt x="832" y="2254"/>
                  </a:cubicBezTo>
                  <a:cubicBezTo>
                    <a:pt x="822" y="2233"/>
                    <a:pt x="1044" y="2091"/>
                    <a:pt x="1327" y="1937"/>
                  </a:cubicBezTo>
                  <a:cubicBezTo>
                    <a:pt x="1994" y="1575"/>
                    <a:pt x="2042" y="1533"/>
                    <a:pt x="1958" y="1380"/>
                  </a:cubicBezTo>
                  <a:cubicBezTo>
                    <a:pt x="1893" y="1261"/>
                    <a:pt x="1016" y="629"/>
                    <a:pt x="795" y="541"/>
                  </a:cubicBezTo>
                  <a:cubicBezTo>
                    <a:pt x="731" y="517"/>
                    <a:pt x="644" y="471"/>
                    <a:pt x="595" y="438"/>
                  </a:cubicBezTo>
                  <a:cubicBezTo>
                    <a:pt x="510" y="381"/>
                    <a:pt x="516" y="378"/>
                    <a:pt x="782" y="322"/>
                  </a:cubicBezTo>
                  <a:cubicBezTo>
                    <a:pt x="1044" y="269"/>
                    <a:pt x="1351" y="242"/>
                    <a:pt x="1662" y="242"/>
                  </a:cubicBezTo>
                  <a:close/>
                  <a:moveTo>
                    <a:pt x="1627" y="1"/>
                  </a:moveTo>
                  <a:cubicBezTo>
                    <a:pt x="888" y="1"/>
                    <a:pt x="206" y="129"/>
                    <a:pt x="67" y="337"/>
                  </a:cubicBezTo>
                  <a:lnTo>
                    <a:pt x="0" y="439"/>
                  </a:lnTo>
                  <a:lnTo>
                    <a:pt x="508" y="710"/>
                  </a:lnTo>
                  <a:cubicBezTo>
                    <a:pt x="1000" y="974"/>
                    <a:pt x="1609" y="1367"/>
                    <a:pt x="1630" y="1435"/>
                  </a:cubicBezTo>
                  <a:cubicBezTo>
                    <a:pt x="1637" y="1455"/>
                    <a:pt x="1540" y="1515"/>
                    <a:pt x="1415" y="1571"/>
                  </a:cubicBezTo>
                  <a:cubicBezTo>
                    <a:pt x="931" y="1785"/>
                    <a:pt x="284" y="2235"/>
                    <a:pt x="214" y="2408"/>
                  </a:cubicBezTo>
                  <a:cubicBezTo>
                    <a:pt x="168" y="2523"/>
                    <a:pt x="282" y="2599"/>
                    <a:pt x="490" y="2599"/>
                  </a:cubicBezTo>
                  <a:cubicBezTo>
                    <a:pt x="511" y="2599"/>
                    <a:pt x="533" y="2598"/>
                    <a:pt x="556" y="2597"/>
                  </a:cubicBezTo>
                  <a:cubicBezTo>
                    <a:pt x="746" y="2583"/>
                    <a:pt x="933" y="2577"/>
                    <a:pt x="1116" y="2577"/>
                  </a:cubicBezTo>
                  <a:cubicBezTo>
                    <a:pt x="2565" y="2577"/>
                    <a:pt x="3759" y="2993"/>
                    <a:pt x="4661" y="3814"/>
                  </a:cubicBezTo>
                  <a:cubicBezTo>
                    <a:pt x="4854" y="3991"/>
                    <a:pt x="5032" y="4182"/>
                    <a:pt x="5016" y="4198"/>
                  </a:cubicBezTo>
                  <a:cubicBezTo>
                    <a:pt x="4787" y="4417"/>
                    <a:pt x="4649" y="4526"/>
                    <a:pt x="4446" y="4650"/>
                  </a:cubicBezTo>
                  <a:cubicBezTo>
                    <a:pt x="4146" y="4834"/>
                    <a:pt x="4039" y="4972"/>
                    <a:pt x="4085" y="5119"/>
                  </a:cubicBezTo>
                  <a:cubicBezTo>
                    <a:pt x="4134" y="5276"/>
                    <a:pt x="4205" y="5310"/>
                    <a:pt x="4870" y="5497"/>
                  </a:cubicBezTo>
                  <a:cubicBezTo>
                    <a:pt x="5196" y="5588"/>
                    <a:pt x="5557" y="5693"/>
                    <a:pt x="5667" y="5730"/>
                  </a:cubicBezTo>
                  <a:cubicBezTo>
                    <a:pt x="5778" y="5766"/>
                    <a:pt x="6074" y="5839"/>
                    <a:pt x="6328" y="5892"/>
                  </a:cubicBezTo>
                  <a:cubicBezTo>
                    <a:pt x="6582" y="5947"/>
                    <a:pt x="6879" y="6025"/>
                    <a:pt x="6992" y="6068"/>
                  </a:cubicBezTo>
                  <a:cubicBezTo>
                    <a:pt x="7215" y="6153"/>
                    <a:pt x="7366" y="6198"/>
                    <a:pt x="7472" y="6198"/>
                  </a:cubicBezTo>
                  <a:cubicBezTo>
                    <a:pt x="7611" y="6198"/>
                    <a:pt x="7673" y="6123"/>
                    <a:pt x="7722" y="5964"/>
                  </a:cubicBezTo>
                  <a:cubicBezTo>
                    <a:pt x="7799" y="5707"/>
                    <a:pt x="7816" y="5302"/>
                    <a:pt x="7757" y="5113"/>
                  </a:cubicBezTo>
                  <a:cubicBezTo>
                    <a:pt x="7730" y="5028"/>
                    <a:pt x="7727" y="4969"/>
                    <a:pt x="7750" y="4969"/>
                  </a:cubicBezTo>
                  <a:cubicBezTo>
                    <a:pt x="7752" y="4969"/>
                    <a:pt x="7753" y="4969"/>
                    <a:pt x="7755" y="4969"/>
                  </a:cubicBezTo>
                  <a:cubicBezTo>
                    <a:pt x="7757" y="4970"/>
                    <a:pt x="7759" y="4970"/>
                    <a:pt x="7761" y="4970"/>
                  </a:cubicBezTo>
                  <a:cubicBezTo>
                    <a:pt x="7785" y="4970"/>
                    <a:pt x="7811" y="4933"/>
                    <a:pt x="7821" y="4883"/>
                  </a:cubicBezTo>
                  <a:cubicBezTo>
                    <a:pt x="7857" y="4685"/>
                    <a:pt x="7872" y="3924"/>
                    <a:pt x="7839" y="3907"/>
                  </a:cubicBezTo>
                  <a:cubicBezTo>
                    <a:pt x="7822" y="3899"/>
                    <a:pt x="7829" y="3885"/>
                    <a:pt x="7852" y="3877"/>
                  </a:cubicBezTo>
                  <a:cubicBezTo>
                    <a:pt x="7903" y="3861"/>
                    <a:pt x="7909" y="3244"/>
                    <a:pt x="7857" y="3200"/>
                  </a:cubicBezTo>
                  <a:cubicBezTo>
                    <a:pt x="7837" y="3183"/>
                    <a:pt x="7837" y="3162"/>
                    <a:pt x="7855" y="3148"/>
                  </a:cubicBezTo>
                  <a:cubicBezTo>
                    <a:pt x="7912" y="3104"/>
                    <a:pt x="7972" y="2634"/>
                    <a:pt x="7945" y="2453"/>
                  </a:cubicBezTo>
                  <a:cubicBezTo>
                    <a:pt x="7924" y="2309"/>
                    <a:pt x="7904" y="2276"/>
                    <a:pt x="7839" y="2272"/>
                  </a:cubicBezTo>
                  <a:cubicBezTo>
                    <a:pt x="7838" y="2272"/>
                    <a:pt x="7837" y="2272"/>
                    <a:pt x="7836" y="2272"/>
                  </a:cubicBezTo>
                  <a:cubicBezTo>
                    <a:pt x="7756" y="2272"/>
                    <a:pt x="7471" y="2425"/>
                    <a:pt x="7033" y="2707"/>
                  </a:cubicBezTo>
                  <a:cubicBezTo>
                    <a:pt x="6911" y="2785"/>
                    <a:pt x="6807" y="2849"/>
                    <a:pt x="6800" y="2851"/>
                  </a:cubicBezTo>
                  <a:cubicBezTo>
                    <a:pt x="6800" y="2851"/>
                    <a:pt x="6800" y="2851"/>
                    <a:pt x="6800" y="2851"/>
                  </a:cubicBezTo>
                  <a:cubicBezTo>
                    <a:pt x="6791" y="2851"/>
                    <a:pt x="6714" y="2730"/>
                    <a:pt x="6628" y="2582"/>
                  </a:cubicBezTo>
                  <a:cubicBezTo>
                    <a:pt x="6540" y="2433"/>
                    <a:pt x="6409" y="2245"/>
                    <a:pt x="6336" y="2167"/>
                  </a:cubicBezTo>
                  <a:cubicBezTo>
                    <a:pt x="6265" y="2091"/>
                    <a:pt x="6197" y="2005"/>
                    <a:pt x="6189" y="1979"/>
                  </a:cubicBezTo>
                  <a:cubicBezTo>
                    <a:pt x="6153" y="1865"/>
                    <a:pt x="5649" y="1390"/>
                    <a:pt x="5286" y="1129"/>
                  </a:cubicBezTo>
                  <a:cubicBezTo>
                    <a:pt x="4499" y="562"/>
                    <a:pt x="3838" y="304"/>
                    <a:pt x="2614" y="83"/>
                  </a:cubicBezTo>
                  <a:cubicBezTo>
                    <a:pt x="2303" y="27"/>
                    <a:pt x="1959" y="1"/>
                    <a:pt x="16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48"/>
            <p:cNvSpPr/>
            <p:nvPr/>
          </p:nvSpPr>
          <p:spPr>
            <a:xfrm>
              <a:off x="5354450" y="2420350"/>
              <a:ext cx="43500" cy="13425"/>
            </a:xfrm>
            <a:custGeom>
              <a:avLst/>
              <a:gdLst/>
              <a:ahLst/>
              <a:cxnLst/>
              <a:rect l="l" t="t" r="r" b="b"/>
              <a:pathLst>
                <a:path w="1740" h="537" extrusionOk="0">
                  <a:moveTo>
                    <a:pt x="195" y="1"/>
                  </a:moveTo>
                  <a:cubicBezTo>
                    <a:pt x="127" y="1"/>
                    <a:pt x="93" y="15"/>
                    <a:pt x="65" y="42"/>
                  </a:cubicBezTo>
                  <a:cubicBezTo>
                    <a:pt x="27" y="82"/>
                    <a:pt x="0" y="129"/>
                    <a:pt x="7" y="149"/>
                  </a:cubicBezTo>
                  <a:cubicBezTo>
                    <a:pt x="23" y="201"/>
                    <a:pt x="232" y="263"/>
                    <a:pt x="605" y="328"/>
                  </a:cubicBezTo>
                  <a:cubicBezTo>
                    <a:pt x="775" y="357"/>
                    <a:pt x="1073" y="420"/>
                    <a:pt x="1264" y="467"/>
                  </a:cubicBezTo>
                  <a:cubicBezTo>
                    <a:pt x="1454" y="513"/>
                    <a:pt x="1559" y="536"/>
                    <a:pt x="1621" y="536"/>
                  </a:cubicBezTo>
                  <a:cubicBezTo>
                    <a:pt x="1683" y="536"/>
                    <a:pt x="1702" y="512"/>
                    <a:pt x="1721" y="464"/>
                  </a:cubicBezTo>
                  <a:cubicBezTo>
                    <a:pt x="1739" y="421"/>
                    <a:pt x="1718" y="377"/>
                    <a:pt x="1656" y="328"/>
                  </a:cubicBezTo>
                  <a:cubicBezTo>
                    <a:pt x="1612" y="294"/>
                    <a:pt x="1558" y="270"/>
                    <a:pt x="1525" y="270"/>
                  </a:cubicBezTo>
                  <a:cubicBezTo>
                    <a:pt x="1519" y="270"/>
                    <a:pt x="1514" y="271"/>
                    <a:pt x="1510" y="272"/>
                  </a:cubicBezTo>
                  <a:cubicBezTo>
                    <a:pt x="1500" y="275"/>
                    <a:pt x="1491" y="276"/>
                    <a:pt x="1483" y="276"/>
                  </a:cubicBezTo>
                  <a:cubicBezTo>
                    <a:pt x="1463" y="276"/>
                    <a:pt x="1448" y="268"/>
                    <a:pt x="1444" y="254"/>
                  </a:cubicBezTo>
                  <a:cubicBezTo>
                    <a:pt x="1433" y="221"/>
                    <a:pt x="1316" y="193"/>
                    <a:pt x="580" y="54"/>
                  </a:cubicBezTo>
                  <a:cubicBezTo>
                    <a:pt x="387" y="18"/>
                    <a:pt x="271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48"/>
            <p:cNvSpPr/>
            <p:nvPr/>
          </p:nvSpPr>
          <p:spPr>
            <a:xfrm>
              <a:off x="5276325" y="2342550"/>
              <a:ext cx="84200" cy="48700"/>
            </a:xfrm>
            <a:custGeom>
              <a:avLst/>
              <a:gdLst/>
              <a:ahLst/>
              <a:cxnLst/>
              <a:rect l="l" t="t" r="r" b="b"/>
              <a:pathLst>
                <a:path w="3368" h="1948" extrusionOk="0">
                  <a:moveTo>
                    <a:pt x="286" y="1"/>
                  </a:moveTo>
                  <a:cubicBezTo>
                    <a:pt x="278" y="1"/>
                    <a:pt x="271" y="1"/>
                    <a:pt x="263" y="1"/>
                  </a:cubicBezTo>
                  <a:cubicBezTo>
                    <a:pt x="100" y="3"/>
                    <a:pt x="68" y="16"/>
                    <a:pt x="27" y="90"/>
                  </a:cubicBezTo>
                  <a:cubicBezTo>
                    <a:pt x="3" y="134"/>
                    <a:pt x="1" y="200"/>
                    <a:pt x="22" y="226"/>
                  </a:cubicBezTo>
                  <a:cubicBezTo>
                    <a:pt x="49" y="261"/>
                    <a:pt x="212" y="281"/>
                    <a:pt x="354" y="281"/>
                  </a:cubicBezTo>
                  <a:cubicBezTo>
                    <a:pt x="455" y="281"/>
                    <a:pt x="544" y="270"/>
                    <a:pt x="564" y="248"/>
                  </a:cubicBezTo>
                  <a:cubicBezTo>
                    <a:pt x="569" y="241"/>
                    <a:pt x="575" y="238"/>
                    <a:pt x="582" y="238"/>
                  </a:cubicBezTo>
                  <a:cubicBezTo>
                    <a:pt x="595" y="238"/>
                    <a:pt x="608" y="252"/>
                    <a:pt x="616" y="275"/>
                  </a:cubicBezTo>
                  <a:cubicBezTo>
                    <a:pt x="625" y="307"/>
                    <a:pt x="648" y="329"/>
                    <a:pt x="667" y="329"/>
                  </a:cubicBezTo>
                  <a:cubicBezTo>
                    <a:pt x="670" y="329"/>
                    <a:pt x="672" y="328"/>
                    <a:pt x="675" y="328"/>
                  </a:cubicBezTo>
                  <a:cubicBezTo>
                    <a:pt x="675" y="328"/>
                    <a:pt x="676" y="328"/>
                    <a:pt x="677" y="328"/>
                  </a:cubicBezTo>
                  <a:cubicBezTo>
                    <a:pt x="711" y="328"/>
                    <a:pt x="983" y="449"/>
                    <a:pt x="1291" y="602"/>
                  </a:cubicBezTo>
                  <a:cubicBezTo>
                    <a:pt x="1598" y="754"/>
                    <a:pt x="1842" y="854"/>
                    <a:pt x="1905" y="854"/>
                  </a:cubicBezTo>
                  <a:cubicBezTo>
                    <a:pt x="1911" y="854"/>
                    <a:pt x="1916" y="853"/>
                    <a:pt x="1918" y="851"/>
                  </a:cubicBezTo>
                  <a:cubicBezTo>
                    <a:pt x="1930" y="842"/>
                    <a:pt x="1939" y="838"/>
                    <a:pt x="1946" y="838"/>
                  </a:cubicBezTo>
                  <a:cubicBezTo>
                    <a:pt x="1956" y="838"/>
                    <a:pt x="1960" y="850"/>
                    <a:pt x="1954" y="873"/>
                  </a:cubicBezTo>
                  <a:cubicBezTo>
                    <a:pt x="1946" y="906"/>
                    <a:pt x="2047" y="1004"/>
                    <a:pt x="2198" y="1108"/>
                  </a:cubicBezTo>
                  <a:cubicBezTo>
                    <a:pt x="2490" y="1310"/>
                    <a:pt x="2898" y="1660"/>
                    <a:pt x="3038" y="1831"/>
                  </a:cubicBezTo>
                  <a:cubicBezTo>
                    <a:pt x="3102" y="1908"/>
                    <a:pt x="3167" y="1948"/>
                    <a:pt x="3222" y="1948"/>
                  </a:cubicBezTo>
                  <a:cubicBezTo>
                    <a:pt x="3260" y="1948"/>
                    <a:pt x="3293" y="1929"/>
                    <a:pt x="3318" y="1891"/>
                  </a:cubicBezTo>
                  <a:cubicBezTo>
                    <a:pt x="3368" y="1814"/>
                    <a:pt x="3353" y="1767"/>
                    <a:pt x="3235" y="1631"/>
                  </a:cubicBezTo>
                  <a:cubicBezTo>
                    <a:pt x="2951" y="1303"/>
                    <a:pt x="2210" y="759"/>
                    <a:pt x="2055" y="759"/>
                  </a:cubicBezTo>
                  <a:cubicBezTo>
                    <a:pt x="2050" y="759"/>
                    <a:pt x="2046" y="759"/>
                    <a:pt x="2042" y="760"/>
                  </a:cubicBezTo>
                  <a:cubicBezTo>
                    <a:pt x="2035" y="762"/>
                    <a:pt x="2030" y="763"/>
                    <a:pt x="2024" y="763"/>
                  </a:cubicBezTo>
                  <a:cubicBezTo>
                    <a:pt x="2005" y="763"/>
                    <a:pt x="1994" y="750"/>
                    <a:pt x="2000" y="726"/>
                  </a:cubicBezTo>
                  <a:cubicBezTo>
                    <a:pt x="2016" y="662"/>
                    <a:pt x="1758" y="514"/>
                    <a:pt x="1177" y="252"/>
                  </a:cubicBezTo>
                  <a:cubicBezTo>
                    <a:pt x="957" y="152"/>
                    <a:pt x="839" y="108"/>
                    <a:pt x="783" y="108"/>
                  </a:cubicBezTo>
                  <a:cubicBezTo>
                    <a:pt x="759" y="108"/>
                    <a:pt x="747" y="116"/>
                    <a:pt x="743" y="132"/>
                  </a:cubicBezTo>
                  <a:cubicBezTo>
                    <a:pt x="737" y="158"/>
                    <a:pt x="731" y="171"/>
                    <a:pt x="725" y="171"/>
                  </a:cubicBezTo>
                  <a:cubicBezTo>
                    <a:pt x="719" y="171"/>
                    <a:pt x="712" y="159"/>
                    <a:pt x="705" y="133"/>
                  </a:cubicBezTo>
                  <a:cubicBezTo>
                    <a:pt x="679" y="50"/>
                    <a:pt x="521" y="1"/>
                    <a:pt x="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7" name="Google Shape;1567;p48"/>
          <p:cNvGrpSpPr/>
          <p:nvPr/>
        </p:nvGrpSpPr>
        <p:grpSpPr>
          <a:xfrm rot="-883412">
            <a:off x="7234039" y="1584672"/>
            <a:ext cx="336486" cy="261608"/>
            <a:chOff x="5222975" y="2300200"/>
            <a:chExt cx="199300" cy="154950"/>
          </a:xfrm>
        </p:grpSpPr>
        <p:sp>
          <p:nvSpPr>
            <p:cNvPr id="1568" name="Google Shape;1568;p48"/>
            <p:cNvSpPr/>
            <p:nvPr/>
          </p:nvSpPr>
          <p:spPr>
            <a:xfrm>
              <a:off x="5222975" y="2300200"/>
              <a:ext cx="199300" cy="154950"/>
            </a:xfrm>
            <a:custGeom>
              <a:avLst/>
              <a:gdLst/>
              <a:ahLst/>
              <a:cxnLst/>
              <a:rect l="l" t="t" r="r" b="b"/>
              <a:pathLst>
                <a:path w="7972" h="6198" extrusionOk="0">
                  <a:moveTo>
                    <a:pt x="1662" y="242"/>
                  </a:moveTo>
                  <a:cubicBezTo>
                    <a:pt x="2052" y="242"/>
                    <a:pt x="2447" y="284"/>
                    <a:pt x="2768" y="365"/>
                  </a:cubicBezTo>
                  <a:cubicBezTo>
                    <a:pt x="2911" y="401"/>
                    <a:pt x="3067" y="425"/>
                    <a:pt x="3149" y="425"/>
                  </a:cubicBezTo>
                  <a:cubicBezTo>
                    <a:pt x="3166" y="425"/>
                    <a:pt x="3180" y="424"/>
                    <a:pt x="3190" y="421"/>
                  </a:cubicBezTo>
                  <a:cubicBezTo>
                    <a:pt x="3206" y="417"/>
                    <a:pt x="3223" y="416"/>
                    <a:pt x="3238" y="416"/>
                  </a:cubicBezTo>
                  <a:cubicBezTo>
                    <a:pt x="3275" y="416"/>
                    <a:pt x="3304" y="427"/>
                    <a:pt x="3310" y="446"/>
                  </a:cubicBezTo>
                  <a:cubicBezTo>
                    <a:pt x="3318" y="473"/>
                    <a:pt x="3441" y="521"/>
                    <a:pt x="3580" y="551"/>
                  </a:cubicBezTo>
                  <a:cubicBezTo>
                    <a:pt x="4180" y="683"/>
                    <a:pt x="5350" y="1415"/>
                    <a:pt x="5824" y="1956"/>
                  </a:cubicBezTo>
                  <a:cubicBezTo>
                    <a:pt x="6048" y="2209"/>
                    <a:pt x="6591" y="2975"/>
                    <a:pt x="6626" y="3083"/>
                  </a:cubicBezTo>
                  <a:cubicBezTo>
                    <a:pt x="6644" y="3143"/>
                    <a:pt x="6730" y="3208"/>
                    <a:pt x="6775" y="3208"/>
                  </a:cubicBezTo>
                  <a:cubicBezTo>
                    <a:pt x="6786" y="3208"/>
                    <a:pt x="6794" y="3205"/>
                    <a:pt x="6799" y="3196"/>
                  </a:cubicBezTo>
                  <a:cubicBezTo>
                    <a:pt x="6832" y="3133"/>
                    <a:pt x="7589" y="2681"/>
                    <a:pt x="7656" y="2681"/>
                  </a:cubicBezTo>
                  <a:cubicBezTo>
                    <a:pt x="7659" y="2681"/>
                    <a:pt x="7661" y="2682"/>
                    <a:pt x="7661" y="2684"/>
                  </a:cubicBezTo>
                  <a:cubicBezTo>
                    <a:pt x="7658" y="2716"/>
                    <a:pt x="7638" y="2920"/>
                    <a:pt x="7618" y="3137"/>
                  </a:cubicBezTo>
                  <a:cubicBezTo>
                    <a:pt x="7597" y="3355"/>
                    <a:pt x="7592" y="3572"/>
                    <a:pt x="7607" y="3621"/>
                  </a:cubicBezTo>
                  <a:cubicBezTo>
                    <a:pt x="7623" y="3669"/>
                    <a:pt x="7621" y="3831"/>
                    <a:pt x="7603" y="3984"/>
                  </a:cubicBezTo>
                  <a:cubicBezTo>
                    <a:pt x="7586" y="4134"/>
                    <a:pt x="7566" y="4404"/>
                    <a:pt x="7559" y="4579"/>
                  </a:cubicBezTo>
                  <a:cubicBezTo>
                    <a:pt x="7553" y="4753"/>
                    <a:pt x="7541" y="4963"/>
                    <a:pt x="7534" y="5039"/>
                  </a:cubicBezTo>
                  <a:cubicBezTo>
                    <a:pt x="7525" y="5117"/>
                    <a:pt x="7511" y="5302"/>
                    <a:pt x="7502" y="5456"/>
                  </a:cubicBezTo>
                  <a:cubicBezTo>
                    <a:pt x="7481" y="5778"/>
                    <a:pt x="7473" y="5877"/>
                    <a:pt x="7387" y="5877"/>
                  </a:cubicBezTo>
                  <a:cubicBezTo>
                    <a:pt x="7351" y="5877"/>
                    <a:pt x="7302" y="5860"/>
                    <a:pt x="7233" y="5834"/>
                  </a:cubicBezTo>
                  <a:cubicBezTo>
                    <a:pt x="6919" y="5719"/>
                    <a:pt x="6696" y="5659"/>
                    <a:pt x="6265" y="5572"/>
                  </a:cubicBezTo>
                  <a:cubicBezTo>
                    <a:pt x="6043" y="5527"/>
                    <a:pt x="5773" y="5458"/>
                    <a:pt x="5660" y="5417"/>
                  </a:cubicBezTo>
                  <a:cubicBezTo>
                    <a:pt x="5548" y="5376"/>
                    <a:pt x="5214" y="5277"/>
                    <a:pt x="4912" y="5196"/>
                  </a:cubicBezTo>
                  <a:lnTo>
                    <a:pt x="4368" y="5047"/>
                  </a:lnTo>
                  <a:lnTo>
                    <a:pt x="4475" y="4953"/>
                  </a:lnTo>
                  <a:cubicBezTo>
                    <a:pt x="4533" y="4903"/>
                    <a:pt x="4626" y="4846"/>
                    <a:pt x="4677" y="4829"/>
                  </a:cubicBezTo>
                  <a:cubicBezTo>
                    <a:pt x="4729" y="4813"/>
                    <a:pt x="4878" y="4705"/>
                    <a:pt x="5002" y="4592"/>
                  </a:cubicBezTo>
                  <a:cubicBezTo>
                    <a:pt x="5126" y="4480"/>
                    <a:pt x="5243" y="4381"/>
                    <a:pt x="5260" y="4375"/>
                  </a:cubicBezTo>
                  <a:cubicBezTo>
                    <a:pt x="5279" y="4370"/>
                    <a:pt x="5313" y="4321"/>
                    <a:pt x="5338" y="4265"/>
                  </a:cubicBezTo>
                  <a:cubicBezTo>
                    <a:pt x="5382" y="4170"/>
                    <a:pt x="5376" y="4154"/>
                    <a:pt x="5225" y="3961"/>
                  </a:cubicBezTo>
                  <a:cubicBezTo>
                    <a:pt x="5089" y="3787"/>
                    <a:pt x="4698" y="3440"/>
                    <a:pt x="4350" y="3188"/>
                  </a:cubicBezTo>
                  <a:cubicBezTo>
                    <a:pt x="4160" y="3049"/>
                    <a:pt x="3367" y="2661"/>
                    <a:pt x="3170" y="2608"/>
                  </a:cubicBezTo>
                  <a:cubicBezTo>
                    <a:pt x="3052" y="2577"/>
                    <a:pt x="2918" y="2532"/>
                    <a:pt x="2867" y="2509"/>
                  </a:cubicBezTo>
                  <a:cubicBezTo>
                    <a:pt x="2691" y="2425"/>
                    <a:pt x="1791" y="2301"/>
                    <a:pt x="1319" y="2295"/>
                  </a:cubicBezTo>
                  <a:cubicBezTo>
                    <a:pt x="1064" y="2293"/>
                    <a:pt x="843" y="2274"/>
                    <a:pt x="832" y="2254"/>
                  </a:cubicBezTo>
                  <a:cubicBezTo>
                    <a:pt x="822" y="2233"/>
                    <a:pt x="1044" y="2091"/>
                    <a:pt x="1327" y="1937"/>
                  </a:cubicBezTo>
                  <a:cubicBezTo>
                    <a:pt x="1994" y="1575"/>
                    <a:pt x="2042" y="1533"/>
                    <a:pt x="1958" y="1380"/>
                  </a:cubicBezTo>
                  <a:cubicBezTo>
                    <a:pt x="1893" y="1261"/>
                    <a:pt x="1016" y="629"/>
                    <a:pt x="795" y="541"/>
                  </a:cubicBezTo>
                  <a:cubicBezTo>
                    <a:pt x="731" y="517"/>
                    <a:pt x="644" y="471"/>
                    <a:pt x="595" y="438"/>
                  </a:cubicBezTo>
                  <a:cubicBezTo>
                    <a:pt x="510" y="381"/>
                    <a:pt x="516" y="378"/>
                    <a:pt x="782" y="322"/>
                  </a:cubicBezTo>
                  <a:cubicBezTo>
                    <a:pt x="1044" y="269"/>
                    <a:pt x="1351" y="242"/>
                    <a:pt x="1662" y="242"/>
                  </a:cubicBezTo>
                  <a:close/>
                  <a:moveTo>
                    <a:pt x="1627" y="1"/>
                  </a:moveTo>
                  <a:cubicBezTo>
                    <a:pt x="888" y="1"/>
                    <a:pt x="206" y="129"/>
                    <a:pt x="67" y="337"/>
                  </a:cubicBezTo>
                  <a:lnTo>
                    <a:pt x="0" y="439"/>
                  </a:lnTo>
                  <a:lnTo>
                    <a:pt x="508" y="710"/>
                  </a:lnTo>
                  <a:cubicBezTo>
                    <a:pt x="1000" y="974"/>
                    <a:pt x="1609" y="1367"/>
                    <a:pt x="1630" y="1435"/>
                  </a:cubicBezTo>
                  <a:cubicBezTo>
                    <a:pt x="1637" y="1455"/>
                    <a:pt x="1540" y="1515"/>
                    <a:pt x="1415" y="1571"/>
                  </a:cubicBezTo>
                  <a:cubicBezTo>
                    <a:pt x="931" y="1785"/>
                    <a:pt x="284" y="2235"/>
                    <a:pt x="214" y="2408"/>
                  </a:cubicBezTo>
                  <a:cubicBezTo>
                    <a:pt x="168" y="2523"/>
                    <a:pt x="282" y="2599"/>
                    <a:pt x="490" y="2599"/>
                  </a:cubicBezTo>
                  <a:cubicBezTo>
                    <a:pt x="511" y="2599"/>
                    <a:pt x="533" y="2598"/>
                    <a:pt x="556" y="2597"/>
                  </a:cubicBezTo>
                  <a:cubicBezTo>
                    <a:pt x="746" y="2583"/>
                    <a:pt x="933" y="2577"/>
                    <a:pt x="1116" y="2577"/>
                  </a:cubicBezTo>
                  <a:cubicBezTo>
                    <a:pt x="2565" y="2577"/>
                    <a:pt x="3759" y="2993"/>
                    <a:pt x="4661" y="3814"/>
                  </a:cubicBezTo>
                  <a:cubicBezTo>
                    <a:pt x="4854" y="3991"/>
                    <a:pt x="5032" y="4182"/>
                    <a:pt x="5016" y="4198"/>
                  </a:cubicBezTo>
                  <a:cubicBezTo>
                    <a:pt x="4787" y="4417"/>
                    <a:pt x="4649" y="4526"/>
                    <a:pt x="4446" y="4650"/>
                  </a:cubicBezTo>
                  <a:cubicBezTo>
                    <a:pt x="4146" y="4834"/>
                    <a:pt x="4039" y="4972"/>
                    <a:pt x="4085" y="5119"/>
                  </a:cubicBezTo>
                  <a:cubicBezTo>
                    <a:pt x="4134" y="5276"/>
                    <a:pt x="4205" y="5310"/>
                    <a:pt x="4870" y="5497"/>
                  </a:cubicBezTo>
                  <a:cubicBezTo>
                    <a:pt x="5196" y="5588"/>
                    <a:pt x="5557" y="5693"/>
                    <a:pt x="5667" y="5730"/>
                  </a:cubicBezTo>
                  <a:cubicBezTo>
                    <a:pt x="5778" y="5766"/>
                    <a:pt x="6074" y="5839"/>
                    <a:pt x="6328" y="5892"/>
                  </a:cubicBezTo>
                  <a:cubicBezTo>
                    <a:pt x="6582" y="5947"/>
                    <a:pt x="6879" y="6025"/>
                    <a:pt x="6992" y="6068"/>
                  </a:cubicBezTo>
                  <a:cubicBezTo>
                    <a:pt x="7215" y="6153"/>
                    <a:pt x="7366" y="6198"/>
                    <a:pt x="7472" y="6198"/>
                  </a:cubicBezTo>
                  <a:cubicBezTo>
                    <a:pt x="7611" y="6198"/>
                    <a:pt x="7673" y="6123"/>
                    <a:pt x="7722" y="5964"/>
                  </a:cubicBezTo>
                  <a:cubicBezTo>
                    <a:pt x="7799" y="5707"/>
                    <a:pt x="7816" y="5302"/>
                    <a:pt x="7757" y="5113"/>
                  </a:cubicBezTo>
                  <a:cubicBezTo>
                    <a:pt x="7730" y="5028"/>
                    <a:pt x="7727" y="4969"/>
                    <a:pt x="7750" y="4969"/>
                  </a:cubicBezTo>
                  <a:cubicBezTo>
                    <a:pt x="7752" y="4969"/>
                    <a:pt x="7753" y="4969"/>
                    <a:pt x="7755" y="4969"/>
                  </a:cubicBezTo>
                  <a:cubicBezTo>
                    <a:pt x="7757" y="4970"/>
                    <a:pt x="7759" y="4970"/>
                    <a:pt x="7761" y="4970"/>
                  </a:cubicBezTo>
                  <a:cubicBezTo>
                    <a:pt x="7785" y="4970"/>
                    <a:pt x="7811" y="4933"/>
                    <a:pt x="7821" y="4883"/>
                  </a:cubicBezTo>
                  <a:cubicBezTo>
                    <a:pt x="7857" y="4685"/>
                    <a:pt x="7872" y="3924"/>
                    <a:pt x="7839" y="3907"/>
                  </a:cubicBezTo>
                  <a:cubicBezTo>
                    <a:pt x="7822" y="3899"/>
                    <a:pt x="7829" y="3885"/>
                    <a:pt x="7852" y="3877"/>
                  </a:cubicBezTo>
                  <a:cubicBezTo>
                    <a:pt x="7903" y="3861"/>
                    <a:pt x="7909" y="3244"/>
                    <a:pt x="7857" y="3200"/>
                  </a:cubicBezTo>
                  <a:cubicBezTo>
                    <a:pt x="7837" y="3183"/>
                    <a:pt x="7837" y="3162"/>
                    <a:pt x="7855" y="3148"/>
                  </a:cubicBezTo>
                  <a:cubicBezTo>
                    <a:pt x="7912" y="3104"/>
                    <a:pt x="7972" y="2634"/>
                    <a:pt x="7945" y="2453"/>
                  </a:cubicBezTo>
                  <a:cubicBezTo>
                    <a:pt x="7924" y="2309"/>
                    <a:pt x="7904" y="2276"/>
                    <a:pt x="7839" y="2272"/>
                  </a:cubicBezTo>
                  <a:cubicBezTo>
                    <a:pt x="7838" y="2272"/>
                    <a:pt x="7837" y="2272"/>
                    <a:pt x="7836" y="2272"/>
                  </a:cubicBezTo>
                  <a:cubicBezTo>
                    <a:pt x="7756" y="2272"/>
                    <a:pt x="7471" y="2425"/>
                    <a:pt x="7033" y="2707"/>
                  </a:cubicBezTo>
                  <a:cubicBezTo>
                    <a:pt x="6911" y="2785"/>
                    <a:pt x="6807" y="2849"/>
                    <a:pt x="6800" y="2851"/>
                  </a:cubicBezTo>
                  <a:cubicBezTo>
                    <a:pt x="6800" y="2851"/>
                    <a:pt x="6800" y="2851"/>
                    <a:pt x="6800" y="2851"/>
                  </a:cubicBezTo>
                  <a:cubicBezTo>
                    <a:pt x="6791" y="2851"/>
                    <a:pt x="6714" y="2730"/>
                    <a:pt x="6628" y="2582"/>
                  </a:cubicBezTo>
                  <a:cubicBezTo>
                    <a:pt x="6540" y="2433"/>
                    <a:pt x="6409" y="2245"/>
                    <a:pt x="6336" y="2167"/>
                  </a:cubicBezTo>
                  <a:cubicBezTo>
                    <a:pt x="6265" y="2091"/>
                    <a:pt x="6197" y="2005"/>
                    <a:pt x="6189" y="1979"/>
                  </a:cubicBezTo>
                  <a:cubicBezTo>
                    <a:pt x="6153" y="1865"/>
                    <a:pt x="5649" y="1390"/>
                    <a:pt x="5286" y="1129"/>
                  </a:cubicBezTo>
                  <a:cubicBezTo>
                    <a:pt x="4499" y="562"/>
                    <a:pt x="3838" y="304"/>
                    <a:pt x="2614" y="83"/>
                  </a:cubicBezTo>
                  <a:cubicBezTo>
                    <a:pt x="2303" y="27"/>
                    <a:pt x="1959" y="1"/>
                    <a:pt x="16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48"/>
            <p:cNvSpPr/>
            <p:nvPr/>
          </p:nvSpPr>
          <p:spPr>
            <a:xfrm>
              <a:off x="5354450" y="2420350"/>
              <a:ext cx="43500" cy="13425"/>
            </a:xfrm>
            <a:custGeom>
              <a:avLst/>
              <a:gdLst/>
              <a:ahLst/>
              <a:cxnLst/>
              <a:rect l="l" t="t" r="r" b="b"/>
              <a:pathLst>
                <a:path w="1740" h="537" extrusionOk="0">
                  <a:moveTo>
                    <a:pt x="195" y="1"/>
                  </a:moveTo>
                  <a:cubicBezTo>
                    <a:pt x="127" y="1"/>
                    <a:pt x="93" y="15"/>
                    <a:pt x="65" y="42"/>
                  </a:cubicBezTo>
                  <a:cubicBezTo>
                    <a:pt x="27" y="82"/>
                    <a:pt x="0" y="129"/>
                    <a:pt x="7" y="149"/>
                  </a:cubicBezTo>
                  <a:cubicBezTo>
                    <a:pt x="23" y="201"/>
                    <a:pt x="232" y="263"/>
                    <a:pt x="605" y="328"/>
                  </a:cubicBezTo>
                  <a:cubicBezTo>
                    <a:pt x="775" y="357"/>
                    <a:pt x="1073" y="420"/>
                    <a:pt x="1264" y="467"/>
                  </a:cubicBezTo>
                  <a:cubicBezTo>
                    <a:pt x="1454" y="513"/>
                    <a:pt x="1559" y="536"/>
                    <a:pt x="1621" y="536"/>
                  </a:cubicBezTo>
                  <a:cubicBezTo>
                    <a:pt x="1683" y="536"/>
                    <a:pt x="1702" y="512"/>
                    <a:pt x="1721" y="464"/>
                  </a:cubicBezTo>
                  <a:cubicBezTo>
                    <a:pt x="1739" y="421"/>
                    <a:pt x="1718" y="377"/>
                    <a:pt x="1656" y="328"/>
                  </a:cubicBezTo>
                  <a:cubicBezTo>
                    <a:pt x="1612" y="294"/>
                    <a:pt x="1558" y="270"/>
                    <a:pt x="1525" y="270"/>
                  </a:cubicBezTo>
                  <a:cubicBezTo>
                    <a:pt x="1519" y="270"/>
                    <a:pt x="1514" y="271"/>
                    <a:pt x="1510" y="272"/>
                  </a:cubicBezTo>
                  <a:cubicBezTo>
                    <a:pt x="1500" y="275"/>
                    <a:pt x="1491" y="276"/>
                    <a:pt x="1483" y="276"/>
                  </a:cubicBezTo>
                  <a:cubicBezTo>
                    <a:pt x="1463" y="276"/>
                    <a:pt x="1448" y="268"/>
                    <a:pt x="1444" y="254"/>
                  </a:cubicBezTo>
                  <a:cubicBezTo>
                    <a:pt x="1433" y="221"/>
                    <a:pt x="1316" y="193"/>
                    <a:pt x="580" y="54"/>
                  </a:cubicBezTo>
                  <a:cubicBezTo>
                    <a:pt x="387" y="18"/>
                    <a:pt x="271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48"/>
            <p:cNvSpPr/>
            <p:nvPr/>
          </p:nvSpPr>
          <p:spPr>
            <a:xfrm>
              <a:off x="5276325" y="2342550"/>
              <a:ext cx="84200" cy="48700"/>
            </a:xfrm>
            <a:custGeom>
              <a:avLst/>
              <a:gdLst/>
              <a:ahLst/>
              <a:cxnLst/>
              <a:rect l="l" t="t" r="r" b="b"/>
              <a:pathLst>
                <a:path w="3368" h="1948" extrusionOk="0">
                  <a:moveTo>
                    <a:pt x="286" y="1"/>
                  </a:moveTo>
                  <a:cubicBezTo>
                    <a:pt x="278" y="1"/>
                    <a:pt x="271" y="1"/>
                    <a:pt x="263" y="1"/>
                  </a:cubicBezTo>
                  <a:cubicBezTo>
                    <a:pt x="100" y="3"/>
                    <a:pt x="68" y="16"/>
                    <a:pt x="27" y="90"/>
                  </a:cubicBezTo>
                  <a:cubicBezTo>
                    <a:pt x="3" y="134"/>
                    <a:pt x="1" y="200"/>
                    <a:pt x="22" y="226"/>
                  </a:cubicBezTo>
                  <a:cubicBezTo>
                    <a:pt x="49" y="261"/>
                    <a:pt x="212" y="281"/>
                    <a:pt x="354" y="281"/>
                  </a:cubicBezTo>
                  <a:cubicBezTo>
                    <a:pt x="455" y="281"/>
                    <a:pt x="544" y="270"/>
                    <a:pt x="564" y="248"/>
                  </a:cubicBezTo>
                  <a:cubicBezTo>
                    <a:pt x="569" y="241"/>
                    <a:pt x="575" y="238"/>
                    <a:pt x="582" y="238"/>
                  </a:cubicBezTo>
                  <a:cubicBezTo>
                    <a:pt x="595" y="238"/>
                    <a:pt x="608" y="252"/>
                    <a:pt x="616" y="275"/>
                  </a:cubicBezTo>
                  <a:cubicBezTo>
                    <a:pt x="625" y="307"/>
                    <a:pt x="648" y="329"/>
                    <a:pt x="667" y="329"/>
                  </a:cubicBezTo>
                  <a:cubicBezTo>
                    <a:pt x="670" y="329"/>
                    <a:pt x="672" y="328"/>
                    <a:pt x="675" y="328"/>
                  </a:cubicBezTo>
                  <a:cubicBezTo>
                    <a:pt x="675" y="328"/>
                    <a:pt x="676" y="328"/>
                    <a:pt x="677" y="328"/>
                  </a:cubicBezTo>
                  <a:cubicBezTo>
                    <a:pt x="711" y="328"/>
                    <a:pt x="983" y="449"/>
                    <a:pt x="1291" y="602"/>
                  </a:cubicBezTo>
                  <a:cubicBezTo>
                    <a:pt x="1598" y="754"/>
                    <a:pt x="1842" y="854"/>
                    <a:pt x="1905" y="854"/>
                  </a:cubicBezTo>
                  <a:cubicBezTo>
                    <a:pt x="1911" y="854"/>
                    <a:pt x="1916" y="853"/>
                    <a:pt x="1918" y="851"/>
                  </a:cubicBezTo>
                  <a:cubicBezTo>
                    <a:pt x="1930" y="842"/>
                    <a:pt x="1939" y="838"/>
                    <a:pt x="1946" y="838"/>
                  </a:cubicBezTo>
                  <a:cubicBezTo>
                    <a:pt x="1956" y="838"/>
                    <a:pt x="1960" y="850"/>
                    <a:pt x="1954" y="873"/>
                  </a:cubicBezTo>
                  <a:cubicBezTo>
                    <a:pt x="1946" y="906"/>
                    <a:pt x="2047" y="1004"/>
                    <a:pt x="2198" y="1108"/>
                  </a:cubicBezTo>
                  <a:cubicBezTo>
                    <a:pt x="2490" y="1310"/>
                    <a:pt x="2898" y="1660"/>
                    <a:pt x="3038" y="1831"/>
                  </a:cubicBezTo>
                  <a:cubicBezTo>
                    <a:pt x="3102" y="1908"/>
                    <a:pt x="3167" y="1948"/>
                    <a:pt x="3222" y="1948"/>
                  </a:cubicBezTo>
                  <a:cubicBezTo>
                    <a:pt x="3260" y="1948"/>
                    <a:pt x="3293" y="1929"/>
                    <a:pt x="3318" y="1891"/>
                  </a:cubicBezTo>
                  <a:cubicBezTo>
                    <a:pt x="3368" y="1814"/>
                    <a:pt x="3353" y="1767"/>
                    <a:pt x="3235" y="1631"/>
                  </a:cubicBezTo>
                  <a:cubicBezTo>
                    <a:pt x="2951" y="1303"/>
                    <a:pt x="2210" y="759"/>
                    <a:pt x="2055" y="759"/>
                  </a:cubicBezTo>
                  <a:cubicBezTo>
                    <a:pt x="2050" y="759"/>
                    <a:pt x="2046" y="759"/>
                    <a:pt x="2042" y="760"/>
                  </a:cubicBezTo>
                  <a:cubicBezTo>
                    <a:pt x="2035" y="762"/>
                    <a:pt x="2030" y="763"/>
                    <a:pt x="2024" y="763"/>
                  </a:cubicBezTo>
                  <a:cubicBezTo>
                    <a:pt x="2005" y="763"/>
                    <a:pt x="1994" y="750"/>
                    <a:pt x="2000" y="726"/>
                  </a:cubicBezTo>
                  <a:cubicBezTo>
                    <a:pt x="2016" y="662"/>
                    <a:pt x="1758" y="514"/>
                    <a:pt x="1177" y="252"/>
                  </a:cubicBezTo>
                  <a:cubicBezTo>
                    <a:pt x="957" y="152"/>
                    <a:pt x="839" y="108"/>
                    <a:pt x="783" y="108"/>
                  </a:cubicBezTo>
                  <a:cubicBezTo>
                    <a:pt x="759" y="108"/>
                    <a:pt x="747" y="116"/>
                    <a:pt x="743" y="132"/>
                  </a:cubicBezTo>
                  <a:cubicBezTo>
                    <a:pt x="737" y="158"/>
                    <a:pt x="731" y="171"/>
                    <a:pt x="725" y="171"/>
                  </a:cubicBezTo>
                  <a:cubicBezTo>
                    <a:pt x="719" y="171"/>
                    <a:pt x="712" y="159"/>
                    <a:pt x="705" y="133"/>
                  </a:cubicBezTo>
                  <a:cubicBezTo>
                    <a:pt x="679" y="50"/>
                    <a:pt x="521" y="1"/>
                    <a:pt x="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1" name="Google Shape;1571;p48"/>
          <p:cNvGrpSpPr/>
          <p:nvPr/>
        </p:nvGrpSpPr>
        <p:grpSpPr>
          <a:xfrm rot="-9916588" flipH="1">
            <a:off x="5818883" y="1978997"/>
            <a:ext cx="336486" cy="261608"/>
            <a:chOff x="5222975" y="2300200"/>
            <a:chExt cx="199300" cy="154950"/>
          </a:xfrm>
        </p:grpSpPr>
        <p:sp>
          <p:nvSpPr>
            <p:cNvPr id="1572" name="Google Shape;1572;p48"/>
            <p:cNvSpPr/>
            <p:nvPr/>
          </p:nvSpPr>
          <p:spPr>
            <a:xfrm>
              <a:off x="5222975" y="2300200"/>
              <a:ext cx="199300" cy="154950"/>
            </a:xfrm>
            <a:custGeom>
              <a:avLst/>
              <a:gdLst/>
              <a:ahLst/>
              <a:cxnLst/>
              <a:rect l="l" t="t" r="r" b="b"/>
              <a:pathLst>
                <a:path w="7972" h="6198" extrusionOk="0">
                  <a:moveTo>
                    <a:pt x="1662" y="242"/>
                  </a:moveTo>
                  <a:cubicBezTo>
                    <a:pt x="2052" y="242"/>
                    <a:pt x="2447" y="284"/>
                    <a:pt x="2768" y="365"/>
                  </a:cubicBezTo>
                  <a:cubicBezTo>
                    <a:pt x="2911" y="401"/>
                    <a:pt x="3067" y="425"/>
                    <a:pt x="3149" y="425"/>
                  </a:cubicBezTo>
                  <a:cubicBezTo>
                    <a:pt x="3166" y="425"/>
                    <a:pt x="3180" y="424"/>
                    <a:pt x="3190" y="421"/>
                  </a:cubicBezTo>
                  <a:cubicBezTo>
                    <a:pt x="3206" y="417"/>
                    <a:pt x="3223" y="416"/>
                    <a:pt x="3238" y="416"/>
                  </a:cubicBezTo>
                  <a:cubicBezTo>
                    <a:pt x="3275" y="416"/>
                    <a:pt x="3304" y="427"/>
                    <a:pt x="3310" y="446"/>
                  </a:cubicBezTo>
                  <a:cubicBezTo>
                    <a:pt x="3318" y="473"/>
                    <a:pt x="3441" y="521"/>
                    <a:pt x="3580" y="551"/>
                  </a:cubicBezTo>
                  <a:cubicBezTo>
                    <a:pt x="4180" y="683"/>
                    <a:pt x="5350" y="1415"/>
                    <a:pt x="5824" y="1956"/>
                  </a:cubicBezTo>
                  <a:cubicBezTo>
                    <a:pt x="6048" y="2209"/>
                    <a:pt x="6591" y="2975"/>
                    <a:pt x="6626" y="3083"/>
                  </a:cubicBezTo>
                  <a:cubicBezTo>
                    <a:pt x="6644" y="3143"/>
                    <a:pt x="6730" y="3208"/>
                    <a:pt x="6775" y="3208"/>
                  </a:cubicBezTo>
                  <a:cubicBezTo>
                    <a:pt x="6786" y="3208"/>
                    <a:pt x="6794" y="3205"/>
                    <a:pt x="6799" y="3196"/>
                  </a:cubicBezTo>
                  <a:cubicBezTo>
                    <a:pt x="6832" y="3133"/>
                    <a:pt x="7589" y="2681"/>
                    <a:pt x="7656" y="2681"/>
                  </a:cubicBezTo>
                  <a:cubicBezTo>
                    <a:pt x="7659" y="2681"/>
                    <a:pt x="7661" y="2682"/>
                    <a:pt x="7661" y="2684"/>
                  </a:cubicBezTo>
                  <a:cubicBezTo>
                    <a:pt x="7658" y="2716"/>
                    <a:pt x="7638" y="2920"/>
                    <a:pt x="7618" y="3137"/>
                  </a:cubicBezTo>
                  <a:cubicBezTo>
                    <a:pt x="7597" y="3355"/>
                    <a:pt x="7592" y="3572"/>
                    <a:pt x="7607" y="3621"/>
                  </a:cubicBezTo>
                  <a:cubicBezTo>
                    <a:pt x="7623" y="3669"/>
                    <a:pt x="7621" y="3831"/>
                    <a:pt x="7603" y="3984"/>
                  </a:cubicBezTo>
                  <a:cubicBezTo>
                    <a:pt x="7586" y="4134"/>
                    <a:pt x="7566" y="4404"/>
                    <a:pt x="7559" y="4579"/>
                  </a:cubicBezTo>
                  <a:cubicBezTo>
                    <a:pt x="7553" y="4753"/>
                    <a:pt x="7541" y="4963"/>
                    <a:pt x="7534" y="5039"/>
                  </a:cubicBezTo>
                  <a:cubicBezTo>
                    <a:pt x="7525" y="5117"/>
                    <a:pt x="7511" y="5302"/>
                    <a:pt x="7502" y="5456"/>
                  </a:cubicBezTo>
                  <a:cubicBezTo>
                    <a:pt x="7481" y="5778"/>
                    <a:pt x="7473" y="5877"/>
                    <a:pt x="7387" y="5877"/>
                  </a:cubicBezTo>
                  <a:cubicBezTo>
                    <a:pt x="7351" y="5877"/>
                    <a:pt x="7302" y="5860"/>
                    <a:pt x="7233" y="5834"/>
                  </a:cubicBezTo>
                  <a:cubicBezTo>
                    <a:pt x="6919" y="5719"/>
                    <a:pt x="6696" y="5659"/>
                    <a:pt x="6265" y="5572"/>
                  </a:cubicBezTo>
                  <a:cubicBezTo>
                    <a:pt x="6043" y="5527"/>
                    <a:pt x="5773" y="5458"/>
                    <a:pt x="5660" y="5417"/>
                  </a:cubicBezTo>
                  <a:cubicBezTo>
                    <a:pt x="5548" y="5376"/>
                    <a:pt x="5214" y="5277"/>
                    <a:pt x="4912" y="5196"/>
                  </a:cubicBezTo>
                  <a:lnTo>
                    <a:pt x="4368" y="5047"/>
                  </a:lnTo>
                  <a:lnTo>
                    <a:pt x="4475" y="4953"/>
                  </a:lnTo>
                  <a:cubicBezTo>
                    <a:pt x="4533" y="4903"/>
                    <a:pt x="4626" y="4846"/>
                    <a:pt x="4677" y="4829"/>
                  </a:cubicBezTo>
                  <a:cubicBezTo>
                    <a:pt x="4729" y="4813"/>
                    <a:pt x="4878" y="4705"/>
                    <a:pt x="5002" y="4592"/>
                  </a:cubicBezTo>
                  <a:cubicBezTo>
                    <a:pt x="5126" y="4480"/>
                    <a:pt x="5243" y="4381"/>
                    <a:pt x="5260" y="4375"/>
                  </a:cubicBezTo>
                  <a:cubicBezTo>
                    <a:pt x="5279" y="4370"/>
                    <a:pt x="5313" y="4321"/>
                    <a:pt x="5338" y="4265"/>
                  </a:cubicBezTo>
                  <a:cubicBezTo>
                    <a:pt x="5382" y="4170"/>
                    <a:pt x="5376" y="4154"/>
                    <a:pt x="5225" y="3961"/>
                  </a:cubicBezTo>
                  <a:cubicBezTo>
                    <a:pt x="5089" y="3787"/>
                    <a:pt x="4698" y="3440"/>
                    <a:pt x="4350" y="3188"/>
                  </a:cubicBezTo>
                  <a:cubicBezTo>
                    <a:pt x="4160" y="3049"/>
                    <a:pt x="3367" y="2661"/>
                    <a:pt x="3170" y="2608"/>
                  </a:cubicBezTo>
                  <a:cubicBezTo>
                    <a:pt x="3052" y="2577"/>
                    <a:pt x="2918" y="2532"/>
                    <a:pt x="2867" y="2509"/>
                  </a:cubicBezTo>
                  <a:cubicBezTo>
                    <a:pt x="2691" y="2425"/>
                    <a:pt x="1791" y="2301"/>
                    <a:pt x="1319" y="2295"/>
                  </a:cubicBezTo>
                  <a:cubicBezTo>
                    <a:pt x="1064" y="2293"/>
                    <a:pt x="843" y="2274"/>
                    <a:pt x="832" y="2254"/>
                  </a:cubicBezTo>
                  <a:cubicBezTo>
                    <a:pt x="822" y="2233"/>
                    <a:pt x="1044" y="2091"/>
                    <a:pt x="1327" y="1937"/>
                  </a:cubicBezTo>
                  <a:cubicBezTo>
                    <a:pt x="1994" y="1575"/>
                    <a:pt x="2042" y="1533"/>
                    <a:pt x="1958" y="1380"/>
                  </a:cubicBezTo>
                  <a:cubicBezTo>
                    <a:pt x="1893" y="1261"/>
                    <a:pt x="1016" y="629"/>
                    <a:pt x="795" y="541"/>
                  </a:cubicBezTo>
                  <a:cubicBezTo>
                    <a:pt x="731" y="517"/>
                    <a:pt x="644" y="471"/>
                    <a:pt x="595" y="438"/>
                  </a:cubicBezTo>
                  <a:cubicBezTo>
                    <a:pt x="510" y="381"/>
                    <a:pt x="516" y="378"/>
                    <a:pt x="782" y="322"/>
                  </a:cubicBezTo>
                  <a:cubicBezTo>
                    <a:pt x="1044" y="269"/>
                    <a:pt x="1351" y="242"/>
                    <a:pt x="1662" y="242"/>
                  </a:cubicBezTo>
                  <a:close/>
                  <a:moveTo>
                    <a:pt x="1627" y="1"/>
                  </a:moveTo>
                  <a:cubicBezTo>
                    <a:pt x="888" y="1"/>
                    <a:pt x="206" y="129"/>
                    <a:pt x="67" y="337"/>
                  </a:cubicBezTo>
                  <a:lnTo>
                    <a:pt x="0" y="439"/>
                  </a:lnTo>
                  <a:lnTo>
                    <a:pt x="508" y="710"/>
                  </a:lnTo>
                  <a:cubicBezTo>
                    <a:pt x="1000" y="974"/>
                    <a:pt x="1609" y="1367"/>
                    <a:pt x="1630" y="1435"/>
                  </a:cubicBezTo>
                  <a:cubicBezTo>
                    <a:pt x="1637" y="1455"/>
                    <a:pt x="1540" y="1515"/>
                    <a:pt x="1415" y="1571"/>
                  </a:cubicBezTo>
                  <a:cubicBezTo>
                    <a:pt x="931" y="1785"/>
                    <a:pt x="284" y="2235"/>
                    <a:pt x="214" y="2408"/>
                  </a:cubicBezTo>
                  <a:cubicBezTo>
                    <a:pt x="168" y="2523"/>
                    <a:pt x="282" y="2599"/>
                    <a:pt x="490" y="2599"/>
                  </a:cubicBezTo>
                  <a:cubicBezTo>
                    <a:pt x="511" y="2599"/>
                    <a:pt x="533" y="2598"/>
                    <a:pt x="556" y="2597"/>
                  </a:cubicBezTo>
                  <a:cubicBezTo>
                    <a:pt x="746" y="2583"/>
                    <a:pt x="933" y="2577"/>
                    <a:pt x="1116" y="2577"/>
                  </a:cubicBezTo>
                  <a:cubicBezTo>
                    <a:pt x="2565" y="2577"/>
                    <a:pt x="3759" y="2993"/>
                    <a:pt x="4661" y="3814"/>
                  </a:cubicBezTo>
                  <a:cubicBezTo>
                    <a:pt x="4854" y="3991"/>
                    <a:pt x="5032" y="4182"/>
                    <a:pt x="5016" y="4198"/>
                  </a:cubicBezTo>
                  <a:cubicBezTo>
                    <a:pt x="4787" y="4417"/>
                    <a:pt x="4649" y="4526"/>
                    <a:pt x="4446" y="4650"/>
                  </a:cubicBezTo>
                  <a:cubicBezTo>
                    <a:pt x="4146" y="4834"/>
                    <a:pt x="4039" y="4972"/>
                    <a:pt x="4085" y="5119"/>
                  </a:cubicBezTo>
                  <a:cubicBezTo>
                    <a:pt x="4134" y="5276"/>
                    <a:pt x="4205" y="5310"/>
                    <a:pt x="4870" y="5497"/>
                  </a:cubicBezTo>
                  <a:cubicBezTo>
                    <a:pt x="5196" y="5588"/>
                    <a:pt x="5557" y="5693"/>
                    <a:pt x="5667" y="5730"/>
                  </a:cubicBezTo>
                  <a:cubicBezTo>
                    <a:pt x="5778" y="5766"/>
                    <a:pt x="6074" y="5839"/>
                    <a:pt x="6328" y="5892"/>
                  </a:cubicBezTo>
                  <a:cubicBezTo>
                    <a:pt x="6582" y="5947"/>
                    <a:pt x="6879" y="6025"/>
                    <a:pt x="6992" y="6068"/>
                  </a:cubicBezTo>
                  <a:cubicBezTo>
                    <a:pt x="7215" y="6153"/>
                    <a:pt x="7366" y="6198"/>
                    <a:pt x="7472" y="6198"/>
                  </a:cubicBezTo>
                  <a:cubicBezTo>
                    <a:pt x="7611" y="6198"/>
                    <a:pt x="7673" y="6123"/>
                    <a:pt x="7722" y="5964"/>
                  </a:cubicBezTo>
                  <a:cubicBezTo>
                    <a:pt x="7799" y="5707"/>
                    <a:pt x="7816" y="5302"/>
                    <a:pt x="7757" y="5113"/>
                  </a:cubicBezTo>
                  <a:cubicBezTo>
                    <a:pt x="7730" y="5028"/>
                    <a:pt x="7727" y="4969"/>
                    <a:pt x="7750" y="4969"/>
                  </a:cubicBezTo>
                  <a:cubicBezTo>
                    <a:pt x="7752" y="4969"/>
                    <a:pt x="7753" y="4969"/>
                    <a:pt x="7755" y="4969"/>
                  </a:cubicBezTo>
                  <a:cubicBezTo>
                    <a:pt x="7757" y="4970"/>
                    <a:pt x="7759" y="4970"/>
                    <a:pt x="7761" y="4970"/>
                  </a:cubicBezTo>
                  <a:cubicBezTo>
                    <a:pt x="7785" y="4970"/>
                    <a:pt x="7811" y="4933"/>
                    <a:pt x="7821" y="4883"/>
                  </a:cubicBezTo>
                  <a:cubicBezTo>
                    <a:pt x="7857" y="4685"/>
                    <a:pt x="7872" y="3924"/>
                    <a:pt x="7839" y="3907"/>
                  </a:cubicBezTo>
                  <a:cubicBezTo>
                    <a:pt x="7822" y="3899"/>
                    <a:pt x="7829" y="3885"/>
                    <a:pt x="7852" y="3877"/>
                  </a:cubicBezTo>
                  <a:cubicBezTo>
                    <a:pt x="7903" y="3861"/>
                    <a:pt x="7909" y="3244"/>
                    <a:pt x="7857" y="3200"/>
                  </a:cubicBezTo>
                  <a:cubicBezTo>
                    <a:pt x="7837" y="3183"/>
                    <a:pt x="7837" y="3162"/>
                    <a:pt x="7855" y="3148"/>
                  </a:cubicBezTo>
                  <a:cubicBezTo>
                    <a:pt x="7912" y="3104"/>
                    <a:pt x="7972" y="2634"/>
                    <a:pt x="7945" y="2453"/>
                  </a:cubicBezTo>
                  <a:cubicBezTo>
                    <a:pt x="7924" y="2309"/>
                    <a:pt x="7904" y="2276"/>
                    <a:pt x="7839" y="2272"/>
                  </a:cubicBezTo>
                  <a:cubicBezTo>
                    <a:pt x="7838" y="2272"/>
                    <a:pt x="7837" y="2272"/>
                    <a:pt x="7836" y="2272"/>
                  </a:cubicBezTo>
                  <a:cubicBezTo>
                    <a:pt x="7756" y="2272"/>
                    <a:pt x="7471" y="2425"/>
                    <a:pt x="7033" y="2707"/>
                  </a:cubicBezTo>
                  <a:cubicBezTo>
                    <a:pt x="6911" y="2785"/>
                    <a:pt x="6807" y="2849"/>
                    <a:pt x="6800" y="2851"/>
                  </a:cubicBezTo>
                  <a:cubicBezTo>
                    <a:pt x="6800" y="2851"/>
                    <a:pt x="6800" y="2851"/>
                    <a:pt x="6800" y="2851"/>
                  </a:cubicBezTo>
                  <a:cubicBezTo>
                    <a:pt x="6791" y="2851"/>
                    <a:pt x="6714" y="2730"/>
                    <a:pt x="6628" y="2582"/>
                  </a:cubicBezTo>
                  <a:cubicBezTo>
                    <a:pt x="6540" y="2433"/>
                    <a:pt x="6409" y="2245"/>
                    <a:pt x="6336" y="2167"/>
                  </a:cubicBezTo>
                  <a:cubicBezTo>
                    <a:pt x="6265" y="2091"/>
                    <a:pt x="6197" y="2005"/>
                    <a:pt x="6189" y="1979"/>
                  </a:cubicBezTo>
                  <a:cubicBezTo>
                    <a:pt x="6153" y="1865"/>
                    <a:pt x="5649" y="1390"/>
                    <a:pt x="5286" y="1129"/>
                  </a:cubicBezTo>
                  <a:cubicBezTo>
                    <a:pt x="4499" y="562"/>
                    <a:pt x="3838" y="304"/>
                    <a:pt x="2614" y="83"/>
                  </a:cubicBezTo>
                  <a:cubicBezTo>
                    <a:pt x="2303" y="27"/>
                    <a:pt x="1959" y="1"/>
                    <a:pt x="16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48"/>
            <p:cNvSpPr/>
            <p:nvPr/>
          </p:nvSpPr>
          <p:spPr>
            <a:xfrm>
              <a:off x="5354450" y="2420350"/>
              <a:ext cx="43500" cy="13425"/>
            </a:xfrm>
            <a:custGeom>
              <a:avLst/>
              <a:gdLst/>
              <a:ahLst/>
              <a:cxnLst/>
              <a:rect l="l" t="t" r="r" b="b"/>
              <a:pathLst>
                <a:path w="1740" h="537" extrusionOk="0">
                  <a:moveTo>
                    <a:pt x="195" y="1"/>
                  </a:moveTo>
                  <a:cubicBezTo>
                    <a:pt x="127" y="1"/>
                    <a:pt x="93" y="15"/>
                    <a:pt x="65" y="42"/>
                  </a:cubicBezTo>
                  <a:cubicBezTo>
                    <a:pt x="27" y="82"/>
                    <a:pt x="0" y="129"/>
                    <a:pt x="7" y="149"/>
                  </a:cubicBezTo>
                  <a:cubicBezTo>
                    <a:pt x="23" y="201"/>
                    <a:pt x="232" y="263"/>
                    <a:pt x="605" y="328"/>
                  </a:cubicBezTo>
                  <a:cubicBezTo>
                    <a:pt x="775" y="357"/>
                    <a:pt x="1073" y="420"/>
                    <a:pt x="1264" y="467"/>
                  </a:cubicBezTo>
                  <a:cubicBezTo>
                    <a:pt x="1454" y="513"/>
                    <a:pt x="1559" y="536"/>
                    <a:pt x="1621" y="536"/>
                  </a:cubicBezTo>
                  <a:cubicBezTo>
                    <a:pt x="1683" y="536"/>
                    <a:pt x="1702" y="512"/>
                    <a:pt x="1721" y="464"/>
                  </a:cubicBezTo>
                  <a:cubicBezTo>
                    <a:pt x="1739" y="421"/>
                    <a:pt x="1718" y="377"/>
                    <a:pt x="1656" y="328"/>
                  </a:cubicBezTo>
                  <a:cubicBezTo>
                    <a:pt x="1612" y="294"/>
                    <a:pt x="1558" y="270"/>
                    <a:pt x="1525" y="270"/>
                  </a:cubicBezTo>
                  <a:cubicBezTo>
                    <a:pt x="1519" y="270"/>
                    <a:pt x="1514" y="271"/>
                    <a:pt x="1510" y="272"/>
                  </a:cubicBezTo>
                  <a:cubicBezTo>
                    <a:pt x="1500" y="275"/>
                    <a:pt x="1491" y="276"/>
                    <a:pt x="1483" y="276"/>
                  </a:cubicBezTo>
                  <a:cubicBezTo>
                    <a:pt x="1463" y="276"/>
                    <a:pt x="1448" y="268"/>
                    <a:pt x="1444" y="254"/>
                  </a:cubicBezTo>
                  <a:cubicBezTo>
                    <a:pt x="1433" y="221"/>
                    <a:pt x="1316" y="193"/>
                    <a:pt x="580" y="54"/>
                  </a:cubicBezTo>
                  <a:cubicBezTo>
                    <a:pt x="387" y="18"/>
                    <a:pt x="271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48"/>
            <p:cNvSpPr/>
            <p:nvPr/>
          </p:nvSpPr>
          <p:spPr>
            <a:xfrm>
              <a:off x="5276325" y="2342550"/>
              <a:ext cx="84200" cy="48700"/>
            </a:xfrm>
            <a:custGeom>
              <a:avLst/>
              <a:gdLst/>
              <a:ahLst/>
              <a:cxnLst/>
              <a:rect l="l" t="t" r="r" b="b"/>
              <a:pathLst>
                <a:path w="3368" h="1948" extrusionOk="0">
                  <a:moveTo>
                    <a:pt x="286" y="1"/>
                  </a:moveTo>
                  <a:cubicBezTo>
                    <a:pt x="278" y="1"/>
                    <a:pt x="271" y="1"/>
                    <a:pt x="263" y="1"/>
                  </a:cubicBezTo>
                  <a:cubicBezTo>
                    <a:pt x="100" y="3"/>
                    <a:pt x="68" y="16"/>
                    <a:pt x="27" y="90"/>
                  </a:cubicBezTo>
                  <a:cubicBezTo>
                    <a:pt x="3" y="134"/>
                    <a:pt x="1" y="200"/>
                    <a:pt x="22" y="226"/>
                  </a:cubicBezTo>
                  <a:cubicBezTo>
                    <a:pt x="49" y="261"/>
                    <a:pt x="212" y="281"/>
                    <a:pt x="354" y="281"/>
                  </a:cubicBezTo>
                  <a:cubicBezTo>
                    <a:pt x="455" y="281"/>
                    <a:pt x="544" y="270"/>
                    <a:pt x="564" y="248"/>
                  </a:cubicBezTo>
                  <a:cubicBezTo>
                    <a:pt x="569" y="241"/>
                    <a:pt x="575" y="238"/>
                    <a:pt x="582" y="238"/>
                  </a:cubicBezTo>
                  <a:cubicBezTo>
                    <a:pt x="595" y="238"/>
                    <a:pt x="608" y="252"/>
                    <a:pt x="616" y="275"/>
                  </a:cubicBezTo>
                  <a:cubicBezTo>
                    <a:pt x="625" y="307"/>
                    <a:pt x="648" y="329"/>
                    <a:pt x="667" y="329"/>
                  </a:cubicBezTo>
                  <a:cubicBezTo>
                    <a:pt x="670" y="329"/>
                    <a:pt x="672" y="328"/>
                    <a:pt x="675" y="328"/>
                  </a:cubicBezTo>
                  <a:cubicBezTo>
                    <a:pt x="675" y="328"/>
                    <a:pt x="676" y="328"/>
                    <a:pt x="677" y="328"/>
                  </a:cubicBezTo>
                  <a:cubicBezTo>
                    <a:pt x="711" y="328"/>
                    <a:pt x="983" y="449"/>
                    <a:pt x="1291" y="602"/>
                  </a:cubicBezTo>
                  <a:cubicBezTo>
                    <a:pt x="1598" y="754"/>
                    <a:pt x="1842" y="854"/>
                    <a:pt x="1905" y="854"/>
                  </a:cubicBezTo>
                  <a:cubicBezTo>
                    <a:pt x="1911" y="854"/>
                    <a:pt x="1916" y="853"/>
                    <a:pt x="1918" y="851"/>
                  </a:cubicBezTo>
                  <a:cubicBezTo>
                    <a:pt x="1930" y="842"/>
                    <a:pt x="1939" y="838"/>
                    <a:pt x="1946" y="838"/>
                  </a:cubicBezTo>
                  <a:cubicBezTo>
                    <a:pt x="1956" y="838"/>
                    <a:pt x="1960" y="850"/>
                    <a:pt x="1954" y="873"/>
                  </a:cubicBezTo>
                  <a:cubicBezTo>
                    <a:pt x="1946" y="906"/>
                    <a:pt x="2047" y="1004"/>
                    <a:pt x="2198" y="1108"/>
                  </a:cubicBezTo>
                  <a:cubicBezTo>
                    <a:pt x="2490" y="1310"/>
                    <a:pt x="2898" y="1660"/>
                    <a:pt x="3038" y="1831"/>
                  </a:cubicBezTo>
                  <a:cubicBezTo>
                    <a:pt x="3102" y="1908"/>
                    <a:pt x="3167" y="1948"/>
                    <a:pt x="3222" y="1948"/>
                  </a:cubicBezTo>
                  <a:cubicBezTo>
                    <a:pt x="3260" y="1948"/>
                    <a:pt x="3293" y="1929"/>
                    <a:pt x="3318" y="1891"/>
                  </a:cubicBezTo>
                  <a:cubicBezTo>
                    <a:pt x="3368" y="1814"/>
                    <a:pt x="3353" y="1767"/>
                    <a:pt x="3235" y="1631"/>
                  </a:cubicBezTo>
                  <a:cubicBezTo>
                    <a:pt x="2951" y="1303"/>
                    <a:pt x="2210" y="759"/>
                    <a:pt x="2055" y="759"/>
                  </a:cubicBezTo>
                  <a:cubicBezTo>
                    <a:pt x="2050" y="759"/>
                    <a:pt x="2046" y="759"/>
                    <a:pt x="2042" y="760"/>
                  </a:cubicBezTo>
                  <a:cubicBezTo>
                    <a:pt x="2035" y="762"/>
                    <a:pt x="2030" y="763"/>
                    <a:pt x="2024" y="763"/>
                  </a:cubicBezTo>
                  <a:cubicBezTo>
                    <a:pt x="2005" y="763"/>
                    <a:pt x="1994" y="750"/>
                    <a:pt x="2000" y="726"/>
                  </a:cubicBezTo>
                  <a:cubicBezTo>
                    <a:pt x="2016" y="662"/>
                    <a:pt x="1758" y="514"/>
                    <a:pt x="1177" y="252"/>
                  </a:cubicBezTo>
                  <a:cubicBezTo>
                    <a:pt x="957" y="152"/>
                    <a:pt x="839" y="108"/>
                    <a:pt x="783" y="108"/>
                  </a:cubicBezTo>
                  <a:cubicBezTo>
                    <a:pt x="759" y="108"/>
                    <a:pt x="747" y="116"/>
                    <a:pt x="743" y="132"/>
                  </a:cubicBezTo>
                  <a:cubicBezTo>
                    <a:pt x="737" y="158"/>
                    <a:pt x="731" y="171"/>
                    <a:pt x="725" y="171"/>
                  </a:cubicBezTo>
                  <a:cubicBezTo>
                    <a:pt x="719" y="171"/>
                    <a:pt x="712" y="159"/>
                    <a:pt x="705" y="133"/>
                  </a:cubicBezTo>
                  <a:cubicBezTo>
                    <a:pt x="679" y="50"/>
                    <a:pt x="521" y="1"/>
                    <a:pt x="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5" name="Google Shape;1575;p48"/>
          <p:cNvGrpSpPr/>
          <p:nvPr/>
        </p:nvGrpSpPr>
        <p:grpSpPr>
          <a:xfrm>
            <a:off x="7993446" y="1747532"/>
            <a:ext cx="232827" cy="229502"/>
            <a:chOff x="6437163" y="3618982"/>
            <a:chExt cx="232850" cy="229525"/>
          </a:xfrm>
        </p:grpSpPr>
        <p:sp>
          <p:nvSpPr>
            <p:cNvPr id="1576" name="Google Shape;1576;p48"/>
            <p:cNvSpPr/>
            <p:nvPr/>
          </p:nvSpPr>
          <p:spPr>
            <a:xfrm>
              <a:off x="6437163" y="3618982"/>
              <a:ext cx="232850" cy="229525"/>
            </a:xfrm>
            <a:custGeom>
              <a:avLst/>
              <a:gdLst/>
              <a:ahLst/>
              <a:cxnLst/>
              <a:rect l="l" t="t" r="r" b="b"/>
              <a:pathLst>
                <a:path w="9314" h="9181" extrusionOk="0">
                  <a:moveTo>
                    <a:pt x="4679" y="357"/>
                  </a:moveTo>
                  <a:cubicBezTo>
                    <a:pt x="6854" y="357"/>
                    <a:pt x="8611" y="2059"/>
                    <a:pt x="8823" y="4218"/>
                  </a:cubicBezTo>
                  <a:cubicBezTo>
                    <a:pt x="9061" y="6631"/>
                    <a:pt x="7129" y="8657"/>
                    <a:pt x="4773" y="8863"/>
                  </a:cubicBezTo>
                  <a:cubicBezTo>
                    <a:pt x="4737" y="8866"/>
                    <a:pt x="4709" y="8882"/>
                    <a:pt x="4683" y="8900"/>
                  </a:cubicBezTo>
                  <a:cubicBezTo>
                    <a:pt x="2490" y="8581"/>
                    <a:pt x="465" y="7275"/>
                    <a:pt x="382" y="4825"/>
                  </a:cubicBezTo>
                  <a:cubicBezTo>
                    <a:pt x="301" y="2476"/>
                    <a:pt x="2123" y="482"/>
                    <a:pt x="4466" y="362"/>
                  </a:cubicBezTo>
                  <a:cubicBezTo>
                    <a:pt x="4538" y="358"/>
                    <a:pt x="4609" y="357"/>
                    <a:pt x="4679" y="357"/>
                  </a:cubicBezTo>
                  <a:close/>
                  <a:moveTo>
                    <a:pt x="4567" y="1"/>
                  </a:moveTo>
                  <a:cubicBezTo>
                    <a:pt x="4534" y="1"/>
                    <a:pt x="4500" y="1"/>
                    <a:pt x="4466" y="2"/>
                  </a:cubicBezTo>
                  <a:cubicBezTo>
                    <a:pt x="1927" y="54"/>
                    <a:pt x="1" y="2140"/>
                    <a:pt x="21" y="4663"/>
                  </a:cubicBezTo>
                  <a:cubicBezTo>
                    <a:pt x="44" y="6922"/>
                    <a:pt x="2020" y="9152"/>
                    <a:pt x="4339" y="9152"/>
                  </a:cubicBezTo>
                  <a:cubicBezTo>
                    <a:pt x="4445" y="9152"/>
                    <a:pt x="4551" y="9147"/>
                    <a:pt x="4658" y="9138"/>
                  </a:cubicBezTo>
                  <a:cubicBezTo>
                    <a:pt x="4681" y="9163"/>
                    <a:pt x="4715" y="9180"/>
                    <a:pt x="4758" y="9180"/>
                  </a:cubicBezTo>
                  <a:cubicBezTo>
                    <a:pt x="4763" y="9180"/>
                    <a:pt x="4768" y="9180"/>
                    <a:pt x="4773" y="9180"/>
                  </a:cubicBezTo>
                  <a:cubicBezTo>
                    <a:pt x="7228" y="9023"/>
                    <a:pt x="9313" y="7058"/>
                    <a:pt x="9234" y="4518"/>
                  </a:cubicBezTo>
                  <a:cubicBezTo>
                    <a:pt x="9154" y="1968"/>
                    <a:pt x="7087" y="1"/>
                    <a:pt x="45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48"/>
            <p:cNvSpPr/>
            <p:nvPr/>
          </p:nvSpPr>
          <p:spPr>
            <a:xfrm>
              <a:off x="6444688" y="3627882"/>
              <a:ext cx="219025" cy="213600"/>
            </a:xfrm>
            <a:custGeom>
              <a:avLst/>
              <a:gdLst/>
              <a:ahLst/>
              <a:cxnLst/>
              <a:rect l="l" t="t" r="r" b="b"/>
              <a:pathLst>
                <a:path w="8761" h="8544" extrusionOk="0">
                  <a:moveTo>
                    <a:pt x="4413" y="1172"/>
                  </a:moveTo>
                  <a:cubicBezTo>
                    <a:pt x="4551" y="1172"/>
                    <a:pt x="4691" y="1189"/>
                    <a:pt x="4835" y="1225"/>
                  </a:cubicBezTo>
                  <a:cubicBezTo>
                    <a:pt x="5283" y="1336"/>
                    <a:pt x="5163" y="1980"/>
                    <a:pt x="4732" y="2001"/>
                  </a:cubicBezTo>
                  <a:cubicBezTo>
                    <a:pt x="4251" y="2021"/>
                    <a:pt x="3807" y="2531"/>
                    <a:pt x="3517" y="3152"/>
                  </a:cubicBezTo>
                  <a:cubicBezTo>
                    <a:pt x="3703" y="3086"/>
                    <a:pt x="3878" y="3056"/>
                    <a:pt x="4041" y="3056"/>
                  </a:cubicBezTo>
                  <a:cubicBezTo>
                    <a:pt x="5828" y="3056"/>
                    <a:pt x="6245" y="6642"/>
                    <a:pt x="3978" y="6642"/>
                  </a:cubicBezTo>
                  <a:cubicBezTo>
                    <a:pt x="3856" y="6642"/>
                    <a:pt x="3725" y="6631"/>
                    <a:pt x="3586" y="6609"/>
                  </a:cubicBezTo>
                  <a:cubicBezTo>
                    <a:pt x="715" y="6151"/>
                    <a:pt x="2065" y="1172"/>
                    <a:pt x="4413" y="1172"/>
                  </a:cubicBezTo>
                  <a:close/>
                  <a:moveTo>
                    <a:pt x="4378" y="1"/>
                  </a:moveTo>
                  <a:cubicBezTo>
                    <a:pt x="4308" y="1"/>
                    <a:pt x="4237" y="2"/>
                    <a:pt x="4165" y="6"/>
                  </a:cubicBezTo>
                  <a:cubicBezTo>
                    <a:pt x="1822" y="126"/>
                    <a:pt x="0" y="2120"/>
                    <a:pt x="81" y="4469"/>
                  </a:cubicBezTo>
                  <a:cubicBezTo>
                    <a:pt x="164" y="6919"/>
                    <a:pt x="2189" y="8225"/>
                    <a:pt x="4382" y="8544"/>
                  </a:cubicBezTo>
                  <a:cubicBezTo>
                    <a:pt x="4408" y="8526"/>
                    <a:pt x="4436" y="8510"/>
                    <a:pt x="4472" y="8507"/>
                  </a:cubicBezTo>
                  <a:cubicBezTo>
                    <a:pt x="6828" y="8301"/>
                    <a:pt x="8760" y="6275"/>
                    <a:pt x="8522" y="3862"/>
                  </a:cubicBezTo>
                  <a:cubicBezTo>
                    <a:pt x="8310" y="1703"/>
                    <a:pt x="6553" y="1"/>
                    <a:pt x="43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48"/>
            <p:cNvSpPr/>
            <p:nvPr/>
          </p:nvSpPr>
          <p:spPr>
            <a:xfrm>
              <a:off x="6521963" y="3715632"/>
              <a:ext cx="64775" cy="52675"/>
            </a:xfrm>
            <a:custGeom>
              <a:avLst/>
              <a:gdLst/>
              <a:ahLst/>
              <a:cxnLst/>
              <a:rect l="l" t="t" r="r" b="b"/>
              <a:pathLst>
                <a:path w="2591" h="2107" extrusionOk="0">
                  <a:moveTo>
                    <a:pt x="280" y="0"/>
                  </a:moveTo>
                  <a:cubicBezTo>
                    <a:pt x="56" y="638"/>
                    <a:pt x="1" y="1314"/>
                    <a:pt x="227" y="1679"/>
                  </a:cubicBezTo>
                  <a:cubicBezTo>
                    <a:pt x="411" y="1976"/>
                    <a:pt x="708" y="2107"/>
                    <a:pt x="1013" y="2107"/>
                  </a:cubicBezTo>
                  <a:cubicBezTo>
                    <a:pt x="1399" y="2107"/>
                    <a:pt x="1798" y="1899"/>
                    <a:pt x="2003" y="1550"/>
                  </a:cubicBezTo>
                  <a:cubicBezTo>
                    <a:pt x="2591" y="549"/>
                    <a:pt x="1436" y="91"/>
                    <a:pt x="651" y="91"/>
                  </a:cubicBezTo>
                  <a:cubicBezTo>
                    <a:pt x="588" y="91"/>
                    <a:pt x="528" y="94"/>
                    <a:pt x="472" y="99"/>
                  </a:cubicBezTo>
                  <a:cubicBezTo>
                    <a:pt x="463" y="100"/>
                    <a:pt x="454" y="101"/>
                    <a:pt x="446" y="101"/>
                  </a:cubicBezTo>
                  <a:cubicBezTo>
                    <a:pt x="363" y="101"/>
                    <a:pt x="310" y="59"/>
                    <a:pt x="2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48"/>
            <p:cNvSpPr/>
            <p:nvPr/>
          </p:nvSpPr>
          <p:spPr>
            <a:xfrm>
              <a:off x="6462563" y="3657157"/>
              <a:ext cx="138250" cy="136775"/>
            </a:xfrm>
            <a:custGeom>
              <a:avLst/>
              <a:gdLst/>
              <a:ahLst/>
              <a:cxnLst/>
              <a:rect l="l" t="t" r="r" b="b"/>
              <a:pathLst>
                <a:path w="5530" h="5471" extrusionOk="0">
                  <a:moveTo>
                    <a:pt x="2656" y="2340"/>
                  </a:moveTo>
                  <a:cubicBezTo>
                    <a:pt x="2686" y="2399"/>
                    <a:pt x="2740" y="2441"/>
                    <a:pt x="2824" y="2441"/>
                  </a:cubicBezTo>
                  <a:cubicBezTo>
                    <a:pt x="2832" y="2441"/>
                    <a:pt x="2840" y="2440"/>
                    <a:pt x="2848" y="2439"/>
                  </a:cubicBezTo>
                  <a:cubicBezTo>
                    <a:pt x="2905" y="2434"/>
                    <a:pt x="2966" y="2431"/>
                    <a:pt x="3029" y="2431"/>
                  </a:cubicBezTo>
                  <a:cubicBezTo>
                    <a:pt x="3814" y="2431"/>
                    <a:pt x="4966" y="2889"/>
                    <a:pt x="4379" y="3889"/>
                  </a:cubicBezTo>
                  <a:cubicBezTo>
                    <a:pt x="4174" y="4238"/>
                    <a:pt x="3775" y="4446"/>
                    <a:pt x="3389" y="4446"/>
                  </a:cubicBezTo>
                  <a:cubicBezTo>
                    <a:pt x="3084" y="4446"/>
                    <a:pt x="2787" y="4315"/>
                    <a:pt x="2603" y="4018"/>
                  </a:cubicBezTo>
                  <a:cubicBezTo>
                    <a:pt x="2377" y="3653"/>
                    <a:pt x="2432" y="2977"/>
                    <a:pt x="2656" y="2340"/>
                  </a:cubicBezTo>
                  <a:close/>
                  <a:moveTo>
                    <a:pt x="3698" y="1"/>
                  </a:moveTo>
                  <a:cubicBezTo>
                    <a:pt x="1350" y="1"/>
                    <a:pt x="0" y="4980"/>
                    <a:pt x="2871" y="5438"/>
                  </a:cubicBezTo>
                  <a:cubicBezTo>
                    <a:pt x="3010" y="5460"/>
                    <a:pt x="3141" y="5471"/>
                    <a:pt x="3263" y="5471"/>
                  </a:cubicBezTo>
                  <a:cubicBezTo>
                    <a:pt x="5530" y="5471"/>
                    <a:pt x="5114" y="1886"/>
                    <a:pt x="3327" y="1886"/>
                  </a:cubicBezTo>
                  <a:cubicBezTo>
                    <a:pt x="3163" y="1886"/>
                    <a:pt x="2988" y="1916"/>
                    <a:pt x="2802" y="1982"/>
                  </a:cubicBezTo>
                  <a:cubicBezTo>
                    <a:pt x="3092" y="1360"/>
                    <a:pt x="3536" y="851"/>
                    <a:pt x="4017" y="830"/>
                  </a:cubicBezTo>
                  <a:cubicBezTo>
                    <a:pt x="4448" y="809"/>
                    <a:pt x="4568" y="164"/>
                    <a:pt x="4120" y="54"/>
                  </a:cubicBezTo>
                  <a:cubicBezTo>
                    <a:pt x="3976" y="18"/>
                    <a:pt x="3836" y="1"/>
                    <a:pt x="36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0" name="Google Shape;1580;p48"/>
          <p:cNvGrpSpPr/>
          <p:nvPr/>
        </p:nvGrpSpPr>
        <p:grpSpPr>
          <a:xfrm>
            <a:off x="6578291" y="1736082"/>
            <a:ext cx="232827" cy="229502"/>
            <a:chOff x="6106088" y="3618982"/>
            <a:chExt cx="232850" cy="229525"/>
          </a:xfrm>
        </p:grpSpPr>
        <p:sp>
          <p:nvSpPr>
            <p:cNvPr id="1581" name="Google Shape;1581;p48"/>
            <p:cNvSpPr/>
            <p:nvPr/>
          </p:nvSpPr>
          <p:spPr>
            <a:xfrm>
              <a:off x="6106088" y="3618982"/>
              <a:ext cx="232850" cy="229525"/>
            </a:xfrm>
            <a:custGeom>
              <a:avLst/>
              <a:gdLst/>
              <a:ahLst/>
              <a:cxnLst/>
              <a:rect l="l" t="t" r="r" b="b"/>
              <a:pathLst>
                <a:path w="9314" h="9181" extrusionOk="0">
                  <a:moveTo>
                    <a:pt x="4679" y="357"/>
                  </a:moveTo>
                  <a:cubicBezTo>
                    <a:pt x="6853" y="357"/>
                    <a:pt x="8610" y="2059"/>
                    <a:pt x="8822" y="4218"/>
                  </a:cubicBezTo>
                  <a:cubicBezTo>
                    <a:pt x="9061" y="6631"/>
                    <a:pt x="7128" y="8657"/>
                    <a:pt x="4775" y="8863"/>
                  </a:cubicBezTo>
                  <a:cubicBezTo>
                    <a:pt x="4735" y="8866"/>
                    <a:pt x="4708" y="8882"/>
                    <a:pt x="4685" y="8900"/>
                  </a:cubicBezTo>
                  <a:cubicBezTo>
                    <a:pt x="2488" y="8581"/>
                    <a:pt x="464" y="7275"/>
                    <a:pt x="381" y="4825"/>
                  </a:cubicBezTo>
                  <a:cubicBezTo>
                    <a:pt x="301" y="2476"/>
                    <a:pt x="2122" y="482"/>
                    <a:pt x="4466" y="362"/>
                  </a:cubicBezTo>
                  <a:cubicBezTo>
                    <a:pt x="4537" y="358"/>
                    <a:pt x="4608" y="357"/>
                    <a:pt x="4679" y="357"/>
                  </a:cubicBezTo>
                  <a:close/>
                  <a:moveTo>
                    <a:pt x="4567" y="1"/>
                  </a:moveTo>
                  <a:cubicBezTo>
                    <a:pt x="4533" y="1"/>
                    <a:pt x="4500" y="1"/>
                    <a:pt x="4466" y="2"/>
                  </a:cubicBezTo>
                  <a:cubicBezTo>
                    <a:pt x="1928" y="54"/>
                    <a:pt x="0" y="2140"/>
                    <a:pt x="23" y="4663"/>
                  </a:cubicBezTo>
                  <a:cubicBezTo>
                    <a:pt x="43" y="6922"/>
                    <a:pt x="2021" y="9152"/>
                    <a:pt x="4339" y="9152"/>
                  </a:cubicBezTo>
                  <a:cubicBezTo>
                    <a:pt x="4444" y="9152"/>
                    <a:pt x="4550" y="9147"/>
                    <a:pt x="4657" y="9138"/>
                  </a:cubicBezTo>
                  <a:cubicBezTo>
                    <a:pt x="4680" y="9163"/>
                    <a:pt x="4714" y="9180"/>
                    <a:pt x="4759" y="9180"/>
                  </a:cubicBezTo>
                  <a:cubicBezTo>
                    <a:pt x="4764" y="9180"/>
                    <a:pt x="4769" y="9180"/>
                    <a:pt x="4775" y="9180"/>
                  </a:cubicBezTo>
                  <a:cubicBezTo>
                    <a:pt x="7229" y="9023"/>
                    <a:pt x="9314" y="7058"/>
                    <a:pt x="9234" y="4518"/>
                  </a:cubicBezTo>
                  <a:cubicBezTo>
                    <a:pt x="9153" y="1968"/>
                    <a:pt x="7088" y="1"/>
                    <a:pt x="45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48"/>
            <p:cNvSpPr/>
            <p:nvPr/>
          </p:nvSpPr>
          <p:spPr>
            <a:xfrm>
              <a:off x="6113588" y="3627882"/>
              <a:ext cx="219025" cy="213600"/>
            </a:xfrm>
            <a:custGeom>
              <a:avLst/>
              <a:gdLst/>
              <a:ahLst/>
              <a:cxnLst/>
              <a:rect l="l" t="t" r="r" b="b"/>
              <a:pathLst>
                <a:path w="8761" h="8544" extrusionOk="0">
                  <a:moveTo>
                    <a:pt x="3691" y="1969"/>
                  </a:moveTo>
                  <a:cubicBezTo>
                    <a:pt x="3828" y="1969"/>
                    <a:pt x="3962" y="1980"/>
                    <a:pt x="4073" y="1980"/>
                  </a:cubicBezTo>
                  <a:cubicBezTo>
                    <a:pt x="4581" y="1982"/>
                    <a:pt x="5075" y="2017"/>
                    <a:pt x="5578" y="2090"/>
                  </a:cubicBezTo>
                  <a:cubicBezTo>
                    <a:pt x="5763" y="2116"/>
                    <a:pt x="5749" y="2414"/>
                    <a:pt x="5578" y="2448"/>
                  </a:cubicBezTo>
                  <a:cubicBezTo>
                    <a:pt x="5019" y="2569"/>
                    <a:pt x="4477" y="2605"/>
                    <a:pt x="3912" y="2665"/>
                  </a:cubicBezTo>
                  <a:cubicBezTo>
                    <a:pt x="3486" y="2710"/>
                    <a:pt x="3602" y="2601"/>
                    <a:pt x="3665" y="3062"/>
                  </a:cubicBezTo>
                  <a:cubicBezTo>
                    <a:pt x="3687" y="3233"/>
                    <a:pt x="3706" y="3402"/>
                    <a:pt x="3722" y="3571"/>
                  </a:cubicBezTo>
                  <a:cubicBezTo>
                    <a:pt x="3917" y="3472"/>
                    <a:pt x="4136" y="3420"/>
                    <a:pt x="4362" y="3420"/>
                  </a:cubicBezTo>
                  <a:cubicBezTo>
                    <a:pt x="4545" y="3420"/>
                    <a:pt x="4732" y="3454"/>
                    <a:pt x="4914" y="3527"/>
                  </a:cubicBezTo>
                  <a:cubicBezTo>
                    <a:pt x="5713" y="3838"/>
                    <a:pt x="6170" y="4720"/>
                    <a:pt x="6114" y="5549"/>
                  </a:cubicBezTo>
                  <a:cubicBezTo>
                    <a:pt x="6055" y="6442"/>
                    <a:pt x="5447" y="7235"/>
                    <a:pt x="4544" y="7380"/>
                  </a:cubicBezTo>
                  <a:cubicBezTo>
                    <a:pt x="4451" y="7395"/>
                    <a:pt x="4355" y="7402"/>
                    <a:pt x="4257" y="7402"/>
                  </a:cubicBezTo>
                  <a:cubicBezTo>
                    <a:pt x="3583" y="7402"/>
                    <a:pt x="2842" y="7053"/>
                    <a:pt x="2731" y="6343"/>
                  </a:cubicBezTo>
                  <a:cubicBezTo>
                    <a:pt x="2682" y="6036"/>
                    <a:pt x="2912" y="5709"/>
                    <a:pt x="3206" y="5709"/>
                  </a:cubicBezTo>
                  <a:cubicBezTo>
                    <a:pt x="3286" y="5709"/>
                    <a:pt x="3370" y="5733"/>
                    <a:pt x="3454" y="5788"/>
                  </a:cubicBezTo>
                  <a:cubicBezTo>
                    <a:pt x="3725" y="5962"/>
                    <a:pt x="4029" y="6144"/>
                    <a:pt x="4302" y="6144"/>
                  </a:cubicBezTo>
                  <a:cubicBezTo>
                    <a:pt x="4516" y="6144"/>
                    <a:pt x="4710" y="6031"/>
                    <a:pt x="4852" y="5713"/>
                  </a:cubicBezTo>
                  <a:cubicBezTo>
                    <a:pt x="5077" y="5203"/>
                    <a:pt x="4728" y="4416"/>
                    <a:pt x="4238" y="4416"/>
                  </a:cubicBezTo>
                  <a:cubicBezTo>
                    <a:pt x="4078" y="4416"/>
                    <a:pt x="3902" y="4501"/>
                    <a:pt x="3727" y="4707"/>
                  </a:cubicBezTo>
                  <a:cubicBezTo>
                    <a:pt x="3655" y="4791"/>
                    <a:pt x="3561" y="4827"/>
                    <a:pt x="3466" y="4827"/>
                  </a:cubicBezTo>
                  <a:cubicBezTo>
                    <a:pt x="3255" y="4827"/>
                    <a:pt x="3038" y="4650"/>
                    <a:pt x="3041" y="4422"/>
                  </a:cubicBezTo>
                  <a:cubicBezTo>
                    <a:pt x="3051" y="3848"/>
                    <a:pt x="2586" y="2515"/>
                    <a:pt x="3166" y="2092"/>
                  </a:cubicBezTo>
                  <a:cubicBezTo>
                    <a:pt x="3307" y="1991"/>
                    <a:pt x="3501" y="1969"/>
                    <a:pt x="3691" y="1969"/>
                  </a:cubicBezTo>
                  <a:close/>
                  <a:moveTo>
                    <a:pt x="4379" y="1"/>
                  </a:moveTo>
                  <a:cubicBezTo>
                    <a:pt x="4308" y="1"/>
                    <a:pt x="4237" y="2"/>
                    <a:pt x="4166" y="6"/>
                  </a:cubicBezTo>
                  <a:cubicBezTo>
                    <a:pt x="1822" y="126"/>
                    <a:pt x="1" y="2120"/>
                    <a:pt x="81" y="4469"/>
                  </a:cubicBezTo>
                  <a:cubicBezTo>
                    <a:pt x="164" y="6919"/>
                    <a:pt x="2190" y="8225"/>
                    <a:pt x="4385" y="8544"/>
                  </a:cubicBezTo>
                  <a:cubicBezTo>
                    <a:pt x="4408" y="8526"/>
                    <a:pt x="4436" y="8510"/>
                    <a:pt x="4475" y="8507"/>
                  </a:cubicBezTo>
                  <a:cubicBezTo>
                    <a:pt x="6828" y="8301"/>
                    <a:pt x="8761" y="6275"/>
                    <a:pt x="8522" y="3862"/>
                  </a:cubicBezTo>
                  <a:cubicBezTo>
                    <a:pt x="8310" y="1703"/>
                    <a:pt x="6553" y="1"/>
                    <a:pt x="43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48"/>
            <p:cNvSpPr/>
            <p:nvPr/>
          </p:nvSpPr>
          <p:spPr>
            <a:xfrm>
              <a:off x="6178213" y="3677107"/>
              <a:ext cx="89625" cy="135850"/>
            </a:xfrm>
            <a:custGeom>
              <a:avLst/>
              <a:gdLst/>
              <a:ahLst/>
              <a:cxnLst/>
              <a:rect l="l" t="t" r="r" b="b"/>
              <a:pathLst>
                <a:path w="3585" h="5434" extrusionOk="0">
                  <a:moveTo>
                    <a:pt x="1107" y="0"/>
                  </a:moveTo>
                  <a:cubicBezTo>
                    <a:pt x="917" y="0"/>
                    <a:pt x="722" y="22"/>
                    <a:pt x="581" y="124"/>
                  </a:cubicBezTo>
                  <a:cubicBezTo>
                    <a:pt x="1" y="546"/>
                    <a:pt x="466" y="1879"/>
                    <a:pt x="456" y="2453"/>
                  </a:cubicBezTo>
                  <a:cubicBezTo>
                    <a:pt x="453" y="2681"/>
                    <a:pt x="670" y="2858"/>
                    <a:pt x="881" y="2858"/>
                  </a:cubicBezTo>
                  <a:cubicBezTo>
                    <a:pt x="976" y="2858"/>
                    <a:pt x="1070" y="2822"/>
                    <a:pt x="1142" y="2738"/>
                  </a:cubicBezTo>
                  <a:cubicBezTo>
                    <a:pt x="1317" y="2532"/>
                    <a:pt x="1493" y="2447"/>
                    <a:pt x="1653" y="2447"/>
                  </a:cubicBezTo>
                  <a:cubicBezTo>
                    <a:pt x="2143" y="2447"/>
                    <a:pt x="2492" y="3235"/>
                    <a:pt x="2266" y="3745"/>
                  </a:cubicBezTo>
                  <a:cubicBezTo>
                    <a:pt x="2125" y="4063"/>
                    <a:pt x="1931" y="4175"/>
                    <a:pt x="1717" y="4175"/>
                  </a:cubicBezTo>
                  <a:cubicBezTo>
                    <a:pt x="1445" y="4175"/>
                    <a:pt x="1140" y="3993"/>
                    <a:pt x="869" y="3819"/>
                  </a:cubicBezTo>
                  <a:cubicBezTo>
                    <a:pt x="785" y="3764"/>
                    <a:pt x="701" y="3740"/>
                    <a:pt x="621" y="3740"/>
                  </a:cubicBezTo>
                  <a:cubicBezTo>
                    <a:pt x="327" y="3740"/>
                    <a:pt x="97" y="4067"/>
                    <a:pt x="146" y="4375"/>
                  </a:cubicBezTo>
                  <a:cubicBezTo>
                    <a:pt x="257" y="5084"/>
                    <a:pt x="998" y="5433"/>
                    <a:pt x="1672" y="5433"/>
                  </a:cubicBezTo>
                  <a:cubicBezTo>
                    <a:pt x="1770" y="5433"/>
                    <a:pt x="1866" y="5426"/>
                    <a:pt x="1959" y="5411"/>
                  </a:cubicBezTo>
                  <a:cubicBezTo>
                    <a:pt x="2862" y="5266"/>
                    <a:pt x="3468" y="4475"/>
                    <a:pt x="3529" y="3580"/>
                  </a:cubicBezTo>
                  <a:cubicBezTo>
                    <a:pt x="3585" y="2751"/>
                    <a:pt x="3128" y="1869"/>
                    <a:pt x="2329" y="1558"/>
                  </a:cubicBezTo>
                  <a:cubicBezTo>
                    <a:pt x="2146" y="1485"/>
                    <a:pt x="1959" y="1451"/>
                    <a:pt x="1776" y="1451"/>
                  </a:cubicBezTo>
                  <a:cubicBezTo>
                    <a:pt x="1551" y="1451"/>
                    <a:pt x="1332" y="1503"/>
                    <a:pt x="1137" y="1602"/>
                  </a:cubicBezTo>
                  <a:cubicBezTo>
                    <a:pt x="1120" y="1433"/>
                    <a:pt x="1102" y="1264"/>
                    <a:pt x="1080" y="1093"/>
                  </a:cubicBezTo>
                  <a:cubicBezTo>
                    <a:pt x="1017" y="632"/>
                    <a:pt x="901" y="741"/>
                    <a:pt x="1327" y="697"/>
                  </a:cubicBezTo>
                  <a:cubicBezTo>
                    <a:pt x="1892" y="636"/>
                    <a:pt x="2434" y="600"/>
                    <a:pt x="2993" y="479"/>
                  </a:cubicBezTo>
                  <a:cubicBezTo>
                    <a:pt x="3164" y="445"/>
                    <a:pt x="3178" y="147"/>
                    <a:pt x="2993" y="121"/>
                  </a:cubicBezTo>
                  <a:cubicBezTo>
                    <a:pt x="2490" y="48"/>
                    <a:pt x="1996" y="13"/>
                    <a:pt x="1488" y="11"/>
                  </a:cubicBezTo>
                  <a:cubicBezTo>
                    <a:pt x="1377" y="11"/>
                    <a:pt x="1244" y="0"/>
                    <a:pt x="11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4" name="Google Shape;1584;p48"/>
          <p:cNvSpPr txBox="1">
            <a:spLocks noGrp="1"/>
          </p:cNvSpPr>
          <p:nvPr>
            <p:ph type="subTitle" idx="1"/>
          </p:nvPr>
        </p:nvSpPr>
        <p:spPr>
          <a:xfrm>
            <a:off x="1168831" y="2580725"/>
            <a:ext cx="3206100" cy="155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¿Gasta mas de la cuenta? Si</a:t>
            </a:r>
          </a:p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¿Crees que deberias aprender mas sobre finanzas? Tal vez si </a:t>
            </a:r>
            <a:endParaRPr sz="1600" dirty="0"/>
          </a:p>
        </p:txBody>
      </p:sp>
      <p:sp>
        <p:nvSpPr>
          <p:cNvPr id="1585" name="Google Shape;1585;p48"/>
          <p:cNvSpPr txBox="1">
            <a:spLocks noGrp="1"/>
          </p:cNvSpPr>
          <p:nvPr>
            <p:ph type="subTitle" idx="2"/>
          </p:nvPr>
        </p:nvSpPr>
        <p:spPr>
          <a:xfrm>
            <a:off x="5047359" y="2571750"/>
            <a:ext cx="3206100" cy="155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600" dirty="0"/>
              <a:t>¿Tienes hábitos de ahorro? Si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600" dirty="0"/>
              <a:t>¿Deudas? </a:t>
            </a:r>
            <a:r>
              <a:rPr lang="es-MX" sz="1600" dirty="0" err="1"/>
              <a:t>nop</a:t>
            </a:r>
            <a:endParaRPr sz="16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586" name="Google Shape;1586;p48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1587" name="Google Shape;1587;p48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588" name="Google Shape;1588;p48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48">
              <a:hlinkClick r:id="" action="ppaction://hlinkshowjump?jump=previousslide"/>
            </p:cNvPr>
            <p:cNvSpPr/>
            <p:nvPr/>
          </p:nvSpPr>
          <p:spPr>
            <a:xfrm flipH="1">
              <a:off x="833551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48">
              <a:hlinkClick r:id="rId3" action="ppaction://hlinksldjump"/>
            </p:cNvPr>
            <p:cNvSpPr/>
            <p:nvPr/>
          </p:nvSpPr>
          <p:spPr>
            <a:xfrm>
              <a:off x="4405006" y="4772876"/>
              <a:ext cx="235934" cy="204890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4" name="Google Shape;1754;p51"/>
          <p:cNvGrpSpPr/>
          <p:nvPr/>
        </p:nvGrpSpPr>
        <p:grpSpPr>
          <a:xfrm>
            <a:off x="2222165" y="879680"/>
            <a:ext cx="4699670" cy="1345814"/>
            <a:chOff x="7728915" y="1917859"/>
            <a:chExt cx="1034486" cy="222599"/>
          </a:xfrm>
        </p:grpSpPr>
        <p:sp>
          <p:nvSpPr>
            <p:cNvPr id="1755" name="Google Shape;1755;p51"/>
            <p:cNvSpPr/>
            <p:nvPr/>
          </p:nvSpPr>
          <p:spPr>
            <a:xfrm>
              <a:off x="8619035" y="1957671"/>
              <a:ext cx="135129" cy="175206"/>
            </a:xfrm>
            <a:custGeom>
              <a:avLst/>
              <a:gdLst/>
              <a:ahLst/>
              <a:cxnLst/>
              <a:rect l="l" t="t" r="r" b="b"/>
              <a:pathLst>
                <a:path w="2549" h="3305" extrusionOk="0">
                  <a:moveTo>
                    <a:pt x="2549" y="0"/>
                  </a:moveTo>
                  <a:cubicBezTo>
                    <a:pt x="2549" y="0"/>
                    <a:pt x="2548" y="0"/>
                    <a:pt x="2548" y="1"/>
                  </a:cubicBezTo>
                  <a:lnTo>
                    <a:pt x="2548" y="1"/>
                  </a:lnTo>
                  <a:cubicBezTo>
                    <a:pt x="2548" y="0"/>
                    <a:pt x="2549" y="0"/>
                    <a:pt x="2549" y="0"/>
                  </a:cubicBezTo>
                  <a:close/>
                  <a:moveTo>
                    <a:pt x="999" y="255"/>
                  </a:moveTo>
                  <a:cubicBezTo>
                    <a:pt x="1054" y="255"/>
                    <a:pt x="1109" y="256"/>
                    <a:pt x="1163" y="259"/>
                  </a:cubicBezTo>
                  <a:cubicBezTo>
                    <a:pt x="1206" y="261"/>
                    <a:pt x="1206" y="322"/>
                    <a:pt x="1163" y="325"/>
                  </a:cubicBezTo>
                  <a:cubicBezTo>
                    <a:pt x="1109" y="327"/>
                    <a:pt x="1054" y="328"/>
                    <a:pt x="999" y="328"/>
                  </a:cubicBezTo>
                  <a:cubicBezTo>
                    <a:pt x="889" y="328"/>
                    <a:pt x="778" y="325"/>
                    <a:pt x="668" y="322"/>
                  </a:cubicBezTo>
                  <a:cubicBezTo>
                    <a:pt x="628" y="321"/>
                    <a:pt x="629" y="263"/>
                    <a:pt x="668" y="262"/>
                  </a:cubicBezTo>
                  <a:cubicBezTo>
                    <a:pt x="778" y="259"/>
                    <a:pt x="889" y="255"/>
                    <a:pt x="999" y="255"/>
                  </a:cubicBezTo>
                  <a:close/>
                  <a:moveTo>
                    <a:pt x="1958" y="347"/>
                  </a:moveTo>
                  <a:cubicBezTo>
                    <a:pt x="2042" y="347"/>
                    <a:pt x="2125" y="350"/>
                    <a:pt x="2207" y="360"/>
                  </a:cubicBezTo>
                  <a:cubicBezTo>
                    <a:pt x="2247" y="366"/>
                    <a:pt x="2247" y="417"/>
                    <a:pt x="2207" y="422"/>
                  </a:cubicBezTo>
                  <a:cubicBezTo>
                    <a:pt x="2127" y="432"/>
                    <a:pt x="2045" y="435"/>
                    <a:pt x="1963" y="435"/>
                  </a:cubicBezTo>
                  <a:cubicBezTo>
                    <a:pt x="1829" y="435"/>
                    <a:pt x="1694" y="427"/>
                    <a:pt x="1562" y="425"/>
                  </a:cubicBezTo>
                  <a:cubicBezTo>
                    <a:pt x="1517" y="425"/>
                    <a:pt x="1517" y="357"/>
                    <a:pt x="1562" y="357"/>
                  </a:cubicBezTo>
                  <a:cubicBezTo>
                    <a:pt x="1692" y="355"/>
                    <a:pt x="1825" y="347"/>
                    <a:pt x="1958" y="347"/>
                  </a:cubicBezTo>
                  <a:close/>
                  <a:moveTo>
                    <a:pt x="1261" y="2801"/>
                  </a:moveTo>
                  <a:cubicBezTo>
                    <a:pt x="1263" y="2801"/>
                    <a:pt x="1266" y="2802"/>
                    <a:pt x="1269" y="2802"/>
                  </a:cubicBezTo>
                  <a:cubicBezTo>
                    <a:pt x="1481" y="2855"/>
                    <a:pt x="1692" y="2877"/>
                    <a:pt x="1909" y="2894"/>
                  </a:cubicBezTo>
                  <a:cubicBezTo>
                    <a:pt x="1949" y="2897"/>
                    <a:pt x="1950" y="2955"/>
                    <a:pt x="1909" y="2957"/>
                  </a:cubicBezTo>
                  <a:cubicBezTo>
                    <a:pt x="1891" y="2958"/>
                    <a:pt x="1873" y="2958"/>
                    <a:pt x="1855" y="2958"/>
                  </a:cubicBezTo>
                  <a:cubicBezTo>
                    <a:pt x="1652" y="2958"/>
                    <a:pt x="1447" y="2920"/>
                    <a:pt x="1253" y="2864"/>
                  </a:cubicBezTo>
                  <a:cubicBezTo>
                    <a:pt x="1216" y="2853"/>
                    <a:pt x="1227" y="2801"/>
                    <a:pt x="1261" y="2801"/>
                  </a:cubicBezTo>
                  <a:close/>
                  <a:moveTo>
                    <a:pt x="2548" y="1"/>
                  </a:moveTo>
                  <a:cubicBezTo>
                    <a:pt x="2390" y="75"/>
                    <a:pt x="2206" y="93"/>
                    <a:pt x="2020" y="93"/>
                  </a:cubicBezTo>
                  <a:cubicBezTo>
                    <a:pt x="1861" y="93"/>
                    <a:pt x="1699" y="80"/>
                    <a:pt x="1549" y="77"/>
                  </a:cubicBezTo>
                  <a:cubicBezTo>
                    <a:pt x="1232" y="74"/>
                    <a:pt x="916" y="70"/>
                    <a:pt x="599" y="48"/>
                  </a:cubicBezTo>
                  <a:lnTo>
                    <a:pt x="599" y="48"/>
                  </a:lnTo>
                  <a:cubicBezTo>
                    <a:pt x="661" y="876"/>
                    <a:pt x="712" y="1715"/>
                    <a:pt x="658" y="2537"/>
                  </a:cubicBezTo>
                  <a:cubicBezTo>
                    <a:pt x="663" y="2549"/>
                    <a:pt x="663" y="2564"/>
                    <a:pt x="652" y="2579"/>
                  </a:cubicBezTo>
                  <a:cubicBezTo>
                    <a:pt x="574" y="2685"/>
                    <a:pt x="489" y="2787"/>
                    <a:pt x="401" y="2889"/>
                  </a:cubicBezTo>
                  <a:cubicBezTo>
                    <a:pt x="554" y="2867"/>
                    <a:pt x="709" y="2844"/>
                    <a:pt x="865" y="2841"/>
                  </a:cubicBezTo>
                  <a:cubicBezTo>
                    <a:pt x="895" y="2841"/>
                    <a:pt x="903" y="2889"/>
                    <a:pt x="873" y="2895"/>
                  </a:cubicBezTo>
                  <a:cubicBezTo>
                    <a:pt x="707" y="2928"/>
                    <a:pt x="537" y="2940"/>
                    <a:pt x="370" y="2955"/>
                  </a:cubicBezTo>
                  <a:cubicBezTo>
                    <a:pt x="368" y="2955"/>
                    <a:pt x="367" y="2955"/>
                    <a:pt x="366" y="2955"/>
                  </a:cubicBezTo>
                  <a:cubicBezTo>
                    <a:pt x="358" y="2955"/>
                    <a:pt x="353" y="2952"/>
                    <a:pt x="348" y="2949"/>
                  </a:cubicBezTo>
                  <a:cubicBezTo>
                    <a:pt x="236" y="3073"/>
                    <a:pt x="120" y="3192"/>
                    <a:pt x="0" y="3304"/>
                  </a:cubicBezTo>
                  <a:cubicBezTo>
                    <a:pt x="511" y="3250"/>
                    <a:pt x="1027" y="3229"/>
                    <a:pt x="1542" y="3229"/>
                  </a:cubicBezTo>
                  <a:cubicBezTo>
                    <a:pt x="1872" y="3229"/>
                    <a:pt x="2202" y="3238"/>
                    <a:pt x="2530" y="3252"/>
                  </a:cubicBezTo>
                  <a:cubicBezTo>
                    <a:pt x="2365" y="3054"/>
                    <a:pt x="2233" y="2833"/>
                    <a:pt x="2080" y="2626"/>
                  </a:cubicBezTo>
                  <a:cubicBezTo>
                    <a:pt x="1864" y="2331"/>
                    <a:pt x="1625" y="2061"/>
                    <a:pt x="1376" y="1793"/>
                  </a:cubicBezTo>
                  <a:cubicBezTo>
                    <a:pt x="1336" y="1751"/>
                    <a:pt x="1365" y="1698"/>
                    <a:pt x="1407" y="1685"/>
                  </a:cubicBezTo>
                  <a:cubicBezTo>
                    <a:pt x="1379" y="1670"/>
                    <a:pt x="1363" y="1630"/>
                    <a:pt x="1391" y="1598"/>
                  </a:cubicBezTo>
                  <a:cubicBezTo>
                    <a:pt x="1796" y="1111"/>
                    <a:pt x="2189" y="625"/>
                    <a:pt x="2534" y="93"/>
                  </a:cubicBezTo>
                  <a:cubicBezTo>
                    <a:pt x="2511" y="64"/>
                    <a:pt x="2507" y="20"/>
                    <a:pt x="2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51"/>
            <p:cNvSpPr/>
            <p:nvPr/>
          </p:nvSpPr>
          <p:spPr>
            <a:xfrm>
              <a:off x="8615165" y="2098841"/>
              <a:ext cx="25234" cy="25128"/>
            </a:xfrm>
            <a:custGeom>
              <a:avLst/>
              <a:gdLst/>
              <a:ahLst/>
              <a:cxnLst/>
              <a:rect l="l" t="t" r="r" b="b"/>
              <a:pathLst>
                <a:path w="476" h="474" extrusionOk="0">
                  <a:moveTo>
                    <a:pt x="476" y="0"/>
                  </a:moveTo>
                  <a:cubicBezTo>
                    <a:pt x="470" y="4"/>
                    <a:pt x="464" y="7"/>
                    <a:pt x="458" y="7"/>
                  </a:cubicBezTo>
                  <a:cubicBezTo>
                    <a:pt x="305" y="5"/>
                    <a:pt x="152" y="4"/>
                    <a:pt x="0" y="3"/>
                  </a:cubicBezTo>
                  <a:lnTo>
                    <a:pt x="0" y="3"/>
                  </a:lnTo>
                  <a:cubicBezTo>
                    <a:pt x="24" y="157"/>
                    <a:pt x="29" y="317"/>
                    <a:pt x="15" y="474"/>
                  </a:cubicBezTo>
                  <a:cubicBezTo>
                    <a:pt x="159" y="309"/>
                    <a:pt x="313" y="149"/>
                    <a:pt x="4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51"/>
            <p:cNvSpPr/>
            <p:nvPr/>
          </p:nvSpPr>
          <p:spPr>
            <a:xfrm>
              <a:off x="7873160" y="2103135"/>
              <a:ext cx="41032" cy="27513"/>
            </a:xfrm>
            <a:custGeom>
              <a:avLst/>
              <a:gdLst/>
              <a:ahLst/>
              <a:cxnLst/>
              <a:rect l="l" t="t" r="r" b="b"/>
              <a:pathLst>
                <a:path w="774" h="519" extrusionOk="0">
                  <a:moveTo>
                    <a:pt x="1" y="1"/>
                  </a:moveTo>
                  <a:lnTo>
                    <a:pt x="1" y="1"/>
                  </a:lnTo>
                  <a:cubicBezTo>
                    <a:pt x="258" y="174"/>
                    <a:pt x="512" y="350"/>
                    <a:pt x="773" y="519"/>
                  </a:cubicBezTo>
                  <a:cubicBezTo>
                    <a:pt x="753" y="348"/>
                    <a:pt x="747" y="175"/>
                    <a:pt x="761" y="4"/>
                  </a:cubicBezTo>
                  <a:cubicBezTo>
                    <a:pt x="507" y="4"/>
                    <a:pt x="255" y="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51"/>
            <p:cNvSpPr/>
            <p:nvPr/>
          </p:nvSpPr>
          <p:spPr>
            <a:xfrm>
              <a:off x="7869820" y="1922736"/>
              <a:ext cx="779814" cy="175047"/>
            </a:xfrm>
            <a:custGeom>
              <a:avLst/>
              <a:gdLst/>
              <a:ahLst/>
              <a:cxnLst/>
              <a:rect l="l" t="t" r="r" b="b"/>
              <a:pathLst>
                <a:path w="14710" h="3302" extrusionOk="0">
                  <a:moveTo>
                    <a:pt x="1575" y="266"/>
                  </a:moveTo>
                  <a:cubicBezTo>
                    <a:pt x="1647" y="266"/>
                    <a:pt x="1718" y="267"/>
                    <a:pt x="1789" y="272"/>
                  </a:cubicBezTo>
                  <a:cubicBezTo>
                    <a:pt x="1832" y="276"/>
                    <a:pt x="1832" y="334"/>
                    <a:pt x="1789" y="338"/>
                  </a:cubicBezTo>
                  <a:cubicBezTo>
                    <a:pt x="1717" y="343"/>
                    <a:pt x="1644" y="344"/>
                    <a:pt x="1572" y="344"/>
                  </a:cubicBezTo>
                  <a:cubicBezTo>
                    <a:pt x="1462" y="344"/>
                    <a:pt x="1353" y="341"/>
                    <a:pt x="1243" y="339"/>
                  </a:cubicBezTo>
                  <a:cubicBezTo>
                    <a:pt x="1200" y="338"/>
                    <a:pt x="1200" y="272"/>
                    <a:pt x="1243" y="272"/>
                  </a:cubicBezTo>
                  <a:cubicBezTo>
                    <a:pt x="1353" y="270"/>
                    <a:pt x="1465" y="266"/>
                    <a:pt x="1575" y="266"/>
                  </a:cubicBezTo>
                  <a:close/>
                  <a:moveTo>
                    <a:pt x="4373" y="242"/>
                  </a:moveTo>
                  <a:cubicBezTo>
                    <a:pt x="4393" y="242"/>
                    <a:pt x="4409" y="273"/>
                    <a:pt x="4385" y="283"/>
                  </a:cubicBezTo>
                  <a:cubicBezTo>
                    <a:pt x="4284" y="328"/>
                    <a:pt x="4176" y="345"/>
                    <a:pt x="4067" y="345"/>
                  </a:cubicBezTo>
                  <a:cubicBezTo>
                    <a:pt x="4001" y="345"/>
                    <a:pt x="3934" y="338"/>
                    <a:pt x="3868" y="328"/>
                  </a:cubicBezTo>
                  <a:cubicBezTo>
                    <a:pt x="3834" y="323"/>
                    <a:pt x="3847" y="274"/>
                    <a:pt x="3878" y="274"/>
                  </a:cubicBezTo>
                  <a:cubicBezTo>
                    <a:pt x="3880" y="274"/>
                    <a:pt x="3881" y="274"/>
                    <a:pt x="3883" y="275"/>
                  </a:cubicBezTo>
                  <a:cubicBezTo>
                    <a:pt x="3928" y="281"/>
                    <a:pt x="3973" y="284"/>
                    <a:pt x="4017" y="284"/>
                  </a:cubicBezTo>
                  <a:cubicBezTo>
                    <a:pt x="4135" y="284"/>
                    <a:pt x="4250" y="264"/>
                    <a:pt x="4369" y="243"/>
                  </a:cubicBezTo>
                  <a:cubicBezTo>
                    <a:pt x="4370" y="242"/>
                    <a:pt x="4372" y="242"/>
                    <a:pt x="4373" y="242"/>
                  </a:cubicBezTo>
                  <a:close/>
                  <a:moveTo>
                    <a:pt x="2907" y="327"/>
                  </a:moveTo>
                  <a:cubicBezTo>
                    <a:pt x="2965" y="327"/>
                    <a:pt x="3023" y="328"/>
                    <a:pt x="3081" y="330"/>
                  </a:cubicBezTo>
                  <a:cubicBezTo>
                    <a:pt x="3113" y="331"/>
                    <a:pt x="3113" y="379"/>
                    <a:pt x="3081" y="379"/>
                  </a:cubicBezTo>
                  <a:cubicBezTo>
                    <a:pt x="3017" y="382"/>
                    <a:pt x="2955" y="383"/>
                    <a:pt x="2892" y="383"/>
                  </a:cubicBezTo>
                  <a:cubicBezTo>
                    <a:pt x="2806" y="383"/>
                    <a:pt x="2720" y="381"/>
                    <a:pt x="2634" y="379"/>
                  </a:cubicBezTo>
                  <a:cubicBezTo>
                    <a:pt x="2603" y="379"/>
                    <a:pt x="2603" y="331"/>
                    <a:pt x="2634" y="331"/>
                  </a:cubicBezTo>
                  <a:cubicBezTo>
                    <a:pt x="2726" y="329"/>
                    <a:pt x="2816" y="327"/>
                    <a:pt x="2907" y="327"/>
                  </a:cubicBezTo>
                  <a:close/>
                  <a:moveTo>
                    <a:pt x="5330" y="318"/>
                  </a:moveTo>
                  <a:cubicBezTo>
                    <a:pt x="5408" y="318"/>
                    <a:pt x="5486" y="320"/>
                    <a:pt x="5563" y="324"/>
                  </a:cubicBezTo>
                  <a:cubicBezTo>
                    <a:pt x="5605" y="325"/>
                    <a:pt x="5605" y="385"/>
                    <a:pt x="5563" y="387"/>
                  </a:cubicBezTo>
                  <a:cubicBezTo>
                    <a:pt x="5492" y="390"/>
                    <a:pt x="5421" y="392"/>
                    <a:pt x="5350" y="392"/>
                  </a:cubicBezTo>
                  <a:cubicBezTo>
                    <a:pt x="5273" y="392"/>
                    <a:pt x="5195" y="390"/>
                    <a:pt x="5117" y="388"/>
                  </a:cubicBezTo>
                  <a:cubicBezTo>
                    <a:pt x="5074" y="386"/>
                    <a:pt x="5074" y="324"/>
                    <a:pt x="5117" y="322"/>
                  </a:cubicBezTo>
                  <a:cubicBezTo>
                    <a:pt x="5188" y="320"/>
                    <a:pt x="5259" y="318"/>
                    <a:pt x="5330" y="318"/>
                  </a:cubicBezTo>
                  <a:close/>
                  <a:moveTo>
                    <a:pt x="9432" y="313"/>
                  </a:moveTo>
                  <a:cubicBezTo>
                    <a:pt x="9504" y="313"/>
                    <a:pt x="9577" y="318"/>
                    <a:pt x="9643" y="337"/>
                  </a:cubicBezTo>
                  <a:cubicBezTo>
                    <a:pt x="9668" y="343"/>
                    <a:pt x="9672" y="386"/>
                    <a:pt x="9643" y="389"/>
                  </a:cubicBezTo>
                  <a:cubicBezTo>
                    <a:pt x="9615" y="393"/>
                    <a:pt x="9586" y="395"/>
                    <a:pt x="9557" y="395"/>
                  </a:cubicBezTo>
                  <a:cubicBezTo>
                    <a:pt x="9449" y="395"/>
                    <a:pt x="9335" y="370"/>
                    <a:pt x="9231" y="356"/>
                  </a:cubicBezTo>
                  <a:cubicBezTo>
                    <a:pt x="9208" y="354"/>
                    <a:pt x="9215" y="317"/>
                    <a:pt x="9237" y="317"/>
                  </a:cubicBezTo>
                  <a:cubicBezTo>
                    <a:pt x="9299" y="317"/>
                    <a:pt x="9365" y="313"/>
                    <a:pt x="9432" y="313"/>
                  </a:cubicBezTo>
                  <a:close/>
                  <a:moveTo>
                    <a:pt x="8298" y="328"/>
                  </a:moveTo>
                  <a:cubicBezTo>
                    <a:pt x="8322" y="328"/>
                    <a:pt x="8327" y="371"/>
                    <a:pt x="8301" y="376"/>
                  </a:cubicBezTo>
                  <a:cubicBezTo>
                    <a:pt x="8135" y="402"/>
                    <a:pt x="7967" y="418"/>
                    <a:pt x="7799" y="435"/>
                  </a:cubicBezTo>
                  <a:cubicBezTo>
                    <a:pt x="7798" y="435"/>
                    <a:pt x="7797" y="435"/>
                    <a:pt x="7797" y="435"/>
                  </a:cubicBezTo>
                  <a:cubicBezTo>
                    <a:pt x="7772" y="435"/>
                    <a:pt x="7768" y="392"/>
                    <a:pt x="7793" y="388"/>
                  </a:cubicBezTo>
                  <a:cubicBezTo>
                    <a:pt x="7961" y="365"/>
                    <a:pt x="8127" y="341"/>
                    <a:pt x="8295" y="328"/>
                  </a:cubicBezTo>
                  <a:cubicBezTo>
                    <a:pt x="8296" y="328"/>
                    <a:pt x="8297" y="328"/>
                    <a:pt x="8298" y="328"/>
                  </a:cubicBezTo>
                  <a:close/>
                  <a:moveTo>
                    <a:pt x="10929" y="339"/>
                  </a:moveTo>
                  <a:cubicBezTo>
                    <a:pt x="10961" y="339"/>
                    <a:pt x="10968" y="392"/>
                    <a:pt x="10937" y="397"/>
                  </a:cubicBezTo>
                  <a:cubicBezTo>
                    <a:pt x="10770" y="424"/>
                    <a:pt x="10598" y="427"/>
                    <a:pt x="10431" y="440"/>
                  </a:cubicBezTo>
                  <a:cubicBezTo>
                    <a:pt x="10431" y="440"/>
                    <a:pt x="10430" y="440"/>
                    <a:pt x="10429" y="440"/>
                  </a:cubicBezTo>
                  <a:cubicBezTo>
                    <a:pt x="10399" y="440"/>
                    <a:pt x="10400" y="393"/>
                    <a:pt x="10431" y="389"/>
                  </a:cubicBezTo>
                  <a:cubicBezTo>
                    <a:pt x="10596" y="371"/>
                    <a:pt x="10763" y="343"/>
                    <a:pt x="10928" y="339"/>
                  </a:cubicBezTo>
                  <a:cubicBezTo>
                    <a:pt x="10929" y="339"/>
                    <a:pt x="10929" y="339"/>
                    <a:pt x="10929" y="339"/>
                  </a:cubicBezTo>
                  <a:close/>
                  <a:moveTo>
                    <a:pt x="11898" y="365"/>
                  </a:moveTo>
                  <a:cubicBezTo>
                    <a:pt x="11988" y="365"/>
                    <a:pt x="12078" y="367"/>
                    <a:pt x="12168" y="373"/>
                  </a:cubicBezTo>
                  <a:cubicBezTo>
                    <a:pt x="12209" y="376"/>
                    <a:pt x="12209" y="434"/>
                    <a:pt x="12168" y="436"/>
                  </a:cubicBezTo>
                  <a:cubicBezTo>
                    <a:pt x="12078" y="442"/>
                    <a:pt x="11988" y="444"/>
                    <a:pt x="11898" y="444"/>
                  </a:cubicBezTo>
                  <a:cubicBezTo>
                    <a:pt x="11790" y="444"/>
                    <a:pt x="11681" y="441"/>
                    <a:pt x="11572" y="440"/>
                  </a:cubicBezTo>
                  <a:cubicBezTo>
                    <a:pt x="11528" y="440"/>
                    <a:pt x="11528" y="370"/>
                    <a:pt x="11572" y="369"/>
                  </a:cubicBezTo>
                  <a:cubicBezTo>
                    <a:pt x="11681" y="367"/>
                    <a:pt x="11790" y="365"/>
                    <a:pt x="11898" y="365"/>
                  </a:cubicBezTo>
                  <a:close/>
                  <a:moveTo>
                    <a:pt x="6306" y="365"/>
                  </a:moveTo>
                  <a:cubicBezTo>
                    <a:pt x="6307" y="365"/>
                    <a:pt x="6308" y="365"/>
                    <a:pt x="6309" y="365"/>
                  </a:cubicBezTo>
                  <a:cubicBezTo>
                    <a:pt x="6510" y="378"/>
                    <a:pt x="6716" y="381"/>
                    <a:pt x="6915" y="409"/>
                  </a:cubicBezTo>
                  <a:cubicBezTo>
                    <a:pt x="6957" y="414"/>
                    <a:pt x="6947" y="482"/>
                    <a:pt x="6906" y="482"/>
                  </a:cubicBezTo>
                  <a:cubicBezTo>
                    <a:pt x="6906" y="482"/>
                    <a:pt x="6905" y="482"/>
                    <a:pt x="6905" y="482"/>
                  </a:cubicBezTo>
                  <a:cubicBezTo>
                    <a:pt x="6707" y="478"/>
                    <a:pt x="6507" y="447"/>
                    <a:pt x="6309" y="426"/>
                  </a:cubicBezTo>
                  <a:cubicBezTo>
                    <a:pt x="6271" y="422"/>
                    <a:pt x="6271" y="365"/>
                    <a:pt x="6306" y="365"/>
                  </a:cubicBezTo>
                  <a:close/>
                  <a:moveTo>
                    <a:pt x="14278" y="413"/>
                  </a:moveTo>
                  <a:cubicBezTo>
                    <a:pt x="14353" y="413"/>
                    <a:pt x="14428" y="415"/>
                    <a:pt x="14503" y="424"/>
                  </a:cubicBezTo>
                  <a:cubicBezTo>
                    <a:pt x="14541" y="428"/>
                    <a:pt x="14541" y="481"/>
                    <a:pt x="14503" y="485"/>
                  </a:cubicBezTo>
                  <a:cubicBezTo>
                    <a:pt x="14429" y="493"/>
                    <a:pt x="14355" y="496"/>
                    <a:pt x="14280" y="496"/>
                  </a:cubicBezTo>
                  <a:cubicBezTo>
                    <a:pt x="14188" y="496"/>
                    <a:pt x="14096" y="492"/>
                    <a:pt x="14006" y="491"/>
                  </a:cubicBezTo>
                  <a:cubicBezTo>
                    <a:pt x="13958" y="490"/>
                    <a:pt x="13958" y="418"/>
                    <a:pt x="14006" y="418"/>
                  </a:cubicBezTo>
                  <a:cubicBezTo>
                    <a:pt x="14096" y="417"/>
                    <a:pt x="14187" y="413"/>
                    <a:pt x="14278" y="413"/>
                  </a:cubicBezTo>
                  <a:close/>
                  <a:moveTo>
                    <a:pt x="12862" y="459"/>
                  </a:moveTo>
                  <a:cubicBezTo>
                    <a:pt x="12863" y="459"/>
                    <a:pt x="12863" y="459"/>
                    <a:pt x="12864" y="459"/>
                  </a:cubicBezTo>
                  <a:cubicBezTo>
                    <a:pt x="13066" y="474"/>
                    <a:pt x="13269" y="486"/>
                    <a:pt x="13469" y="515"/>
                  </a:cubicBezTo>
                  <a:cubicBezTo>
                    <a:pt x="13502" y="520"/>
                    <a:pt x="13494" y="575"/>
                    <a:pt x="13461" y="575"/>
                  </a:cubicBezTo>
                  <a:cubicBezTo>
                    <a:pt x="13461" y="575"/>
                    <a:pt x="13460" y="575"/>
                    <a:pt x="13460" y="575"/>
                  </a:cubicBezTo>
                  <a:cubicBezTo>
                    <a:pt x="13261" y="570"/>
                    <a:pt x="13063" y="549"/>
                    <a:pt x="12864" y="530"/>
                  </a:cubicBezTo>
                  <a:cubicBezTo>
                    <a:pt x="12822" y="525"/>
                    <a:pt x="12819" y="459"/>
                    <a:pt x="12862" y="459"/>
                  </a:cubicBezTo>
                  <a:close/>
                  <a:moveTo>
                    <a:pt x="12989" y="2701"/>
                  </a:moveTo>
                  <a:cubicBezTo>
                    <a:pt x="13063" y="2701"/>
                    <a:pt x="13137" y="2704"/>
                    <a:pt x="13211" y="2710"/>
                  </a:cubicBezTo>
                  <a:cubicBezTo>
                    <a:pt x="13247" y="2713"/>
                    <a:pt x="13247" y="2763"/>
                    <a:pt x="13211" y="2766"/>
                  </a:cubicBezTo>
                  <a:cubicBezTo>
                    <a:pt x="13139" y="2773"/>
                    <a:pt x="13066" y="2775"/>
                    <a:pt x="12993" y="2775"/>
                  </a:cubicBezTo>
                  <a:cubicBezTo>
                    <a:pt x="12901" y="2775"/>
                    <a:pt x="12808" y="2771"/>
                    <a:pt x="12715" y="2769"/>
                  </a:cubicBezTo>
                  <a:cubicBezTo>
                    <a:pt x="12674" y="2769"/>
                    <a:pt x="12675" y="2708"/>
                    <a:pt x="12715" y="2707"/>
                  </a:cubicBezTo>
                  <a:cubicBezTo>
                    <a:pt x="12806" y="2705"/>
                    <a:pt x="12898" y="2701"/>
                    <a:pt x="12989" y="2701"/>
                  </a:cubicBezTo>
                  <a:close/>
                  <a:moveTo>
                    <a:pt x="13704" y="2700"/>
                  </a:moveTo>
                  <a:cubicBezTo>
                    <a:pt x="13705" y="2700"/>
                    <a:pt x="13707" y="2701"/>
                    <a:pt x="13708" y="2701"/>
                  </a:cubicBezTo>
                  <a:cubicBezTo>
                    <a:pt x="13859" y="2716"/>
                    <a:pt x="14017" y="2724"/>
                    <a:pt x="14163" y="2764"/>
                  </a:cubicBezTo>
                  <a:cubicBezTo>
                    <a:pt x="14201" y="2773"/>
                    <a:pt x="14193" y="2831"/>
                    <a:pt x="14155" y="2831"/>
                  </a:cubicBezTo>
                  <a:cubicBezTo>
                    <a:pt x="14155" y="2831"/>
                    <a:pt x="14155" y="2831"/>
                    <a:pt x="14154" y="2831"/>
                  </a:cubicBezTo>
                  <a:cubicBezTo>
                    <a:pt x="14003" y="2830"/>
                    <a:pt x="13848" y="2796"/>
                    <a:pt x="13699" y="2770"/>
                  </a:cubicBezTo>
                  <a:cubicBezTo>
                    <a:pt x="13661" y="2764"/>
                    <a:pt x="13668" y="2700"/>
                    <a:pt x="13704" y="2700"/>
                  </a:cubicBezTo>
                  <a:close/>
                  <a:moveTo>
                    <a:pt x="7797" y="2812"/>
                  </a:moveTo>
                  <a:cubicBezTo>
                    <a:pt x="7831" y="2812"/>
                    <a:pt x="7864" y="2813"/>
                    <a:pt x="7897" y="2816"/>
                  </a:cubicBezTo>
                  <a:cubicBezTo>
                    <a:pt x="7925" y="2818"/>
                    <a:pt x="7925" y="2857"/>
                    <a:pt x="7897" y="2860"/>
                  </a:cubicBezTo>
                  <a:cubicBezTo>
                    <a:pt x="7863" y="2863"/>
                    <a:pt x="7828" y="2864"/>
                    <a:pt x="7792" y="2864"/>
                  </a:cubicBezTo>
                  <a:cubicBezTo>
                    <a:pt x="7695" y="2864"/>
                    <a:pt x="7596" y="2855"/>
                    <a:pt x="7500" y="2852"/>
                  </a:cubicBezTo>
                  <a:cubicBezTo>
                    <a:pt x="7483" y="2851"/>
                    <a:pt x="7483" y="2825"/>
                    <a:pt x="7500" y="2825"/>
                  </a:cubicBezTo>
                  <a:cubicBezTo>
                    <a:pt x="7598" y="2821"/>
                    <a:pt x="7698" y="2812"/>
                    <a:pt x="7797" y="2812"/>
                  </a:cubicBezTo>
                  <a:close/>
                  <a:moveTo>
                    <a:pt x="9936" y="2762"/>
                  </a:moveTo>
                  <a:cubicBezTo>
                    <a:pt x="9964" y="2762"/>
                    <a:pt x="9971" y="2804"/>
                    <a:pt x="9942" y="2816"/>
                  </a:cubicBezTo>
                  <a:cubicBezTo>
                    <a:pt x="9845" y="2857"/>
                    <a:pt x="9744" y="2873"/>
                    <a:pt x="9641" y="2873"/>
                  </a:cubicBezTo>
                  <a:cubicBezTo>
                    <a:pt x="9588" y="2873"/>
                    <a:pt x="9534" y="2869"/>
                    <a:pt x="9481" y="2861"/>
                  </a:cubicBezTo>
                  <a:cubicBezTo>
                    <a:pt x="9453" y="2857"/>
                    <a:pt x="9458" y="2809"/>
                    <a:pt x="9484" y="2809"/>
                  </a:cubicBezTo>
                  <a:cubicBezTo>
                    <a:pt x="9485" y="2809"/>
                    <a:pt x="9486" y="2810"/>
                    <a:pt x="9487" y="2810"/>
                  </a:cubicBezTo>
                  <a:cubicBezTo>
                    <a:pt x="9523" y="2814"/>
                    <a:pt x="9558" y="2816"/>
                    <a:pt x="9593" y="2816"/>
                  </a:cubicBezTo>
                  <a:cubicBezTo>
                    <a:pt x="9706" y="2816"/>
                    <a:pt x="9815" y="2795"/>
                    <a:pt x="9926" y="2764"/>
                  </a:cubicBezTo>
                  <a:cubicBezTo>
                    <a:pt x="9930" y="2763"/>
                    <a:pt x="9933" y="2762"/>
                    <a:pt x="9936" y="2762"/>
                  </a:cubicBezTo>
                  <a:close/>
                  <a:moveTo>
                    <a:pt x="11620" y="2766"/>
                  </a:moveTo>
                  <a:cubicBezTo>
                    <a:pt x="11622" y="2766"/>
                    <a:pt x="11625" y="2766"/>
                    <a:pt x="11628" y="2767"/>
                  </a:cubicBezTo>
                  <a:cubicBezTo>
                    <a:pt x="11742" y="2801"/>
                    <a:pt x="11857" y="2813"/>
                    <a:pt x="11974" y="2813"/>
                  </a:cubicBezTo>
                  <a:cubicBezTo>
                    <a:pt x="12021" y="2813"/>
                    <a:pt x="12070" y="2811"/>
                    <a:pt x="12118" y="2807"/>
                  </a:cubicBezTo>
                  <a:cubicBezTo>
                    <a:pt x="12119" y="2807"/>
                    <a:pt x="12120" y="2807"/>
                    <a:pt x="12120" y="2807"/>
                  </a:cubicBezTo>
                  <a:cubicBezTo>
                    <a:pt x="12148" y="2807"/>
                    <a:pt x="12154" y="2854"/>
                    <a:pt x="12126" y="2860"/>
                  </a:cubicBezTo>
                  <a:cubicBezTo>
                    <a:pt x="12063" y="2874"/>
                    <a:pt x="12000" y="2880"/>
                    <a:pt x="11937" y="2880"/>
                  </a:cubicBezTo>
                  <a:cubicBezTo>
                    <a:pt x="11827" y="2880"/>
                    <a:pt x="11718" y="2860"/>
                    <a:pt x="11611" y="2828"/>
                  </a:cubicBezTo>
                  <a:cubicBezTo>
                    <a:pt x="11575" y="2817"/>
                    <a:pt x="11587" y="2766"/>
                    <a:pt x="11620" y="2766"/>
                  </a:cubicBezTo>
                  <a:close/>
                  <a:moveTo>
                    <a:pt x="10709" y="2805"/>
                  </a:moveTo>
                  <a:cubicBezTo>
                    <a:pt x="10803" y="2805"/>
                    <a:pt x="10894" y="2823"/>
                    <a:pt x="10985" y="2860"/>
                  </a:cubicBezTo>
                  <a:cubicBezTo>
                    <a:pt x="11012" y="2870"/>
                    <a:pt x="11004" y="2910"/>
                    <a:pt x="10981" y="2910"/>
                  </a:cubicBezTo>
                  <a:cubicBezTo>
                    <a:pt x="10978" y="2910"/>
                    <a:pt x="10975" y="2909"/>
                    <a:pt x="10972" y="2908"/>
                  </a:cubicBezTo>
                  <a:cubicBezTo>
                    <a:pt x="10880" y="2873"/>
                    <a:pt x="10784" y="2856"/>
                    <a:pt x="10686" y="2856"/>
                  </a:cubicBezTo>
                  <a:cubicBezTo>
                    <a:pt x="10651" y="2856"/>
                    <a:pt x="10615" y="2858"/>
                    <a:pt x="10579" y="2863"/>
                  </a:cubicBezTo>
                  <a:cubicBezTo>
                    <a:pt x="10578" y="2863"/>
                    <a:pt x="10577" y="2863"/>
                    <a:pt x="10576" y="2863"/>
                  </a:cubicBezTo>
                  <a:cubicBezTo>
                    <a:pt x="10553" y="2863"/>
                    <a:pt x="10548" y="2820"/>
                    <a:pt x="10572" y="2817"/>
                  </a:cubicBezTo>
                  <a:cubicBezTo>
                    <a:pt x="10619" y="2809"/>
                    <a:pt x="10664" y="2805"/>
                    <a:pt x="10709" y="2805"/>
                  </a:cubicBezTo>
                  <a:close/>
                  <a:moveTo>
                    <a:pt x="2656" y="2863"/>
                  </a:moveTo>
                  <a:cubicBezTo>
                    <a:pt x="2682" y="2863"/>
                    <a:pt x="2708" y="2863"/>
                    <a:pt x="2733" y="2864"/>
                  </a:cubicBezTo>
                  <a:cubicBezTo>
                    <a:pt x="2763" y="2865"/>
                    <a:pt x="2763" y="2910"/>
                    <a:pt x="2733" y="2911"/>
                  </a:cubicBezTo>
                  <a:cubicBezTo>
                    <a:pt x="2707" y="2912"/>
                    <a:pt x="2681" y="2912"/>
                    <a:pt x="2655" y="2912"/>
                  </a:cubicBezTo>
                  <a:cubicBezTo>
                    <a:pt x="2548" y="2912"/>
                    <a:pt x="2442" y="2908"/>
                    <a:pt x="2336" y="2907"/>
                  </a:cubicBezTo>
                  <a:cubicBezTo>
                    <a:pt x="2311" y="2906"/>
                    <a:pt x="2311" y="2869"/>
                    <a:pt x="2336" y="2869"/>
                  </a:cubicBezTo>
                  <a:cubicBezTo>
                    <a:pt x="2442" y="2868"/>
                    <a:pt x="2549" y="2863"/>
                    <a:pt x="2656" y="2863"/>
                  </a:cubicBezTo>
                  <a:close/>
                  <a:moveTo>
                    <a:pt x="8732" y="2860"/>
                  </a:moveTo>
                  <a:cubicBezTo>
                    <a:pt x="8818" y="2860"/>
                    <a:pt x="8904" y="2862"/>
                    <a:pt x="8990" y="2868"/>
                  </a:cubicBezTo>
                  <a:cubicBezTo>
                    <a:pt x="9015" y="2869"/>
                    <a:pt x="9015" y="2905"/>
                    <a:pt x="8990" y="2907"/>
                  </a:cubicBezTo>
                  <a:cubicBezTo>
                    <a:pt x="8900" y="2913"/>
                    <a:pt x="8810" y="2914"/>
                    <a:pt x="8720" y="2914"/>
                  </a:cubicBezTo>
                  <a:cubicBezTo>
                    <a:pt x="8645" y="2914"/>
                    <a:pt x="8569" y="2913"/>
                    <a:pt x="8494" y="2912"/>
                  </a:cubicBezTo>
                  <a:cubicBezTo>
                    <a:pt x="8462" y="2912"/>
                    <a:pt x="8462" y="2863"/>
                    <a:pt x="8494" y="2863"/>
                  </a:cubicBezTo>
                  <a:cubicBezTo>
                    <a:pt x="8573" y="2862"/>
                    <a:pt x="8653" y="2860"/>
                    <a:pt x="8732" y="2860"/>
                  </a:cubicBezTo>
                  <a:close/>
                  <a:moveTo>
                    <a:pt x="3513" y="2854"/>
                  </a:moveTo>
                  <a:cubicBezTo>
                    <a:pt x="3584" y="2854"/>
                    <a:pt x="3655" y="2856"/>
                    <a:pt x="3726" y="2861"/>
                  </a:cubicBezTo>
                  <a:cubicBezTo>
                    <a:pt x="3761" y="2863"/>
                    <a:pt x="3761" y="2911"/>
                    <a:pt x="3726" y="2914"/>
                  </a:cubicBezTo>
                  <a:cubicBezTo>
                    <a:pt x="3657" y="2919"/>
                    <a:pt x="3589" y="2921"/>
                    <a:pt x="3521" y="2921"/>
                  </a:cubicBezTo>
                  <a:cubicBezTo>
                    <a:pt x="3440" y="2921"/>
                    <a:pt x="3360" y="2919"/>
                    <a:pt x="3279" y="2918"/>
                  </a:cubicBezTo>
                  <a:cubicBezTo>
                    <a:pt x="3241" y="2918"/>
                    <a:pt x="3241" y="2858"/>
                    <a:pt x="3279" y="2857"/>
                  </a:cubicBezTo>
                  <a:cubicBezTo>
                    <a:pt x="3357" y="2856"/>
                    <a:pt x="3435" y="2854"/>
                    <a:pt x="3513" y="2854"/>
                  </a:cubicBezTo>
                  <a:close/>
                  <a:moveTo>
                    <a:pt x="5734" y="2850"/>
                  </a:moveTo>
                  <a:cubicBezTo>
                    <a:pt x="5778" y="2850"/>
                    <a:pt x="5820" y="2851"/>
                    <a:pt x="5862" y="2857"/>
                  </a:cubicBezTo>
                  <a:cubicBezTo>
                    <a:pt x="5901" y="2862"/>
                    <a:pt x="5901" y="2913"/>
                    <a:pt x="5862" y="2918"/>
                  </a:cubicBezTo>
                  <a:cubicBezTo>
                    <a:pt x="5819" y="2923"/>
                    <a:pt x="5774" y="2925"/>
                    <a:pt x="5729" y="2925"/>
                  </a:cubicBezTo>
                  <a:cubicBezTo>
                    <a:pt x="5641" y="2925"/>
                    <a:pt x="5551" y="2918"/>
                    <a:pt x="5464" y="2915"/>
                  </a:cubicBezTo>
                  <a:cubicBezTo>
                    <a:pt x="5429" y="2914"/>
                    <a:pt x="5429" y="2860"/>
                    <a:pt x="5464" y="2860"/>
                  </a:cubicBezTo>
                  <a:cubicBezTo>
                    <a:pt x="5553" y="2858"/>
                    <a:pt x="5644" y="2850"/>
                    <a:pt x="5734" y="2850"/>
                  </a:cubicBezTo>
                  <a:close/>
                  <a:moveTo>
                    <a:pt x="4222" y="2815"/>
                  </a:moveTo>
                  <a:cubicBezTo>
                    <a:pt x="4224" y="2815"/>
                    <a:pt x="4226" y="2815"/>
                    <a:pt x="4229" y="2816"/>
                  </a:cubicBezTo>
                  <a:cubicBezTo>
                    <a:pt x="4351" y="2848"/>
                    <a:pt x="4472" y="2861"/>
                    <a:pt x="4596" y="2861"/>
                  </a:cubicBezTo>
                  <a:cubicBezTo>
                    <a:pt x="4653" y="2861"/>
                    <a:pt x="4710" y="2858"/>
                    <a:pt x="4768" y="2853"/>
                  </a:cubicBezTo>
                  <a:cubicBezTo>
                    <a:pt x="4769" y="2853"/>
                    <a:pt x="4770" y="2853"/>
                    <a:pt x="4771" y="2853"/>
                  </a:cubicBezTo>
                  <a:cubicBezTo>
                    <a:pt x="4804" y="2853"/>
                    <a:pt x="4811" y="2911"/>
                    <a:pt x="4777" y="2915"/>
                  </a:cubicBezTo>
                  <a:cubicBezTo>
                    <a:pt x="4719" y="2924"/>
                    <a:pt x="4661" y="2928"/>
                    <a:pt x="4603" y="2928"/>
                  </a:cubicBezTo>
                  <a:cubicBezTo>
                    <a:pt x="4472" y="2928"/>
                    <a:pt x="4342" y="2907"/>
                    <a:pt x="4214" y="2868"/>
                  </a:cubicBezTo>
                  <a:cubicBezTo>
                    <a:pt x="4183" y="2859"/>
                    <a:pt x="4193" y="2815"/>
                    <a:pt x="4222" y="2815"/>
                  </a:cubicBezTo>
                  <a:close/>
                  <a:moveTo>
                    <a:pt x="1378" y="2817"/>
                  </a:moveTo>
                  <a:cubicBezTo>
                    <a:pt x="1486" y="2817"/>
                    <a:pt x="1594" y="2834"/>
                    <a:pt x="1693" y="2874"/>
                  </a:cubicBezTo>
                  <a:cubicBezTo>
                    <a:pt x="1724" y="2885"/>
                    <a:pt x="1716" y="2928"/>
                    <a:pt x="1688" y="2928"/>
                  </a:cubicBezTo>
                  <a:cubicBezTo>
                    <a:pt x="1685" y="2928"/>
                    <a:pt x="1682" y="2928"/>
                    <a:pt x="1679" y="2927"/>
                  </a:cubicBezTo>
                  <a:cubicBezTo>
                    <a:pt x="1552" y="2898"/>
                    <a:pt x="1434" y="2880"/>
                    <a:pt x="1310" y="2880"/>
                  </a:cubicBezTo>
                  <a:cubicBezTo>
                    <a:pt x="1257" y="2880"/>
                    <a:pt x="1202" y="2883"/>
                    <a:pt x="1146" y="2891"/>
                  </a:cubicBezTo>
                  <a:cubicBezTo>
                    <a:pt x="1145" y="2891"/>
                    <a:pt x="1144" y="2891"/>
                    <a:pt x="1143" y="2891"/>
                  </a:cubicBezTo>
                  <a:cubicBezTo>
                    <a:pt x="1117" y="2891"/>
                    <a:pt x="1105" y="2853"/>
                    <a:pt x="1134" y="2846"/>
                  </a:cubicBezTo>
                  <a:cubicBezTo>
                    <a:pt x="1213" y="2827"/>
                    <a:pt x="1296" y="2817"/>
                    <a:pt x="1378" y="2817"/>
                  </a:cubicBezTo>
                  <a:close/>
                  <a:moveTo>
                    <a:pt x="6410" y="2856"/>
                  </a:moveTo>
                  <a:cubicBezTo>
                    <a:pt x="6412" y="2856"/>
                    <a:pt x="6414" y="2856"/>
                    <a:pt x="6416" y="2857"/>
                  </a:cubicBezTo>
                  <a:cubicBezTo>
                    <a:pt x="6595" y="2894"/>
                    <a:pt x="6773" y="2901"/>
                    <a:pt x="6954" y="2910"/>
                  </a:cubicBezTo>
                  <a:cubicBezTo>
                    <a:pt x="6992" y="2911"/>
                    <a:pt x="6991" y="2962"/>
                    <a:pt x="6954" y="2967"/>
                  </a:cubicBezTo>
                  <a:cubicBezTo>
                    <a:pt x="6911" y="2972"/>
                    <a:pt x="6869" y="2974"/>
                    <a:pt x="6826" y="2974"/>
                  </a:cubicBezTo>
                  <a:cubicBezTo>
                    <a:pt x="6683" y="2974"/>
                    <a:pt x="6540" y="2949"/>
                    <a:pt x="6401" y="2913"/>
                  </a:cubicBezTo>
                  <a:cubicBezTo>
                    <a:pt x="6367" y="2904"/>
                    <a:pt x="6379" y="2856"/>
                    <a:pt x="6410" y="2856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4" y="6"/>
                    <a:pt x="7" y="12"/>
                    <a:pt x="7" y="20"/>
                  </a:cubicBezTo>
                  <a:cubicBezTo>
                    <a:pt x="16" y="90"/>
                    <a:pt x="23" y="160"/>
                    <a:pt x="31" y="231"/>
                  </a:cubicBezTo>
                  <a:cubicBezTo>
                    <a:pt x="35" y="220"/>
                    <a:pt x="43" y="214"/>
                    <a:pt x="55" y="214"/>
                  </a:cubicBezTo>
                  <a:cubicBezTo>
                    <a:pt x="58" y="214"/>
                    <a:pt x="61" y="214"/>
                    <a:pt x="64" y="215"/>
                  </a:cubicBezTo>
                  <a:cubicBezTo>
                    <a:pt x="186" y="248"/>
                    <a:pt x="309" y="265"/>
                    <a:pt x="432" y="265"/>
                  </a:cubicBezTo>
                  <a:cubicBezTo>
                    <a:pt x="518" y="265"/>
                    <a:pt x="605" y="257"/>
                    <a:pt x="692" y="240"/>
                  </a:cubicBezTo>
                  <a:cubicBezTo>
                    <a:pt x="695" y="240"/>
                    <a:pt x="697" y="240"/>
                    <a:pt x="700" y="240"/>
                  </a:cubicBezTo>
                  <a:cubicBezTo>
                    <a:pt x="735" y="240"/>
                    <a:pt x="747" y="291"/>
                    <a:pt x="709" y="301"/>
                  </a:cubicBezTo>
                  <a:cubicBezTo>
                    <a:pt x="615" y="326"/>
                    <a:pt x="520" y="339"/>
                    <a:pt x="426" y="339"/>
                  </a:cubicBezTo>
                  <a:cubicBezTo>
                    <a:pt x="299" y="339"/>
                    <a:pt x="173" y="316"/>
                    <a:pt x="49" y="271"/>
                  </a:cubicBezTo>
                  <a:cubicBezTo>
                    <a:pt x="42" y="269"/>
                    <a:pt x="37" y="266"/>
                    <a:pt x="34" y="261"/>
                  </a:cubicBezTo>
                  <a:lnTo>
                    <a:pt x="34" y="261"/>
                  </a:lnTo>
                  <a:cubicBezTo>
                    <a:pt x="126" y="1122"/>
                    <a:pt x="181" y="2046"/>
                    <a:pt x="66" y="2910"/>
                  </a:cubicBezTo>
                  <a:cubicBezTo>
                    <a:pt x="184" y="2907"/>
                    <a:pt x="301" y="2904"/>
                    <a:pt x="419" y="2904"/>
                  </a:cubicBezTo>
                  <a:cubicBezTo>
                    <a:pt x="495" y="2904"/>
                    <a:pt x="571" y="2905"/>
                    <a:pt x="647" y="2908"/>
                  </a:cubicBezTo>
                  <a:cubicBezTo>
                    <a:pt x="686" y="2908"/>
                    <a:pt x="686" y="2966"/>
                    <a:pt x="647" y="2968"/>
                  </a:cubicBezTo>
                  <a:cubicBezTo>
                    <a:pt x="575" y="2969"/>
                    <a:pt x="503" y="2970"/>
                    <a:pt x="431" y="2970"/>
                  </a:cubicBezTo>
                  <a:cubicBezTo>
                    <a:pt x="306" y="2970"/>
                    <a:pt x="182" y="2968"/>
                    <a:pt x="58" y="2965"/>
                  </a:cubicBezTo>
                  <a:cubicBezTo>
                    <a:pt x="42" y="3078"/>
                    <a:pt x="23" y="3191"/>
                    <a:pt x="1" y="3301"/>
                  </a:cubicBezTo>
                  <a:cubicBezTo>
                    <a:pt x="1465" y="3228"/>
                    <a:pt x="2933" y="3217"/>
                    <a:pt x="4402" y="3217"/>
                  </a:cubicBezTo>
                  <a:cubicBezTo>
                    <a:pt x="5078" y="3217"/>
                    <a:pt x="5753" y="3219"/>
                    <a:pt x="6429" y="3219"/>
                  </a:cubicBezTo>
                  <a:cubicBezTo>
                    <a:pt x="6697" y="3219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4"/>
                    <a:pt x="13939" y="3241"/>
                  </a:cubicBezTo>
                  <a:cubicBezTo>
                    <a:pt x="13952" y="3227"/>
                    <a:pt x="13972" y="3219"/>
                    <a:pt x="13992" y="3219"/>
                  </a:cubicBezTo>
                  <a:cubicBezTo>
                    <a:pt x="14012" y="3219"/>
                    <a:pt x="14031" y="3227"/>
                    <a:pt x="14042" y="3242"/>
                  </a:cubicBezTo>
                  <a:cubicBezTo>
                    <a:pt x="14185" y="3243"/>
                    <a:pt x="14330" y="3244"/>
                    <a:pt x="14474" y="3245"/>
                  </a:cubicBezTo>
                  <a:cubicBezTo>
                    <a:pt x="14477" y="3227"/>
                    <a:pt x="14492" y="3210"/>
                    <a:pt x="14518" y="3210"/>
                  </a:cubicBezTo>
                  <a:cubicBezTo>
                    <a:pt x="14559" y="3208"/>
                    <a:pt x="14601" y="3207"/>
                    <a:pt x="14642" y="3206"/>
                  </a:cubicBezTo>
                  <a:lnTo>
                    <a:pt x="14670" y="3206"/>
                  </a:lnTo>
                  <a:cubicBezTo>
                    <a:pt x="14682" y="3196"/>
                    <a:pt x="14693" y="3186"/>
                    <a:pt x="14705" y="3176"/>
                  </a:cubicBezTo>
                  <a:cubicBezTo>
                    <a:pt x="14707" y="3175"/>
                    <a:pt x="14708" y="3175"/>
                    <a:pt x="14710" y="3173"/>
                  </a:cubicBezTo>
                  <a:cubicBezTo>
                    <a:pt x="14632" y="2148"/>
                    <a:pt x="14635" y="1117"/>
                    <a:pt x="14546" y="92"/>
                  </a:cubicBezTo>
                  <a:lnTo>
                    <a:pt x="14543" y="92"/>
                  </a:lnTo>
                  <a:cubicBezTo>
                    <a:pt x="13978" y="99"/>
                    <a:pt x="13413" y="102"/>
                    <a:pt x="12848" y="102"/>
                  </a:cubicBezTo>
                  <a:cubicBezTo>
                    <a:pt x="10969" y="102"/>
                    <a:pt x="9088" y="71"/>
                    <a:pt x="7210" y="57"/>
                  </a:cubicBezTo>
                  <a:cubicBezTo>
                    <a:pt x="5992" y="47"/>
                    <a:pt x="4772" y="37"/>
                    <a:pt x="3553" y="30"/>
                  </a:cubicBezTo>
                  <a:cubicBezTo>
                    <a:pt x="3436" y="29"/>
                    <a:pt x="3319" y="29"/>
                    <a:pt x="3203" y="29"/>
                  </a:cubicBezTo>
                  <a:cubicBezTo>
                    <a:pt x="2689" y="29"/>
                    <a:pt x="2175" y="35"/>
                    <a:pt x="1660" y="35"/>
                  </a:cubicBezTo>
                  <a:cubicBezTo>
                    <a:pt x="1106" y="35"/>
                    <a:pt x="552" y="28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51"/>
            <p:cNvSpPr/>
            <p:nvPr/>
          </p:nvSpPr>
          <p:spPr>
            <a:xfrm>
              <a:off x="7737238" y="1961276"/>
              <a:ext cx="167201" cy="172927"/>
            </a:xfrm>
            <a:custGeom>
              <a:avLst/>
              <a:gdLst/>
              <a:ahLst/>
              <a:cxnLst/>
              <a:rect l="l" t="t" r="r" b="b"/>
              <a:pathLst>
                <a:path w="3154" h="3262" extrusionOk="0">
                  <a:moveTo>
                    <a:pt x="366" y="143"/>
                  </a:moveTo>
                  <a:cubicBezTo>
                    <a:pt x="369" y="143"/>
                    <a:pt x="372" y="143"/>
                    <a:pt x="376" y="144"/>
                  </a:cubicBezTo>
                  <a:cubicBezTo>
                    <a:pt x="514" y="178"/>
                    <a:pt x="652" y="186"/>
                    <a:pt x="792" y="186"/>
                  </a:cubicBezTo>
                  <a:cubicBezTo>
                    <a:pt x="832" y="186"/>
                    <a:pt x="872" y="185"/>
                    <a:pt x="913" y="184"/>
                  </a:cubicBezTo>
                  <a:cubicBezTo>
                    <a:pt x="914" y="184"/>
                    <a:pt x="914" y="184"/>
                    <a:pt x="914" y="184"/>
                  </a:cubicBezTo>
                  <a:cubicBezTo>
                    <a:pt x="955" y="184"/>
                    <a:pt x="963" y="248"/>
                    <a:pt x="924" y="257"/>
                  </a:cubicBezTo>
                  <a:cubicBezTo>
                    <a:pt x="859" y="271"/>
                    <a:pt x="795" y="277"/>
                    <a:pt x="730" y="277"/>
                  </a:cubicBezTo>
                  <a:cubicBezTo>
                    <a:pt x="604" y="277"/>
                    <a:pt x="478" y="253"/>
                    <a:pt x="357" y="214"/>
                  </a:cubicBezTo>
                  <a:cubicBezTo>
                    <a:pt x="316" y="200"/>
                    <a:pt x="328" y="143"/>
                    <a:pt x="366" y="143"/>
                  </a:cubicBezTo>
                  <a:close/>
                  <a:moveTo>
                    <a:pt x="1611" y="244"/>
                  </a:moveTo>
                  <a:cubicBezTo>
                    <a:pt x="1660" y="244"/>
                    <a:pt x="1709" y="246"/>
                    <a:pt x="1758" y="249"/>
                  </a:cubicBezTo>
                  <a:cubicBezTo>
                    <a:pt x="1790" y="252"/>
                    <a:pt x="1790" y="295"/>
                    <a:pt x="1758" y="299"/>
                  </a:cubicBezTo>
                  <a:cubicBezTo>
                    <a:pt x="1712" y="302"/>
                    <a:pt x="1667" y="303"/>
                    <a:pt x="1621" y="303"/>
                  </a:cubicBezTo>
                  <a:cubicBezTo>
                    <a:pt x="1517" y="303"/>
                    <a:pt x="1413" y="297"/>
                    <a:pt x="1311" y="293"/>
                  </a:cubicBezTo>
                  <a:cubicBezTo>
                    <a:pt x="1286" y="292"/>
                    <a:pt x="1286" y="255"/>
                    <a:pt x="1311" y="254"/>
                  </a:cubicBezTo>
                  <a:cubicBezTo>
                    <a:pt x="1410" y="250"/>
                    <a:pt x="1511" y="244"/>
                    <a:pt x="1611" y="244"/>
                  </a:cubicBezTo>
                  <a:close/>
                  <a:moveTo>
                    <a:pt x="2205" y="293"/>
                  </a:moveTo>
                  <a:cubicBezTo>
                    <a:pt x="2255" y="293"/>
                    <a:pt x="2304" y="295"/>
                    <a:pt x="2353" y="301"/>
                  </a:cubicBezTo>
                  <a:cubicBezTo>
                    <a:pt x="2382" y="305"/>
                    <a:pt x="2382" y="341"/>
                    <a:pt x="2353" y="346"/>
                  </a:cubicBezTo>
                  <a:cubicBezTo>
                    <a:pt x="2304" y="351"/>
                    <a:pt x="2255" y="353"/>
                    <a:pt x="2205" y="353"/>
                  </a:cubicBezTo>
                  <a:cubicBezTo>
                    <a:pt x="2156" y="353"/>
                    <a:pt x="2106" y="351"/>
                    <a:pt x="2056" y="351"/>
                  </a:cubicBezTo>
                  <a:cubicBezTo>
                    <a:pt x="2020" y="350"/>
                    <a:pt x="2020" y="295"/>
                    <a:pt x="2056" y="295"/>
                  </a:cubicBezTo>
                  <a:cubicBezTo>
                    <a:pt x="2106" y="295"/>
                    <a:pt x="2156" y="293"/>
                    <a:pt x="2205" y="293"/>
                  </a:cubicBezTo>
                  <a:close/>
                  <a:moveTo>
                    <a:pt x="1887" y="2866"/>
                  </a:moveTo>
                  <a:cubicBezTo>
                    <a:pt x="1927" y="2866"/>
                    <a:pt x="1967" y="2868"/>
                    <a:pt x="2006" y="2873"/>
                  </a:cubicBezTo>
                  <a:cubicBezTo>
                    <a:pt x="2048" y="2878"/>
                    <a:pt x="2048" y="2933"/>
                    <a:pt x="2006" y="2937"/>
                  </a:cubicBezTo>
                  <a:cubicBezTo>
                    <a:pt x="1965" y="2942"/>
                    <a:pt x="1924" y="2944"/>
                    <a:pt x="1883" y="2944"/>
                  </a:cubicBezTo>
                  <a:cubicBezTo>
                    <a:pt x="1792" y="2944"/>
                    <a:pt x="1699" y="2935"/>
                    <a:pt x="1610" y="2930"/>
                  </a:cubicBezTo>
                  <a:cubicBezTo>
                    <a:pt x="1578" y="2928"/>
                    <a:pt x="1578" y="2883"/>
                    <a:pt x="1610" y="2881"/>
                  </a:cubicBezTo>
                  <a:cubicBezTo>
                    <a:pt x="1701" y="2876"/>
                    <a:pt x="1794" y="2866"/>
                    <a:pt x="1887" y="2866"/>
                  </a:cubicBezTo>
                  <a:close/>
                  <a:moveTo>
                    <a:pt x="934" y="2918"/>
                  </a:moveTo>
                  <a:cubicBezTo>
                    <a:pt x="977" y="2918"/>
                    <a:pt x="1020" y="2920"/>
                    <a:pt x="1063" y="2923"/>
                  </a:cubicBezTo>
                  <a:cubicBezTo>
                    <a:pt x="1103" y="2928"/>
                    <a:pt x="1103" y="2983"/>
                    <a:pt x="1063" y="2986"/>
                  </a:cubicBezTo>
                  <a:cubicBezTo>
                    <a:pt x="1020" y="2990"/>
                    <a:pt x="977" y="2992"/>
                    <a:pt x="934" y="2992"/>
                  </a:cubicBezTo>
                  <a:cubicBezTo>
                    <a:pt x="844" y="2992"/>
                    <a:pt x="755" y="2985"/>
                    <a:pt x="665" y="2981"/>
                  </a:cubicBezTo>
                  <a:cubicBezTo>
                    <a:pt x="631" y="2980"/>
                    <a:pt x="631" y="2930"/>
                    <a:pt x="665" y="2929"/>
                  </a:cubicBezTo>
                  <a:cubicBezTo>
                    <a:pt x="755" y="2924"/>
                    <a:pt x="844" y="2918"/>
                    <a:pt x="934" y="2918"/>
                  </a:cubicBezTo>
                  <a:close/>
                  <a:moveTo>
                    <a:pt x="2588" y="2921"/>
                  </a:moveTo>
                  <a:cubicBezTo>
                    <a:pt x="2612" y="2921"/>
                    <a:pt x="2636" y="2925"/>
                    <a:pt x="2659" y="2933"/>
                  </a:cubicBezTo>
                  <a:cubicBezTo>
                    <a:pt x="2683" y="2942"/>
                    <a:pt x="2681" y="2982"/>
                    <a:pt x="2652" y="2982"/>
                  </a:cubicBezTo>
                  <a:cubicBezTo>
                    <a:pt x="2652" y="2982"/>
                    <a:pt x="2652" y="2982"/>
                    <a:pt x="2651" y="2982"/>
                  </a:cubicBezTo>
                  <a:cubicBezTo>
                    <a:pt x="2623" y="2982"/>
                    <a:pt x="2595" y="2978"/>
                    <a:pt x="2567" y="2978"/>
                  </a:cubicBezTo>
                  <a:cubicBezTo>
                    <a:pt x="2555" y="2978"/>
                    <a:pt x="2542" y="2979"/>
                    <a:pt x="2530" y="2981"/>
                  </a:cubicBezTo>
                  <a:cubicBezTo>
                    <a:pt x="2488" y="2989"/>
                    <a:pt x="2450" y="3003"/>
                    <a:pt x="2416" y="3026"/>
                  </a:cubicBezTo>
                  <a:cubicBezTo>
                    <a:pt x="2412" y="3028"/>
                    <a:pt x="2408" y="3030"/>
                    <a:pt x="2404" y="3030"/>
                  </a:cubicBezTo>
                  <a:cubicBezTo>
                    <a:pt x="2383" y="3030"/>
                    <a:pt x="2370" y="2999"/>
                    <a:pt x="2392" y="2985"/>
                  </a:cubicBezTo>
                  <a:cubicBezTo>
                    <a:pt x="2445" y="2950"/>
                    <a:pt x="2518" y="2921"/>
                    <a:pt x="2588" y="2921"/>
                  </a:cubicBezTo>
                  <a:close/>
                  <a:moveTo>
                    <a:pt x="2414" y="1"/>
                  </a:moveTo>
                  <a:lnTo>
                    <a:pt x="2396" y="2"/>
                  </a:lnTo>
                  <a:cubicBezTo>
                    <a:pt x="2396" y="27"/>
                    <a:pt x="2379" y="54"/>
                    <a:pt x="2341" y="56"/>
                  </a:cubicBezTo>
                  <a:cubicBezTo>
                    <a:pt x="2156" y="66"/>
                    <a:pt x="1968" y="70"/>
                    <a:pt x="1778" y="70"/>
                  </a:cubicBezTo>
                  <a:cubicBezTo>
                    <a:pt x="1257" y="70"/>
                    <a:pt x="728" y="39"/>
                    <a:pt x="217" y="5"/>
                  </a:cubicBezTo>
                  <a:lnTo>
                    <a:pt x="217" y="5"/>
                  </a:lnTo>
                  <a:cubicBezTo>
                    <a:pt x="557" y="614"/>
                    <a:pt x="989" y="1161"/>
                    <a:pt x="1436" y="1697"/>
                  </a:cubicBezTo>
                  <a:cubicBezTo>
                    <a:pt x="1452" y="1717"/>
                    <a:pt x="1453" y="1741"/>
                    <a:pt x="1445" y="1759"/>
                  </a:cubicBezTo>
                  <a:cubicBezTo>
                    <a:pt x="1459" y="1782"/>
                    <a:pt x="1461" y="1812"/>
                    <a:pt x="1437" y="1839"/>
                  </a:cubicBezTo>
                  <a:cubicBezTo>
                    <a:pt x="978" y="2327"/>
                    <a:pt x="493" y="2808"/>
                    <a:pt x="1" y="3262"/>
                  </a:cubicBezTo>
                  <a:cubicBezTo>
                    <a:pt x="1049" y="3216"/>
                    <a:pt x="2102" y="3225"/>
                    <a:pt x="3153" y="3218"/>
                  </a:cubicBezTo>
                  <a:cubicBezTo>
                    <a:pt x="2894" y="3064"/>
                    <a:pt x="2646" y="2893"/>
                    <a:pt x="2419" y="2690"/>
                  </a:cubicBezTo>
                  <a:cubicBezTo>
                    <a:pt x="2407" y="2680"/>
                    <a:pt x="2405" y="2666"/>
                    <a:pt x="2407" y="2652"/>
                  </a:cubicBezTo>
                  <a:cubicBezTo>
                    <a:pt x="2397" y="2634"/>
                    <a:pt x="2398" y="2610"/>
                    <a:pt x="2412" y="2594"/>
                  </a:cubicBezTo>
                  <a:cubicBezTo>
                    <a:pt x="2411" y="2590"/>
                    <a:pt x="2409" y="2586"/>
                    <a:pt x="2409" y="2580"/>
                  </a:cubicBezTo>
                  <a:cubicBezTo>
                    <a:pt x="2396" y="2033"/>
                    <a:pt x="2454" y="1485"/>
                    <a:pt x="2449" y="936"/>
                  </a:cubicBezTo>
                  <a:cubicBezTo>
                    <a:pt x="2448" y="623"/>
                    <a:pt x="2435" y="311"/>
                    <a:pt x="24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51"/>
            <p:cNvSpPr/>
            <p:nvPr/>
          </p:nvSpPr>
          <p:spPr>
            <a:xfrm>
              <a:off x="7728915" y="1917859"/>
              <a:ext cx="1034486" cy="222599"/>
            </a:xfrm>
            <a:custGeom>
              <a:avLst/>
              <a:gdLst/>
              <a:ahLst/>
              <a:cxnLst/>
              <a:rect l="l" t="t" r="r" b="b"/>
              <a:pathLst>
                <a:path w="19514" h="4199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0" y="120"/>
                    <a:pt x="3764" y="127"/>
                    <a:pt x="4318" y="127"/>
                  </a:cubicBezTo>
                  <a:cubicBezTo>
                    <a:pt x="4833" y="127"/>
                    <a:pt x="5347" y="121"/>
                    <a:pt x="5861" y="121"/>
                  </a:cubicBezTo>
                  <a:cubicBezTo>
                    <a:pt x="5977" y="121"/>
                    <a:pt x="6094" y="121"/>
                    <a:pt x="6211" y="122"/>
                  </a:cubicBezTo>
                  <a:cubicBezTo>
                    <a:pt x="7430" y="129"/>
                    <a:pt x="8650" y="139"/>
                    <a:pt x="9868" y="149"/>
                  </a:cubicBezTo>
                  <a:cubicBezTo>
                    <a:pt x="11746" y="163"/>
                    <a:pt x="13627" y="194"/>
                    <a:pt x="15506" y="194"/>
                  </a:cubicBezTo>
                  <a:cubicBezTo>
                    <a:pt x="16071" y="194"/>
                    <a:pt x="16636" y="191"/>
                    <a:pt x="17201" y="184"/>
                  </a:cubicBezTo>
                  <a:lnTo>
                    <a:pt x="17204" y="184"/>
                  </a:lnTo>
                  <a:cubicBezTo>
                    <a:pt x="17293" y="1209"/>
                    <a:pt x="17290" y="2240"/>
                    <a:pt x="17368" y="3265"/>
                  </a:cubicBezTo>
                  <a:cubicBezTo>
                    <a:pt x="17366" y="3267"/>
                    <a:pt x="17365" y="3267"/>
                    <a:pt x="17363" y="3268"/>
                  </a:cubicBezTo>
                  <a:cubicBezTo>
                    <a:pt x="17351" y="3278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7"/>
                  </a:cubicBezTo>
                  <a:cubicBezTo>
                    <a:pt x="16988" y="3336"/>
                    <a:pt x="16843" y="3335"/>
                    <a:pt x="16699" y="3333"/>
                  </a:cubicBezTo>
                  <a:cubicBezTo>
                    <a:pt x="16688" y="3318"/>
                    <a:pt x="16670" y="3311"/>
                    <a:pt x="16651" y="3311"/>
                  </a:cubicBezTo>
                  <a:cubicBezTo>
                    <a:pt x="16631" y="3311"/>
                    <a:pt x="16610" y="3319"/>
                    <a:pt x="16597" y="3333"/>
                  </a:cubicBezTo>
                  <a:cubicBezTo>
                    <a:pt x="14907" y="3316"/>
                    <a:pt x="13217" y="3307"/>
                    <a:pt x="11527" y="3307"/>
                  </a:cubicBezTo>
                  <a:cubicBezTo>
                    <a:pt x="10981" y="3307"/>
                    <a:pt x="10436" y="3308"/>
                    <a:pt x="9890" y="3310"/>
                  </a:cubicBezTo>
                  <a:cubicBezTo>
                    <a:pt x="9622" y="3311"/>
                    <a:pt x="9355" y="3311"/>
                    <a:pt x="9087" y="3311"/>
                  </a:cubicBezTo>
                  <a:cubicBezTo>
                    <a:pt x="8412" y="3311"/>
                    <a:pt x="7736" y="3309"/>
                    <a:pt x="7060" y="3309"/>
                  </a:cubicBezTo>
                  <a:cubicBezTo>
                    <a:pt x="5592" y="3309"/>
                    <a:pt x="4124" y="3320"/>
                    <a:pt x="2659" y="3393"/>
                  </a:cubicBezTo>
                  <a:cubicBezTo>
                    <a:pt x="2681" y="3283"/>
                    <a:pt x="2700" y="3171"/>
                    <a:pt x="2716" y="3057"/>
                  </a:cubicBezTo>
                  <a:cubicBezTo>
                    <a:pt x="2840" y="3060"/>
                    <a:pt x="2964" y="3062"/>
                    <a:pt x="3089" y="3062"/>
                  </a:cubicBezTo>
                  <a:cubicBezTo>
                    <a:pt x="3161" y="3062"/>
                    <a:pt x="3233" y="3061"/>
                    <a:pt x="3305" y="3060"/>
                  </a:cubicBezTo>
                  <a:cubicBezTo>
                    <a:pt x="3344" y="3058"/>
                    <a:pt x="3344" y="3000"/>
                    <a:pt x="3305" y="3000"/>
                  </a:cubicBezTo>
                  <a:cubicBezTo>
                    <a:pt x="3229" y="2997"/>
                    <a:pt x="3153" y="2996"/>
                    <a:pt x="3077" y="2996"/>
                  </a:cubicBezTo>
                  <a:cubicBezTo>
                    <a:pt x="2959" y="2996"/>
                    <a:pt x="2842" y="2999"/>
                    <a:pt x="2724" y="3002"/>
                  </a:cubicBezTo>
                  <a:cubicBezTo>
                    <a:pt x="2839" y="2138"/>
                    <a:pt x="2784" y="1214"/>
                    <a:pt x="2692" y="353"/>
                  </a:cubicBezTo>
                  <a:lnTo>
                    <a:pt x="2692" y="353"/>
                  </a:lnTo>
                  <a:cubicBezTo>
                    <a:pt x="2695" y="358"/>
                    <a:pt x="2700" y="361"/>
                    <a:pt x="2707" y="363"/>
                  </a:cubicBezTo>
                  <a:cubicBezTo>
                    <a:pt x="2830" y="408"/>
                    <a:pt x="2957" y="430"/>
                    <a:pt x="3083" y="430"/>
                  </a:cubicBezTo>
                  <a:cubicBezTo>
                    <a:pt x="3178" y="430"/>
                    <a:pt x="3273" y="418"/>
                    <a:pt x="3367" y="393"/>
                  </a:cubicBezTo>
                  <a:cubicBezTo>
                    <a:pt x="3405" y="383"/>
                    <a:pt x="3393" y="332"/>
                    <a:pt x="3358" y="332"/>
                  </a:cubicBezTo>
                  <a:cubicBezTo>
                    <a:pt x="3355" y="332"/>
                    <a:pt x="3353" y="332"/>
                    <a:pt x="3350" y="332"/>
                  </a:cubicBezTo>
                  <a:cubicBezTo>
                    <a:pt x="3263" y="349"/>
                    <a:pt x="3176" y="357"/>
                    <a:pt x="3090" y="357"/>
                  </a:cubicBezTo>
                  <a:cubicBezTo>
                    <a:pt x="2967" y="357"/>
                    <a:pt x="2844" y="340"/>
                    <a:pt x="2722" y="307"/>
                  </a:cubicBezTo>
                  <a:cubicBezTo>
                    <a:pt x="2719" y="306"/>
                    <a:pt x="2716" y="306"/>
                    <a:pt x="2713" y="306"/>
                  </a:cubicBezTo>
                  <a:cubicBezTo>
                    <a:pt x="2701" y="306"/>
                    <a:pt x="2693" y="312"/>
                    <a:pt x="2689" y="323"/>
                  </a:cubicBezTo>
                  <a:cubicBezTo>
                    <a:pt x="2681" y="252"/>
                    <a:pt x="2674" y="182"/>
                    <a:pt x="2665" y="112"/>
                  </a:cubicBezTo>
                  <a:cubicBezTo>
                    <a:pt x="2665" y="104"/>
                    <a:pt x="2662" y="98"/>
                    <a:pt x="2659" y="92"/>
                  </a:cubicBezTo>
                  <a:close/>
                  <a:moveTo>
                    <a:pt x="17194" y="3414"/>
                  </a:moveTo>
                  <a:cubicBezTo>
                    <a:pt x="17031" y="3563"/>
                    <a:pt x="16877" y="3724"/>
                    <a:pt x="16733" y="3888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1"/>
                  </a:cubicBezTo>
                  <a:cubicBezTo>
                    <a:pt x="17182" y="3421"/>
                    <a:pt x="17188" y="3418"/>
                    <a:pt x="17194" y="3414"/>
                  </a:cubicBezTo>
                  <a:close/>
                  <a:moveTo>
                    <a:pt x="2722" y="3496"/>
                  </a:moveTo>
                  <a:cubicBezTo>
                    <a:pt x="2883" y="3498"/>
                    <a:pt x="3043" y="3498"/>
                    <a:pt x="3204" y="3498"/>
                  </a:cubicBezTo>
                  <a:cubicBezTo>
                    <a:pt x="3297" y="3498"/>
                    <a:pt x="3389" y="3498"/>
                    <a:pt x="3482" y="3498"/>
                  </a:cubicBezTo>
                  <a:lnTo>
                    <a:pt x="3482" y="3498"/>
                  </a:lnTo>
                  <a:cubicBezTo>
                    <a:pt x="3468" y="3670"/>
                    <a:pt x="3474" y="3843"/>
                    <a:pt x="3494" y="4014"/>
                  </a:cubicBezTo>
                  <a:cubicBezTo>
                    <a:pt x="3233" y="3845"/>
                    <a:pt x="2979" y="3669"/>
                    <a:pt x="2722" y="3496"/>
                  </a:cubicBezTo>
                  <a:close/>
                  <a:moveTo>
                    <a:pt x="19339" y="752"/>
                  </a:moveTo>
                  <a:cubicBezTo>
                    <a:pt x="19298" y="771"/>
                    <a:pt x="19302" y="815"/>
                    <a:pt x="19325" y="844"/>
                  </a:cubicBezTo>
                  <a:cubicBezTo>
                    <a:pt x="18980" y="1376"/>
                    <a:pt x="18587" y="1862"/>
                    <a:pt x="18182" y="2349"/>
                  </a:cubicBezTo>
                  <a:cubicBezTo>
                    <a:pt x="18154" y="2381"/>
                    <a:pt x="18169" y="2421"/>
                    <a:pt x="18198" y="2436"/>
                  </a:cubicBezTo>
                  <a:cubicBezTo>
                    <a:pt x="18156" y="2449"/>
                    <a:pt x="18127" y="2502"/>
                    <a:pt x="18166" y="2544"/>
                  </a:cubicBezTo>
                  <a:cubicBezTo>
                    <a:pt x="18416" y="2812"/>
                    <a:pt x="18655" y="3082"/>
                    <a:pt x="18871" y="3377"/>
                  </a:cubicBezTo>
                  <a:cubicBezTo>
                    <a:pt x="19024" y="3584"/>
                    <a:pt x="19156" y="3805"/>
                    <a:pt x="19321" y="4003"/>
                  </a:cubicBezTo>
                  <a:cubicBezTo>
                    <a:pt x="18993" y="3989"/>
                    <a:pt x="18663" y="3980"/>
                    <a:pt x="18333" y="3980"/>
                  </a:cubicBezTo>
                  <a:cubicBezTo>
                    <a:pt x="17818" y="3980"/>
                    <a:pt x="17302" y="4001"/>
                    <a:pt x="16791" y="4055"/>
                  </a:cubicBezTo>
                  <a:cubicBezTo>
                    <a:pt x="16911" y="3943"/>
                    <a:pt x="17027" y="3822"/>
                    <a:pt x="17139" y="3700"/>
                  </a:cubicBezTo>
                  <a:cubicBezTo>
                    <a:pt x="17144" y="3703"/>
                    <a:pt x="17149" y="3706"/>
                    <a:pt x="17157" y="3706"/>
                  </a:cubicBezTo>
                  <a:cubicBezTo>
                    <a:pt x="17158" y="3706"/>
                    <a:pt x="17159" y="3706"/>
                    <a:pt x="17161" y="3706"/>
                  </a:cubicBezTo>
                  <a:cubicBezTo>
                    <a:pt x="17328" y="3691"/>
                    <a:pt x="17498" y="3679"/>
                    <a:pt x="17664" y="3646"/>
                  </a:cubicBezTo>
                  <a:cubicBezTo>
                    <a:pt x="17694" y="3640"/>
                    <a:pt x="17686" y="3592"/>
                    <a:pt x="17656" y="3592"/>
                  </a:cubicBezTo>
                  <a:cubicBezTo>
                    <a:pt x="17500" y="3595"/>
                    <a:pt x="17345" y="3618"/>
                    <a:pt x="17192" y="3640"/>
                  </a:cubicBezTo>
                  <a:cubicBezTo>
                    <a:pt x="17280" y="3538"/>
                    <a:pt x="17365" y="3436"/>
                    <a:pt x="17443" y="3330"/>
                  </a:cubicBezTo>
                  <a:cubicBezTo>
                    <a:pt x="17454" y="3315"/>
                    <a:pt x="17454" y="3300"/>
                    <a:pt x="17449" y="3288"/>
                  </a:cubicBezTo>
                  <a:cubicBezTo>
                    <a:pt x="17503" y="2466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21"/>
                    <a:pt x="18023" y="825"/>
                    <a:pt x="18340" y="828"/>
                  </a:cubicBezTo>
                  <a:cubicBezTo>
                    <a:pt x="18490" y="831"/>
                    <a:pt x="18652" y="844"/>
                    <a:pt x="18811" y="844"/>
                  </a:cubicBezTo>
                  <a:cubicBezTo>
                    <a:pt x="18997" y="844"/>
                    <a:pt x="19181" y="826"/>
                    <a:pt x="19339" y="752"/>
                  </a:cubicBezTo>
                  <a:close/>
                  <a:moveTo>
                    <a:pt x="3781" y="1"/>
                  </a:moveTo>
                  <a:cubicBezTo>
                    <a:pt x="3380" y="1"/>
                    <a:pt x="2979" y="7"/>
                    <a:pt x="2580" y="25"/>
                  </a:cubicBezTo>
                  <a:cubicBezTo>
                    <a:pt x="2563" y="26"/>
                    <a:pt x="2553" y="36"/>
                    <a:pt x="2550" y="49"/>
                  </a:cubicBezTo>
                  <a:cubicBezTo>
                    <a:pt x="2528" y="59"/>
                    <a:pt x="2513" y="79"/>
                    <a:pt x="2516" y="112"/>
                  </a:cubicBezTo>
                  <a:cubicBezTo>
                    <a:pt x="2537" y="347"/>
                    <a:pt x="2556" y="583"/>
                    <a:pt x="2572" y="820"/>
                  </a:cubicBezTo>
                  <a:cubicBezTo>
                    <a:pt x="2592" y="1130"/>
                    <a:pt x="2605" y="1442"/>
                    <a:pt x="2607" y="1755"/>
                  </a:cubicBezTo>
                  <a:cubicBezTo>
                    <a:pt x="2611" y="2304"/>
                    <a:pt x="2553" y="2852"/>
                    <a:pt x="2566" y="3399"/>
                  </a:cubicBezTo>
                  <a:cubicBezTo>
                    <a:pt x="2566" y="3405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5"/>
                    <a:pt x="2564" y="3499"/>
                    <a:pt x="2576" y="3509"/>
                  </a:cubicBezTo>
                  <a:cubicBezTo>
                    <a:pt x="2803" y="3712"/>
                    <a:pt x="3051" y="3883"/>
                    <a:pt x="3310" y="4037"/>
                  </a:cubicBezTo>
                  <a:cubicBezTo>
                    <a:pt x="2260" y="4044"/>
                    <a:pt x="1207" y="4035"/>
                    <a:pt x="158" y="4081"/>
                  </a:cubicBezTo>
                  <a:cubicBezTo>
                    <a:pt x="650" y="3626"/>
                    <a:pt x="1136" y="3146"/>
                    <a:pt x="1594" y="2657"/>
                  </a:cubicBezTo>
                  <a:cubicBezTo>
                    <a:pt x="1619" y="2631"/>
                    <a:pt x="1616" y="2601"/>
                    <a:pt x="1602" y="2578"/>
                  </a:cubicBezTo>
                  <a:cubicBezTo>
                    <a:pt x="1610" y="2560"/>
                    <a:pt x="1610" y="2536"/>
                    <a:pt x="1593" y="2516"/>
                  </a:cubicBezTo>
                  <a:cubicBezTo>
                    <a:pt x="1146" y="1980"/>
                    <a:pt x="716" y="1433"/>
                    <a:pt x="374" y="823"/>
                  </a:cubicBezTo>
                  <a:lnTo>
                    <a:pt x="374" y="823"/>
                  </a:lnTo>
                  <a:cubicBezTo>
                    <a:pt x="883" y="857"/>
                    <a:pt x="1409" y="888"/>
                    <a:pt x="1927" y="888"/>
                  </a:cubicBezTo>
                  <a:cubicBezTo>
                    <a:pt x="2119" y="888"/>
                    <a:pt x="2310" y="884"/>
                    <a:pt x="2498" y="874"/>
                  </a:cubicBezTo>
                  <a:cubicBezTo>
                    <a:pt x="2536" y="873"/>
                    <a:pt x="2553" y="846"/>
                    <a:pt x="2553" y="820"/>
                  </a:cubicBezTo>
                  <a:cubicBezTo>
                    <a:pt x="2553" y="793"/>
                    <a:pt x="2535" y="765"/>
                    <a:pt x="2498" y="762"/>
                  </a:cubicBezTo>
                  <a:cubicBezTo>
                    <a:pt x="2051" y="717"/>
                    <a:pt x="1588" y="704"/>
                    <a:pt x="1128" y="704"/>
                  </a:cubicBezTo>
                  <a:cubicBezTo>
                    <a:pt x="861" y="704"/>
                    <a:pt x="595" y="709"/>
                    <a:pt x="333" y="714"/>
                  </a:cubicBezTo>
                  <a:cubicBezTo>
                    <a:pt x="320" y="715"/>
                    <a:pt x="311" y="719"/>
                    <a:pt x="301" y="726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09"/>
                  </a:cubicBezTo>
                  <a:cubicBezTo>
                    <a:pt x="582" y="1448"/>
                    <a:pt x="973" y="2057"/>
                    <a:pt x="1487" y="2577"/>
                  </a:cubicBezTo>
                  <a:cubicBezTo>
                    <a:pt x="989" y="3022"/>
                    <a:pt x="505" y="3514"/>
                    <a:pt x="67" y="4018"/>
                  </a:cubicBezTo>
                  <a:cubicBezTo>
                    <a:pt x="47" y="4041"/>
                    <a:pt x="50" y="4067"/>
                    <a:pt x="63" y="4085"/>
                  </a:cubicBezTo>
                  <a:cubicBezTo>
                    <a:pt x="1" y="4092"/>
                    <a:pt x="1" y="4185"/>
                    <a:pt x="66" y="4187"/>
                  </a:cubicBezTo>
                  <a:cubicBezTo>
                    <a:pt x="379" y="4195"/>
                    <a:pt x="693" y="4199"/>
                    <a:pt x="1007" y="4199"/>
                  </a:cubicBezTo>
                  <a:cubicBezTo>
                    <a:pt x="1843" y="4199"/>
                    <a:pt x="2679" y="4175"/>
                    <a:pt x="3514" y="4164"/>
                  </a:cubicBezTo>
                  <a:cubicBezTo>
                    <a:pt x="3556" y="4164"/>
                    <a:pt x="3576" y="4131"/>
                    <a:pt x="3575" y="4098"/>
                  </a:cubicBezTo>
                  <a:cubicBezTo>
                    <a:pt x="3598" y="4094"/>
                    <a:pt x="3616" y="4077"/>
                    <a:pt x="3614" y="4045"/>
                  </a:cubicBezTo>
                  <a:cubicBezTo>
                    <a:pt x="3601" y="3862"/>
                    <a:pt x="3600" y="3681"/>
                    <a:pt x="3601" y="3499"/>
                  </a:cubicBezTo>
                  <a:cubicBezTo>
                    <a:pt x="5697" y="3493"/>
                    <a:pt x="7794" y="3412"/>
                    <a:pt x="9890" y="3402"/>
                  </a:cubicBezTo>
                  <a:cubicBezTo>
                    <a:pt x="10674" y="3397"/>
                    <a:pt x="11459" y="3395"/>
                    <a:pt x="12243" y="3395"/>
                  </a:cubicBezTo>
                  <a:cubicBezTo>
                    <a:pt x="13691" y="3395"/>
                    <a:pt x="15139" y="3402"/>
                    <a:pt x="16586" y="3415"/>
                  </a:cubicBezTo>
                  <a:cubicBezTo>
                    <a:pt x="16600" y="3637"/>
                    <a:pt x="16604" y="3856"/>
                    <a:pt x="16603" y="4078"/>
                  </a:cubicBezTo>
                  <a:cubicBezTo>
                    <a:pt x="16562" y="4094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30" y="4140"/>
                    <a:pt x="18044" y="4114"/>
                    <a:pt x="18760" y="4114"/>
                  </a:cubicBezTo>
                  <a:cubicBezTo>
                    <a:pt x="18953" y="4114"/>
                    <a:pt x="19147" y="4116"/>
                    <a:pt x="19341" y="4121"/>
                  </a:cubicBezTo>
                  <a:cubicBezTo>
                    <a:pt x="19342" y="4121"/>
                    <a:pt x="19343" y="4121"/>
                    <a:pt x="19343" y="4121"/>
                  </a:cubicBezTo>
                  <a:cubicBezTo>
                    <a:pt x="19374" y="4121"/>
                    <a:pt x="19391" y="4101"/>
                    <a:pt x="19396" y="4077"/>
                  </a:cubicBezTo>
                  <a:cubicBezTo>
                    <a:pt x="19396" y="4077"/>
                    <a:pt x="19397" y="4077"/>
                    <a:pt x="19398" y="4077"/>
                  </a:cubicBezTo>
                  <a:cubicBezTo>
                    <a:pt x="19427" y="4077"/>
                    <a:pt x="19456" y="4044"/>
                    <a:pt x="19437" y="4014"/>
                  </a:cubicBezTo>
                  <a:cubicBezTo>
                    <a:pt x="19103" y="3446"/>
                    <a:pt x="18737" y="2909"/>
                    <a:pt x="18260" y="2451"/>
                  </a:cubicBezTo>
                  <a:cubicBezTo>
                    <a:pt x="18254" y="2444"/>
                    <a:pt x="18247" y="2440"/>
                    <a:pt x="18240" y="2437"/>
                  </a:cubicBezTo>
                  <a:cubicBezTo>
                    <a:pt x="18246" y="2435"/>
                    <a:pt x="18252" y="2432"/>
                    <a:pt x="18258" y="2426"/>
                  </a:cubicBezTo>
                  <a:cubicBezTo>
                    <a:pt x="18751" y="1988"/>
                    <a:pt x="19157" y="1443"/>
                    <a:pt x="19491" y="876"/>
                  </a:cubicBezTo>
                  <a:cubicBezTo>
                    <a:pt x="19513" y="838"/>
                    <a:pt x="19498" y="802"/>
                    <a:pt x="19472" y="780"/>
                  </a:cubicBezTo>
                  <a:cubicBezTo>
                    <a:pt x="19475" y="746"/>
                    <a:pt x="19450" y="715"/>
                    <a:pt x="19418" y="703"/>
                  </a:cubicBezTo>
                  <a:cubicBezTo>
                    <a:pt x="19313" y="666"/>
                    <a:pt x="19189" y="655"/>
                    <a:pt x="19059" y="655"/>
                  </a:cubicBezTo>
                  <a:cubicBezTo>
                    <a:pt x="18865" y="655"/>
                    <a:pt x="18661" y="680"/>
                    <a:pt x="18495" y="681"/>
                  </a:cubicBezTo>
                  <a:cubicBezTo>
                    <a:pt x="18123" y="682"/>
                    <a:pt x="17753" y="683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3"/>
                    <a:pt x="17265" y="73"/>
                  </a:cubicBezTo>
                  <a:cubicBezTo>
                    <a:pt x="17249" y="73"/>
                    <a:pt x="17233" y="78"/>
                    <a:pt x="17222" y="88"/>
                  </a:cubicBezTo>
                  <a:cubicBezTo>
                    <a:pt x="17215" y="86"/>
                    <a:pt x="17209" y="85"/>
                    <a:pt x="17202" y="85"/>
                  </a:cubicBezTo>
                  <a:cubicBezTo>
                    <a:pt x="15550" y="46"/>
                    <a:pt x="13897" y="44"/>
                    <a:pt x="12243" y="44"/>
                  </a:cubicBezTo>
                  <a:cubicBezTo>
                    <a:pt x="11980" y="44"/>
                    <a:pt x="11716" y="44"/>
                    <a:pt x="11453" y="44"/>
                  </a:cubicBezTo>
                  <a:cubicBezTo>
                    <a:pt x="10924" y="44"/>
                    <a:pt x="10396" y="43"/>
                    <a:pt x="9868" y="42"/>
                  </a:cubicBezTo>
                  <a:cubicBezTo>
                    <a:pt x="8650" y="38"/>
                    <a:pt x="7431" y="34"/>
                    <a:pt x="6211" y="30"/>
                  </a:cubicBezTo>
                  <a:cubicBezTo>
                    <a:pt x="5404" y="26"/>
                    <a:pt x="4591" y="1"/>
                    <a:pt x="37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51"/>
            <p:cNvSpPr/>
            <p:nvPr/>
          </p:nvSpPr>
          <p:spPr>
            <a:xfrm>
              <a:off x="8699454" y="1976013"/>
              <a:ext cx="38699" cy="4718"/>
            </a:xfrm>
            <a:custGeom>
              <a:avLst/>
              <a:gdLst/>
              <a:ahLst/>
              <a:cxnLst/>
              <a:rect l="l" t="t" r="r" b="b"/>
              <a:pathLst>
                <a:path w="730" h="89" extrusionOk="0">
                  <a:moveTo>
                    <a:pt x="438" y="1"/>
                  </a:moveTo>
                  <a:cubicBezTo>
                    <a:pt x="307" y="1"/>
                    <a:pt x="174" y="9"/>
                    <a:pt x="45" y="10"/>
                  </a:cubicBezTo>
                  <a:cubicBezTo>
                    <a:pt x="0" y="11"/>
                    <a:pt x="0" y="79"/>
                    <a:pt x="45" y="79"/>
                  </a:cubicBezTo>
                  <a:cubicBezTo>
                    <a:pt x="177" y="81"/>
                    <a:pt x="312" y="89"/>
                    <a:pt x="446" y="89"/>
                  </a:cubicBezTo>
                  <a:cubicBezTo>
                    <a:pt x="528" y="89"/>
                    <a:pt x="610" y="86"/>
                    <a:pt x="690" y="76"/>
                  </a:cubicBezTo>
                  <a:cubicBezTo>
                    <a:pt x="730" y="71"/>
                    <a:pt x="730" y="20"/>
                    <a:pt x="690" y="14"/>
                  </a:cubicBezTo>
                  <a:cubicBezTo>
                    <a:pt x="607" y="4"/>
                    <a:pt x="523" y="1"/>
                    <a:pt x="4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51"/>
            <p:cNvSpPr/>
            <p:nvPr/>
          </p:nvSpPr>
          <p:spPr>
            <a:xfrm>
              <a:off x="8683444" y="2106157"/>
              <a:ext cx="38964" cy="8323"/>
            </a:xfrm>
            <a:custGeom>
              <a:avLst/>
              <a:gdLst/>
              <a:ahLst/>
              <a:cxnLst/>
              <a:rect l="l" t="t" r="r" b="b"/>
              <a:pathLst>
                <a:path w="735" h="157" extrusionOk="0">
                  <a:moveTo>
                    <a:pt x="45" y="0"/>
                  </a:moveTo>
                  <a:cubicBezTo>
                    <a:pt x="12" y="0"/>
                    <a:pt x="1" y="52"/>
                    <a:pt x="38" y="63"/>
                  </a:cubicBezTo>
                  <a:cubicBezTo>
                    <a:pt x="230" y="119"/>
                    <a:pt x="432" y="156"/>
                    <a:pt x="634" y="156"/>
                  </a:cubicBezTo>
                  <a:cubicBezTo>
                    <a:pt x="654" y="156"/>
                    <a:pt x="674" y="156"/>
                    <a:pt x="694" y="155"/>
                  </a:cubicBezTo>
                  <a:cubicBezTo>
                    <a:pt x="735" y="154"/>
                    <a:pt x="734" y="96"/>
                    <a:pt x="694" y="93"/>
                  </a:cubicBezTo>
                  <a:cubicBezTo>
                    <a:pt x="477" y="76"/>
                    <a:pt x="266" y="54"/>
                    <a:pt x="54" y="1"/>
                  </a:cubicBezTo>
                  <a:cubicBezTo>
                    <a:pt x="51" y="0"/>
                    <a:pt x="48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51"/>
            <p:cNvSpPr/>
            <p:nvPr/>
          </p:nvSpPr>
          <p:spPr>
            <a:xfrm>
              <a:off x="8652326" y="1971136"/>
              <a:ext cx="30694" cy="3976"/>
            </a:xfrm>
            <a:custGeom>
              <a:avLst/>
              <a:gdLst/>
              <a:ahLst/>
              <a:cxnLst/>
              <a:rect l="l" t="t" r="r" b="b"/>
              <a:pathLst>
                <a:path w="579" h="75" extrusionOk="0">
                  <a:moveTo>
                    <a:pt x="371" y="1"/>
                  </a:moveTo>
                  <a:cubicBezTo>
                    <a:pt x="261" y="1"/>
                    <a:pt x="150" y="5"/>
                    <a:pt x="40" y="8"/>
                  </a:cubicBezTo>
                  <a:cubicBezTo>
                    <a:pt x="1" y="10"/>
                    <a:pt x="0" y="67"/>
                    <a:pt x="40" y="68"/>
                  </a:cubicBezTo>
                  <a:cubicBezTo>
                    <a:pt x="150" y="71"/>
                    <a:pt x="261" y="74"/>
                    <a:pt x="371" y="74"/>
                  </a:cubicBezTo>
                  <a:cubicBezTo>
                    <a:pt x="426" y="74"/>
                    <a:pt x="481" y="73"/>
                    <a:pt x="535" y="71"/>
                  </a:cubicBezTo>
                  <a:cubicBezTo>
                    <a:pt x="578" y="68"/>
                    <a:pt x="578" y="7"/>
                    <a:pt x="535" y="5"/>
                  </a:cubicBezTo>
                  <a:cubicBezTo>
                    <a:pt x="481" y="2"/>
                    <a:pt x="426" y="1"/>
                    <a:pt x="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51"/>
            <p:cNvSpPr/>
            <p:nvPr/>
          </p:nvSpPr>
          <p:spPr>
            <a:xfrm>
              <a:off x="8609705" y="1944577"/>
              <a:ext cx="31012" cy="4453"/>
            </a:xfrm>
            <a:custGeom>
              <a:avLst/>
              <a:gdLst/>
              <a:ahLst/>
              <a:cxnLst/>
              <a:rect l="l" t="t" r="r" b="b"/>
              <a:pathLst>
                <a:path w="585" h="84" extrusionOk="0">
                  <a:moveTo>
                    <a:pt x="316" y="1"/>
                  </a:moveTo>
                  <a:cubicBezTo>
                    <a:pt x="227" y="1"/>
                    <a:pt x="137" y="4"/>
                    <a:pt x="49" y="5"/>
                  </a:cubicBezTo>
                  <a:cubicBezTo>
                    <a:pt x="1" y="6"/>
                    <a:pt x="1" y="78"/>
                    <a:pt x="49" y="78"/>
                  </a:cubicBezTo>
                  <a:cubicBezTo>
                    <a:pt x="141" y="80"/>
                    <a:pt x="234" y="83"/>
                    <a:pt x="327" y="83"/>
                  </a:cubicBezTo>
                  <a:cubicBezTo>
                    <a:pt x="401" y="83"/>
                    <a:pt x="474" y="81"/>
                    <a:pt x="546" y="73"/>
                  </a:cubicBezTo>
                  <a:cubicBezTo>
                    <a:pt x="584" y="69"/>
                    <a:pt x="584" y="16"/>
                    <a:pt x="546" y="12"/>
                  </a:cubicBezTo>
                  <a:cubicBezTo>
                    <a:pt x="470" y="3"/>
                    <a:pt x="393" y="1"/>
                    <a:pt x="3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51"/>
            <p:cNvSpPr/>
            <p:nvPr/>
          </p:nvSpPr>
          <p:spPr>
            <a:xfrm>
              <a:off x="8594013" y="2065868"/>
              <a:ext cx="28680" cy="6945"/>
            </a:xfrm>
            <a:custGeom>
              <a:avLst/>
              <a:gdLst/>
              <a:ahLst/>
              <a:cxnLst/>
              <a:rect l="l" t="t" r="r" b="b"/>
              <a:pathLst>
                <a:path w="541" h="131" extrusionOk="0">
                  <a:moveTo>
                    <a:pt x="43" y="0"/>
                  </a:moveTo>
                  <a:cubicBezTo>
                    <a:pt x="7" y="0"/>
                    <a:pt x="0" y="63"/>
                    <a:pt x="38" y="70"/>
                  </a:cubicBezTo>
                  <a:cubicBezTo>
                    <a:pt x="187" y="95"/>
                    <a:pt x="342" y="130"/>
                    <a:pt x="493" y="131"/>
                  </a:cubicBezTo>
                  <a:cubicBezTo>
                    <a:pt x="494" y="131"/>
                    <a:pt x="494" y="131"/>
                    <a:pt x="494" y="131"/>
                  </a:cubicBezTo>
                  <a:cubicBezTo>
                    <a:pt x="532" y="131"/>
                    <a:pt x="540" y="72"/>
                    <a:pt x="502" y="63"/>
                  </a:cubicBezTo>
                  <a:cubicBezTo>
                    <a:pt x="356" y="24"/>
                    <a:pt x="198" y="16"/>
                    <a:pt x="47" y="1"/>
                  </a:cubicBezTo>
                  <a:cubicBezTo>
                    <a:pt x="46" y="1"/>
                    <a:pt x="44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51"/>
            <p:cNvSpPr/>
            <p:nvPr/>
          </p:nvSpPr>
          <p:spPr>
            <a:xfrm>
              <a:off x="8549378" y="1947069"/>
              <a:ext cx="36261" cy="6149"/>
            </a:xfrm>
            <a:custGeom>
              <a:avLst/>
              <a:gdLst/>
              <a:ahLst/>
              <a:cxnLst/>
              <a:rect l="l" t="t" r="r" b="b"/>
              <a:pathLst>
                <a:path w="684" h="116" extrusionOk="0">
                  <a:moveTo>
                    <a:pt x="43" y="0"/>
                  </a:moveTo>
                  <a:cubicBezTo>
                    <a:pt x="0" y="0"/>
                    <a:pt x="3" y="66"/>
                    <a:pt x="45" y="71"/>
                  </a:cubicBezTo>
                  <a:cubicBezTo>
                    <a:pt x="244" y="90"/>
                    <a:pt x="442" y="111"/>
                    <a:pt x="641" y="116"/>
                  </a:cubicBezTo>
                  <a:cubicBezTo>
                    <a:pt x="641" y="116"/>
                    <a:pt x="642" y="116"/>
                    <a:pt x="642" y="116"/>
                  </a:cubicBezTo>
                  <a:cubicBezTo>
                    <a:pt x="675" y="116"/>
                    <a:pt x="683" y="61"/>
                    <a:pt x="650" y="56"/>
                  </a:cubicBezTo>
                  <a:cubicBezTo>
                    <a:pt x="450" y="27"/>
                    <a:pt x="248" y="15"/>
                    <a:pt x="45" y="0"/>
                  </a:cubicBezTo>
                  <a:cubicBezTo>
                    <a:pt x="44" y="0"/>
                    <a:pt x="44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51"/>
            <p:cNvSpPr/>
            <p:nvPr/>
          </p:nvSpPr>
          <p:spPr>
            <a:xfrm>
              <a:off x="8541638" y="2065921"/>
              <a:ext cx="30482" cy="3976"/>
            </a:xfrm>
            <a:custGeom>
              <a:avLst/>
              <a:gdLst/>
              <a:ahLst/>
              <a:cxnLst/>
              <a:rect l="l" t="t" r="r" b="b"/>
              <a:pathLst>
                <a:path w="575" h="75" extrusionOk="0">
                  <a:moveTo>
                    <a:pt x="316" y="0"/>
                  </a:moveTo>
                  <a:cubicBezTo>
                    <a:pt x="225" y="0"/>
                    <a:pt x="133" y="4"/>
                    <a:pt x="42" y="6"/>
                  </a:cubicBezTo>
                  <a:cubicBezTo>
                    <a:pt x="2" y="7"/>
                    <a:pt x="1" y="68"/>
                    <a:pt x="42" y="68"/>
                  </a:cubicBezTo>
                  <a:cubicBezTo>
                    <a:pt x="135" y="70"/>
                    <a:pt x="228" y="74"/>
                    <a:pt x="320" y="74"/>
                  </a:cubicBezTo>
                  <a:cubicBezTo>
                    <a:pt x="393" y="74"/>
                    <a:pt x="466" y="72"/>
                    <a:pt x="538" y="65"/>
                  </a:cubicBezTo>
                  <a:cubicBezTo>
                    <a:pt x="574" y="62"/>
                    <a:pt x="574" y="12"/>
                    <a:pt x="538" y="9"/>
                  </a:cubicBezTo>
                  <a:cubicBezTo>
                    <a:pt x="464" y="3"/>
                    <a:pt x="390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51"/>
            <p:cNvSpPr/>
            <p:nvPr/>
          </p:nvSpPr>
          <p:spPr>
            <a:xfrm>
              <a:off x="8480886" y="1942032"/>
              <a:ext cx="36208" cy="4294"/>
            </a:xfrm>
            <a:custGeom>
              <a:avLst/>
              <a:gdLst/>
              <a:ahLst/>
              <a:cxnLst/>
              <a:rect l="l" t="t" r="r" b="b"/>
              <a:pathLst>
                <a:path w="683" h="81" extrusionOk="0">
                  <a:moveTo>
                    <a:pt x="378" y="1"/>
                  </a:moveTo>
                  <a:cubicBezTo>
                    <a:pt x="267" y="1"/>
                    <a:pt x="156" y="4"/>
                    <a:pt x="45" y="6"/>
                  </a:cubicBezTo>
                  <a:cubicBezTo>
                    <a:pt x="1" y="6"/>
                    <a:pt x="1" y="76"/>
                    <a:pt x="45" y="76"/>
                  </a:cubicBezTo>
                  <a:cubicBezTo>
                    <a:pt x="154" y="77"/>
                    <a:pt x="263" y="80"/>
                    <a:pt x="371" y="80"/>
                  </a:cubicBezTo>
                  <a:cubicBezTo>
                    <a:pt x="461" y="80"/>
                    <a:pt x="551" y="78"/>
                    <a:pt x="641" y="72"/>
                  </a:cubicBezTo>
                  <a:cubicBezTo>
                    <a:pt x="682" y="70"/>
                    <a:pt x="682" y="12"/>
                    <a:pt x="641" y="9"/>
                  </a:cubicBezTo>
                  <a:cubicBezTo>
                    <a:pt x="554" y="3"/>
                    <a:pt x="466" y="1"/>
                    <a:pt x="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51"/>
            <p:cNvSpPr/>
            <p:nvPr/>
          </p:nvSpPr>
          <p:spPr>
            <a:xfrm>
              <a:off x="8483431" y="2069314"/>
              <a:ext cx="30694" cy="6096"/>
            </a:xfrm>
            <a:custGeom>
              <a:avLst/>
              <a:gdLst/>
              <a:ahLst/>
              <a:cxnLst/>
              <a:rect l="l" t="t" r="r" b="b"/>
              <a:pathLst>
                <a:path w="579" h="115" extrusionOk="0">
                  <a:moveTo>
                    <a:pt x="44" y="1"/>
                  </a:moveTo>
                  <a:cubicBezTo>
                    <a:pt x="12" y="1"/>
                    <a:pt x="1" y="52"/>
                    <a:pt x="36" y="63"/>
                  </a:cubicBezTo>
                  <a:cubicBezTo>
                    <a:pt x="143" y="95"/>
                    <a:pt x="254" y="114"/>
                    <a:pt x="365" y="114"/>
                  </a:cubicBezTo>
                  <a:cubicBezTo>
                    <a:pt x="427" y="114"/>
                    <a:pt x="489" y="108"/>
                    <a:pt x="551" y="95"/>
                  </a:cubicBezTo>
                  <a:cubicBezTo>
                    <a:pt x="579" y="89"/>
                    <a:pt x="573" y="42"/>
                    <a:pt x="545" y="42"/>
                  </a:cubicBezTo>
                  <a:cubicBezTo>
                    <a:pt x="545" y="42"/>
                    <a:pt x="544" y="42"/>
                    <a:pt x="543" y="42"/>
                  </a:cubicBezTo>
                  <a:cubicBezTo>
                    <a:pt x="495" y="46"/>
                    <a:pt x="446" y="48"/>
                    <a:pt x="399" y="48"/>
                  </a:cubicBezTo>
                  <a:cubicBezTo>
                    <a:pt x="282" y="48"/>
                    <a:pt x="167" y="36"/>
                    <a:pt x="53" y="2"/>
                  </a:cubicBezTo>
                  <a:cubicBezTo>
                    <a:pt x="50" y="1"/>
                    <a:pt x="47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51"/>
            <p:cNvSpPr/>
            <p:nvPr/>
          </p:nvSpPr>
          <p:spPr>
            <a:xfrm>
              <a:off x="8428935" y="2071434"/>
              <a:ext cx="24651" cy="5566"/>
            </a:xfrm>
            <a:custGeom>
              <a:avLst/>
              <a:gdLst/>
              <a:ahLst/>
              <a:cxnLst/>
              <a:rect l="l" t="t" r="r" b="b"/>
              <a:pathLst>
                <a:path w="465" h="105" extrusionOk="0">
                  <a:moveTo>
                    <a:pt x="162" y="0"/>
                  </a:moveTo>
                  <a:cubicBezTo>
                    <a:pt x="117" y="0"/>
                    <a:pt x="72" y="4"/>
                    <a:pt x="25" y="12"/>
                  </a:cubicBezTo>
                  <a:cubicBezTo>
                    <a:pt x="1" y="16"/>
                    <a:pt x="6" y="58"/>
                    <a:pt x="29" y="58"/>
                  </a:cubicBezTo>
                  <a:cubicBezTo>
                    <a:pt x="30" y="58"/>
                    <a:pt x="31" y="58"/>
                    <a:pt x="32" y="58"/>
                  </a:cubicBezTo>
                  <a:cubicBezTo>
                    <a:pt x="68" y="53"/>
                    <a:pt x="104" y="51"/>
                    <a:pt x="139" y="51"/>
                  </a:cubicBezTo>
                  <a:cubicBezTo>
                    <a:pt x="237" y="51"/>
                    <a:pt x="332" y="68"/>
                    <a:pt x="424" y="103"/>
                  </a:cubicBezTo>
                  <a:cubicBezTo>
                    <a:pt x="427" y="104"/>
                    <a:pt x="430" y="105"/>
                    <a:pt x="433" y="105"/>
                  </a:cubicBezTo>
                  <a:cubicBezTo>
                    <a:pt x="457" y="105"/>
                    <a:pt x="465" y="65"/>
                    <a:pt x="438" y="55"/>
                  </a:cubicBezTo>
                  <a:cubicBezTo>
                    <a:pt x="347" y="18"/>
                    <a:pt x="256" y="0"/>
                    <a:pt x="1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51"/>
            <p:cNvSpPr/>
            <p:nvPr/>
          </p:nvSpPr>
          <p:spPr>
            <a:xfrm>
              <a:off x="8421089" y="1940654"/>
              <a:ext cx="30217" cy="5407"/>
            </a:xfrm>
            <a:custGeom>
              <a:avLst/>
              <a:gdLst/>
              <a:ahLst/>
              <a:cxnLst/>
              <a:rect l="l" t="t" r="r" b="b"/>
              <a:pathLst>
                <a:path w="570" h="102" extrusionOk="0">
                  <a:moveTo>
                    <a:pt x="530" y="1"/>
                  </a:moveTo>
                  <a:cubicBezTo>
                    <a:pt x="530" y="1"/>
                    <a:pt x="530" y="1"/>
                    <a:pt x="529" y="1"/>
                  </a:cubicBezTo>
                  <a:cubicBezTo>
                    <a:pt x="364" y="5"/>
                    <a:pt x="197" y="33"/>
                    <a:pt x="32" y="51"/>
                  </a:cubicBezTo>
                  <a:cubicBezTo>
                    <a:pt x="1" y="55"/>
                    <a:pt x="0" y="101"/>
                    <a:pt x="30" y="101"/>
                  </a:cubicBezTo>
                  <a:cubicBezTo>
                    <a:pt x="30" y="101"/>
                    <a:pt x="31" y="101"/>
                    <a:pt x="32" y="101"/>
                  </a:cubicBezTo>
                  <a:cubicBezTo>
                    <a:pt x="200" y="89"/>
                    <a:pt x="371" y="85"/>
                    <a:pt x="538" y="59"/>
                  </a:cubicBezTo>
                  <a:cubicBezTo>
                    <a:pt x="569" y="53"/>
                    <a:pt x="562" y="1"/>
                    <a:pt x="5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51"/>
            <p:cNvSpPr/>
            <p:nvPr/>
          </p:nvSpPr>
          <p:spPr>
            <a:xfrm>
              <a:off x="8370887" y="2069101"/>
              <a:ext cx="27566" cy="5990"/>
            </a:xfrm>
            <a:custGeom>
              <a:avLst/>
              <a:gdLst/>
              <a:ahLst/>
              <a:cxnLst/>
              <a:rect l="l" t="t" r="r" b="b"/>
              <a:pathLst>
                <a:path w="520" h="113" extrusionOk="0">
                  <a:moveTo>
                    <a:pt x="483" y="0"/>
                  </a:moveTo>
                  <a:cubicBezTo>
                    <a:pt x="480" y="0"/>
                    <a:pt x="477" y="1"/>
                    <a:pt x="474" y="2"/>
                  </a:cubicBezTo>
                  <a:cubicBezTo>
                    <a:pt x="363" y="34"/>
                    <a:pt x="254" y="55"/>
                    <a:pt x="140" y="55"/>
                  </a:cubicBezTo>
                  <a:cubicBezTo>
                    <a:pt x="106" y="55"/>
                    <a:pt x="71" y="53"/>
                    <a:pt x="35" y="49"/>
                  </a:cubicBezTo>
                  <a:cubicBezTo>
                    <a:pt x="34" y="49"/>
                    <a:pt x="33" y="48"/>
                    <a:pt x="32" y="48"/>
                  </a:cubicBezTo>
                  <a:cubicBezTo>
                    <a:pt x="6" y="48"/>
                    <a:pt x="1" y="96"/>
                    <a:pt x="29" y="100"/>
                  </a:cubicBezTo>
                  <a:cubicBezTo>
                    <a:pt x="82" y="108"/>
                    <a:pt x="136" y="112"/>
                    <a:pt x="189" y="112"/>
                  </a:cubicBezTo>
                  <a:cubicBezTo>
                    <a:pt x="292" y="112"/>
                    <a:pt x="393" y="96"/>
                    <a:pt x="490" y="55"/>
                  </a:cubicBezTo>
                  <a:cubicBezTo>
                    <a:pt x="519" y="43"/>
                    <a:pt x="512" y="0"/>
                    <a:pt x="4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51"/>
            <p:cNvSpPr/>
            <p:nvPr/>
          </p:nvSpPr>
          <p:spPr>
            <a:xfrm>
              <a:off x="8357952" y="1939276"/>
              <a:ext cx="24598" cy="4400"/>
            </a:xfrm>
            <a:custGeom>
              <a:avLst/>
              <a:gdLst/>
              <a:ahLst/>
              <a:cxnLst/>
              <a:rect l="l" t="t" r="r" b="b"/>
              <a:pathLst>
                <a:path w="464" h="83" extrusionOk="0">
                  <a:moveTo>
                    <a:pt x="224" y="1"/>
                  </a:moveTo>
                  <a:cubicBezTo>
                    <a:pt x="157" y="1"/>
                    <a:pt x="91" y="5"/>
                    <a:pt x="29" y="5"/>
                  </a:cubicBezTo>
                  <a:cubicBezTo>
                    <a:pt x="7" y="5"/>
                    <a:pt x="0" y="41"/>
                    <a:pt x="23" y="44"/>
                  </a:cubicBezTo>
                  <a:cubicBezTo>
                    <a:pt x="127" y="58"/>
                    <a:pt x="241" y="83"/>
                    <a:pt x="349" y="83"/>
                  </a:cubicBezTo>
                  <a:cubicBezTo>
                    <a:pt x="378" y="83"/>
                    <a:pt x="407" y="81"/>
                    <a:pt x="435" y="77"/>
                  </a:cubicBezTo>
                  <a:cubicBezTo>
                    <a:pt x="464" y="73"/>
                    <a:pt x="460" y="31"/>
                    <a:pt x="435" y="25"/>
                  </a:cubicBezTo>
                  <a:cubicBezTo>
                    <a:pt x="369" y="6"/>
                    <a:pt x="296" y="1"/>
                    <a:pt x="2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51"/>
            <p:cNvSpPr/>
            <p:nvPr/>
          </p:nvSpPr>
          <p:spPr>
            <a:xfrm>
              <a:off x="8318353" y="2074350"/>
              <a:ext cx="29369" cy="2916"/>
            </a:xfrm>
            <a:custGeom>
              <a:avLst/>
              <a:gdLst/>
              <a:ahLst/>
              <a:cxnLst/>
              <a:rect l="l" t="t" r="r" b="b"/>
              <a:pathLst>
                <a:path w="554" h="55" extrusionOk="0">
                  <a:moveTo>
                    <a:pt x="271" y="0"/>
                  </a:moveTo>
                  <a:cubicBezTo>
                    <a:pt x="192" y="0"/>
                    <a:pt x="112" y="2"/>
                    <a:pt x="33" y="3"/>
                  </a:cubicBezTo>
                  <a:cubicBezTo>
                    <a:pt x="1" y="3"/>
                    <a:pt x="1" y="52"/>
                    <a:pt x="33" y="52"/>
                  </a:cubicBezTo>
                  <a:cubicBezTo>
                    <a:pt x="108" y="53"/>
                    <a:pt x="184" y="54"/>
                    <a:pt x="259" y="54"/>
                  </a:cubicBezTo>
                  <a:cubicBezTo>
                    <a:pt x="349" y="54"/>
                    <a:pt x="439" y="53"/>
                    <a:pt x="529" y="47"/>
                  </a:cubicBezTo>
                  <a:cubicBezTo>
                    <a:pt x="554" y="45"/>
                    <a:pt x="554" y="9"/>
                    <a:pt x="529" y="8"/>
                  </a:cubicBezTo>
                  <a:cubicBezTo>
                    <a:pt x="443" y="2"/>
                    <a:pt x="357" y="0"/>
                    <a:pt x="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51"/>
            <p:cNvSpPr/>
            <p:nvPr/>
          </p:nvSpPr>
          <p:spPr>
            <a:xfrm>
              <a:off x="8281509" y="1940018"/>
              <a:ext cx="29793" cy="5778"/>
            </a:xfrm>
            <a:custGeom>
              <a:avLst/>
              <a:gdLst/>
              <a:ahLst/>
              <a:cxnLst/>
              <a:rect l="l" t="t" r="r" b="b"/>
              <a:pathLst>
                <a:path w="562" h="109" extrusionOk="0">
                  <a:moveTo>
                    <a:pt x="531" y="1"/>
                  </a:moveTo>
                  <a:cubicBezTo>
                    <a:pt x="530" y="1"/>
                    <a:pt x="529" y="1"/>
                    <a:pt x="529" y="1"/>
                  </a:cubicBezTo>
                  <a:cubicBezTo>
                    <a:pt x="361" y="15"/>
                    <a:pt x="195" y="39"/>
                    <a:pt x="27" y="62"/>
                  </a:cubicBezTo>
                  <a:cubicBezTo>
                    <a:pt x="1" y="66"/>
                    <a:pt x="6" y="109"/>
                    <a:pt x="31" y="109"/>
                  </a:cubicBezTo>
                  <a:cubicBezTo>
                    <a:pt x="31" y="109"/>
                    <a:pt x="32" y="109"/>
                    <a:pt x="33" y="109"/>
                  </a:cubicBezTo>
                  <a:cubicBezTo>
                    <a:pt x="201" y="92"/>
                    <a:pt x="369" y="75"/>
                    <a:pt x="534" y="49"/>
                  </a:cubicBezTo>
                  <a:cubicBezTo>
                    <a:pt x="561" y="45"/>
                    <a:pt x="556" y="1"/>
                    <a:pt x="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51"/>
            <p:cNvSpPr/>
            <p:nvPr/>
          </p:nvSpPr>
          <p:spPr>
            <a:xfrm>
              <a:off x="8266454" y="2071805"/>
              <a:ext cx="23538" cy="2757"/>
            </a:xfrm>
            <a:custGeom>
              <a:avLst/>
              <a:gdLst/>
              <a:ahLst/>
              <a:cxnLst/>
              <a:rect l="l" t="t" r="r" b="b"/>
              <a:pathLst>
                <a:path w="444" h="52" extrusionOk="0">
                  <a:moveTo>
                    <a:pt x="314" y="0"/>
                  </a:moveTo>
                  <a:cubicBezTo>
                    <a:pt x="216" y="0"/>
                    <a:pt x="116" y="9"/>
                    <a:pt x="18" y="12"/>
                  </a:cubicBezTo>
                  <a:cubicBezTo>
                    <a:pt x="1" y="13"/>
                    <a:pt x="1" y="39"/>
                    <a:pt x="18" y="40"/>
                  </a:cubicBezTo>
                  <a:cubicBezTo>
                    <a:pt x="114" y="43"/>
                    <a:pt x="213" y="52"/>
                    <a:pt x="310" y="52"/>
                  </a:cubicBezTo>
                  <a:cubicBezTo>
                    <a:pt x="346" y="52"/>
                    <a:pt x="381" y="51"/>
                    <a:pt x="415" y="48"/>
                  </a:cubicBezTo>
                  <a:cubicBezTo>
                    <a:pt x="443" y="45"/>
                    <a:pt x="443" y="6"/>
                    <a:pt x="415" y="4"/>
                  </a:cubicBezTo>
                  <a:cubicBezTo>
                    <a:pt x="382" y="1"/>
                    <a:pt x="348" y="0"/>
                    <a:pt x="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51"/>
            <p:cNvSpPr/>
            <p:nvPr/>
          </p:nvSpPr>
          <p:spPr>
            <a:xfrm>
              <a:off x="8207293" y="2074138"/>
              <a:ext cx="33186" cy="6255"/>
            </a:xfrm>
            <a:custGeom>
              <a:avLst/>
              <a:gdLst/>
              <a:ahLst/>
              <a:cxnLst/>
              <a:rect l="l" t="t" r="r" b="b"/>
              <a:pathLst>
                <a:path w="626" h="118" extrusionOk="0">
                  <a:moveTo>
                    <a:pt x="44" y="0"/>
                  </a:moveTo>
                  <a:cubicBezTo>
                    <a:pt x="13" y="0"/>
                    <a:pt x="1" y="48"/>
                    <a:pt x="35" y="57"/>
                  </a:cubicBezTo>
                  <a:cubicBezTo>
                    <a:pt x="174" y="93"/>
                    <a:pt x="317" y="118"/>
                    <a:pt x="460" y="118"/>
                  </a:cubicBezTo>
                  <a:cubicBezTo>
                    <a:pt x="503" y="118"/>
                    <a:pt x="545" y="116"/>
                    <a:pt x="588" y="111"/>
                  </a:cubicBezTo>
                  <a:cubicBezTo>
                    <a:pt x="625" y="106"/>
                    <a:pt x="626" y="55"/>
                    <a:pt x="588" y="54"/>
                  </a:cubicBezTo>
                  <a:cubicBezTo>
                    <a:pt x="407" y="45"/>
                    <a:pt x="229" y="38"/>
                    <a:pt x="50" y="1"/>
                  </a:cubicBezTo>
                  <a:cubicBezTo>
                    <a:pt x="48" y="0"/>
                    <a:pt x="46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51"/>
            <p:cNvSpPr/>
            <p:nvPr/>
          </p:nvSpPr>
          <p:spPr>
            <a:xfrm>
              <a:off x="8202204" y="1942085"/>
              <a:ext cx="36473" cy="6202"/>
            </a:xfrm>
            <a:custGeom>
              <a:avLst/>
              <a:gdLst/>
              <a:ahLst/>
              <a:cxnLst/>
              <a:rect l="l" t="t" r="r" b="b"/>
              <a:pathLst>
                <a:path w="688" h="117" extrusionOk="0">
                  <a:moveTo>
                    <a:pt x="37" y="0"/>
                  </a:moveTo>
                  <a:cubicBezTo>
                    <a:pt x="1" y="0"/>
                    <a:pt x="3" y="57"/>
                    <a:pt x="40" y="61"/>
                  </a:cubicBezTo>
                  <a:cubicBezTo>
                    <a:pt x="237" y="82"/>
                    <a:pt x="437" y="113"/>
                    <a:pt x="635" y="117"/>
                  </a:cubicBezTo>
                  <a:cubicBezTo>
                    <a:pt x="635" y="117"/>
                    <a:pt x="636" y="117"/>
                    <a:pt x="636" y="117"/>
                  </a:cubicBezTo>
                  <a:cubicBezTo>
                    <a:pt x="677" y="117"/>
                    <a:pt x="687" y="49"/>
                    <a:pt x="645" y="44"/>
                  </a:cubicBezTo>
                  <a:cubicBezTo>
                    <a:pt x="446" y="16"/>
                    <a:pt x="240" y="13"/>
                    <a:pt x="40" y="0"/>
                  </a:cubicBezTo>
                  <a:cubicBezTo>
                    <a:pt x="39" y="0"/>
                    <a:pt x="38" y="0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51"/>
            <p:cNvSpPr/>
            <p:nvPr/>
          </p:nvSpPr>
          <p:spPr>
            <a:xfrm>
              <a:off x="8157568" y="2073767"/>
              <a:ext cx="25075" cy="4082"/>
            </a:xfrm>
            <a:custGeom>
              <a:avLst/>
              <a:gdLst/>
              <a:ahLst/>
              <a:cxnLst/>
              <a:rect l="l" t="t" r="r" b="b"/>
              <a:pathLst>
                <a:path w="473" h="77" extrusionOk="0">
                  <a:moveTo>
                    <a:pt x="306" y="1"/>
                  </a:moveTo>
                  <a:cubicBezTo>
                    <a:pt x="216" y="1"/>
                    <a:pt x="125" y="9"/>
                    <a:pt x="36" y="11"/>
                  </a:cubicBezTo>
                  <a:cubicBezTo>
                    <a:pt x="1" y="11"/>
                    <a:pt x="1" y="65"/>
                    <a:pt x="36" y="66"/>
                  </a:cubicBezTo>
                  <a:cubicBezTo>
                    <a:pt x="123" y="69"/>
                    <a:pt x="213" y="76"/>
                    <a:pt x="301" y="76"/>
                  </a:cubicBezTo>
                  <a:cubicBezTo>
                    <a:pt x="346" y="76"/>
                    <a:pt x="391" y="74"/>
                    <a:pt x="434" y="69"/>
                  </a:cubicBezTo>
                  <a:cubicBezTo>
                    <a:pt x="473" y="64"/>
                    <a:pt x="473" y="13"/>
                    <a:pt x="434" y="8"/>
                  </a:cubicBezTo>
                  <a:cubicBezTo>
                    <a:pt x="392" y="2"/>
                    <a:pt x="350" y="1"/>
                    <a:pt x="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51"/>
            <p:cNvSpPr/>
            <p:nvPr/>
          </p:nvSpPr>
          <p:spPr>
            <a:xfrm>
              <a:off x="8138802" y="1939594"/>
              <a:ext cx="28150" cy="3923"/>
            </a:xfrm>
            <a:custGeom>
              <a:avLst/>
              <a:gdLst/>
              <a:ahLst/>
              <a:cxnLst/>
              <a:rect l="l" t="t" r="r" b="b"/>
              <a:pathLst>
                <a:path w="531" h="74" extrusionOk="0">
                  <a:moveTo>
                    <a:pt x="256" y="0"/>
                  </a:moveTo>
                  <a:cubicBezTo>
                    <a:pt x="185" y="0"/>
                    <a:pt x="114" y="2"/>
                    <a:pt x="43" y="4"/>
                  </a:cubicBezTo>
                  <a:cubicBezTo>
                    <a:pt x="0" y="6"/>
                    <a:pt x="0" y="68"/>
                    <a:pt x="43" y="70"/>
                  </a:cubicBezTo>
                  <a:cubicBezTo>
                    <a:pt x="121" y="72"/>
                    <a:pt x="199" y="74"/>
                    <a:pt x="276" y="74"/>
                  </a:cubicBezTo>
                  <a:cubicBezTo>
                    <a:pt x="347" y="74"/>
                    <a:pt x="418" y="72"/>
                    <a:pt x="489" y="69"/>
                  </a:cubicBezTo>
                  <a:cubicBezTo>
                    <a:pt x="531" y="67"/>
                    <a:pt x="531" y="7"/>
                    <a:pt x="489" y="6"/>
                  </a:cubicBezTo>
                  <a:cubicBezTo>
                    <a:pt x="412" y="2"/>
                    <a:pt x="334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51"/>
            <p:cNvSpPr/>
            <p:nvPr/>
          </p:nvSpPr>
          <p:spPr>
            <a:xfrm>
              <a:off x="8091568" y="2071964"/>
              <a:ext cx="33345" cy="5990"/>
            </a:xfrm>
            <a:custGeom>
              <a:avLst/>
              <a:gdLst/>
              <a:ahLst/>
              <a:cxnLst/>
              <a:rect l="l" t="t" r="r" b="b"/>
              <a:pathLst>
                <a:path w="629" h="113" extrusionOk="0">
                  <a:moveTo>
                    <a:pt x="39" y="0"/>
                  </a:moveTo>
                  <a:cubicBezTo>
                    <a:pt x="10" y="0"/>
                    <a:pt x="1" y="45"/>
                    <a:pt x="32" y="54"/>
                  </a:cubicBezTo>
                  <a:cubicBezTo>
                    <a:pt x="159" y="92"/>
                    <a:pt x="288" y="113"/>
                    <a:pt x="419" y="113"/>
                  </a:cubicBezTo>
                  <a:cubicBezTo>
                    <a:pt x="477" y="113"/>
                    <a:pt x="536" y="109"/>
                    <a:pt x="594" y="100"/>
                  </a:cubicBezTo>
                  <a:cubicBezTo>
                    <a:pt x="628" y="96"/>
                    <a:pt x="621" y="38"/>
                    <a:pt x="588" y="38"/>
                  </a:cubicBezTo>
                  <a:cubicBezTo>
                    <a:pt x="587" y="38"/>
                    <a:pt x="586" y="38"/>
                    <a:pt x="585" y="38"/>
                  </a:cubicBezTo>
                  <a:cubicBezTo>
                    <a:pt x="527" y="43"/>
                    <a:pt x="470" y="46"/>
                    <a:pt x="413" y="46"/>
                  </a:cubicBezTo>
                  <a:cubicBezTo>
                    <a:pt x="290" y="46"/>
                    <a:pt x="169" y="33"/>
                    <a:pt x="46" y="1"/>
                  </a:cubicBezTo>
                  <a:cubicBezTo>
                    <a:pt x="43" y="0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51"/>
            <p:cNvSpPr/>
            <p:nvPr/>
          </p:nvSpPr>
          <p:spPr>
            <a:xfrm>
              <a:off x="8073067" y="1935565"/>
              <a:ext cx="30535" cy="5460"/>
            </a:xfrm>
            <a:custGeom>
              <a:avLst/>
              <a:gdLst/>
              <a:ahLst/>
              <a:cxnLst/>
              <a:rect l="l" t="t" r="r" b="b"/>
              <a:pathLst>
                <a:path w="576" h="103" extrusionOk="0">
                  <a:moveTo>
                    <a:pt x="539" y="0"/>
                  </a:moveTo>
                  <a:cubicBezTo>
                    <a:pt x="538" y="0"/>
                    <a:pt x="536" y="0"/>
                    <a:pt x="535" y="1"/>
                  </a:cubicBezTo>
                  <a:cubicBezTo>
                    <a:pt x="416" y="22"/>
                    <a:pt x="301" y="42"/>
                    <a:pt x="183" y="42"/>
                  </a:cubicBezTo>
                  <a:cubicBezTo>
                    <a:pt x="139" y="42"/>
                    <a:pt x="94" y="39"/>
                    <a:pt x="49" y="33"/>
                  </a:cubicBezTo>
                  <a:cubicBezTo>
                    <a:pt x="47" y="32"/>
                    <a:pt x="46" y="32"/>
                    <a:pt x="44" y="32"/>
                  </a:cubicBezTo>
                  <a:cubicBezTo>
                    <a:pt x="13" y="32"/>
                    <a:pt x="0" y="81"/>
                    <a:pt x="34" y="86"/>
                  </a:cubicBezTo>
                  <a:cubicBezTo>
                    <a:pt x="100" y="96"/>
                    <a:pt x="167" y="103"/>
                    <a:pt x="233" y="103"/>
                  </a:cubicBezTo>
                  <a:cubicBezTo>
                    <a:pt x="342" y="103"/>
                    <a:pt x="450" y="86"/>
                    <a:pt x="551" y="41"/>
                  </a:cubicBezTo>
                  <a:cubicBezTo>
                    <a:pt x="575" y="31"/>
                    <a:pt x="559" y="0"/>
                    <a:pt x="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51"/>
            <p:cNvSpPr/>
            <p:nvPr/>
          </p:nvSpPr>
          <p:spPr>
            <a:xfrm>
              <a:off x="8041578" y="2074032"/>
              <a:ext cx="27673" cy="3552"/>
            </a:xfrm>
            <a:custGeom>
              <a:avLst/>
              <a:gdLst/>
              <a:ahLst/>
              <a:cxnLst/>
              <a:rect l="l" t="t" r="r" b="b"/>
              <a:pathLst>
                <a:path w="522" h="67" extrusionOk="0">
                  <a:moveTo>
                    <a:pt x="273" y="0"/>
                  </a:moveTo>
                  <a:cubicBezTo>
                    <a:pt x="195" y="0"/>
                    <a:pt x="117" y="2"/>
                    <a:pt x="39" y="3"/>
                  </a:cubicBezTo>
                  <a:cubicBezTo>
                    <a:pt x="1" y="4"/>
                    <a:pt x="1" y="64"/>
                    <a:pt x="39" y="64"/>
                  </a:cubicBezTo>
                  <a:cubicBezTo>
                    <a:pt x="120" y="65"/>
                    <a:pt x="201" y="67"/>
                    <a:pt x="281" y="67"/>
                  </a:cubicBezTo>
                  <a:cubicBezTo>
                    <a:pt x="350" y="67"/>
                    <a:pt x="418" y="65"/>
                    <a:pt x="486" y="60"/>
                  </a:cubicBezTo>
                  <a:cubicBezTo>
                    <a:pt x="521" y="57"/>
                    <a:pt x="521" y="9"/>
                    <a:pt x="486" y="7"/>
                  </a:cubicBezTo>
                  <a:cubicBezTo>
                    <a:pt x="415" y="2"/>
                    <a:pt x="344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51"/>
            <p:cNvSpPr/>
            <p:nvPr/>
          </p:nvSpPr>
          <p:spPr>
            <a:xfrm>
              <a:off x="8007810" y="1940018"/>
              <a:ext cx="27036" cy="3022"/>
            </a:xfrm>
            <a:custGeom>
              <a:avLst/>
              <a:gdLst/>
              <a:ahLst/>
              <a:cxnLst/>
              <a:rect l="l" t="t" r="r" b="b"/>
              <a:pathLst>
                <a:path w="510" h="57" extrusionOk="0">
                  <a:moveTo>
                    <a:pt x="289" y="0"/>
                  </a:moveTo>
                  <a:cubicBezTo>
                    <a:pt x="203" y="0"/>
                    <a:pt x="117" y="2"/>
                    <a:pt x="31" y="4"/>
                  </a:cubicBezTo>
                  <a:cubicBezTo>
                    <a:pt x="0" y="4"/>
                    <a:pt x="0" y="52"/>
                    <a:pt x="31" y="53"/>
                  </a:cubicBezTo>
                  <a:cubicBezTo>
                    <a:pt x="122" y="55"/>
                    <a:pt x="212" y="57"/>
                    <a:pt x="302" y="57"/>
                  </a:cubicBezTo>
                  <a:cubicBezTo>
                    <a:pt x="361" y="57"/>
                    <a:pt x="419" y="56"/>
                    <a:pt x="478" y="53"/>
                  </a:cubicBezTo>
                  <a:cubicBezTo>
                    <a:pt x="510" y="52"/>
                    <a:pt x="510" y="5"/>
                    <a:pt x="478" y="4"/>
                  </a:cubicBezTo>
                  <a:cubicBezTo>
                    <a:pt x="414" y="1"/>
                    <a:pt x="352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51"/>
            <p:cNvSpPr/>
            <p:nvPr/>
          </p:nvSpPr>
          <p:spPr>
            <a:xfrm>
              <a:off x="7992331" y="2074509"/>
              <a:ext cx="24015" cy="2598"/>
            </a:xfrm>
            <a:custGeom>
              <a:avLst/>
              <a:gdLst/>
              <a:ahLst/>
              <a:cxnLst/>
              <a:rect l="l" t="t" r="r" b="b"/>
              <a:pathLst>
                <a:path w="453" h="49" extrusionOk="0">
                  <a:moveTo>
                    <a:pt x="345" y="0"/>
                  </a:moveTo>
                  <a:cubicBezTo>
                    <a:pt x="238" y="0"/>
                    <a:pt x="131" y="5"/>
                    <a:pt x="25" y="6"/>
                  </a:cubicBezTo>
                  <a:cubicBezTo>
                    <a:pt x="0" y="6"/>
                    <a:pt x="0" y="43"/>
                    <a:pt x="25" y="44"/>
                  </a:cubicBezTo>
                  <a:cubicBezTo>
                    <a:pt x="131" y="45"/>
                    <a:pt x="237" y="49"/>
                    <a:pt x="344" y="49"/>
                  </a:cubicBezTo>
                  <a:cubicBezTo>
                    <a:pt x="370" y="49"/>
                    <a:pt x="396" y="49"/>
                    <a:pt x="422" y="48"/>
                  </a:cubicBezTo>
                  <a:cubicBezTo>
                    <a:pt x="452" y="47"/>
                    <a:pt x="452" y="2"/>
                    <a:pt x="422" y="1"/>
                  </a:cubicBezTo>
                  <a:cubicBezTo>
                    <a:pt x="397" y="0"/>
                    <a:pt x="371" y="0"/>
                    <a:pt x="3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51"/>
            <p:cNvSpPr/>
            <p:nvPr/>
          </p:nvSpPr>
          <p:spPr>
            <a:xfrm>
              <a:off x="7933435" y="1936784"/>
              <a:ext cx="33504" cy="4241"/>
            </a:xfrm>
            <a:custGeom>
              <a:avLst/>
              <a:gdLst/>
              <a:ahLst/>
              <a:cxnLst/>
              <a:rect l="l" t="t" r="r" b="b"/>
              <a:pathLst>
                <a:path w="632" h="80" extrusionOk="0">
                  <a:moveTo>
                    <a:pt x="376" y="1"/>
                  </a:moveTo>
                  <a:cubicBezTo>
                    <a:pt x="265" y="1"/>
                    <a:pt x="154" y="5"/>
                    <a:pt x="43" y="7"/>
                  </a:cubicBezTo>
                  <a:cubicBezTo>
                    <a:pt x="0" y="7"/>
                    <a:pt x="0" y="73"/>
                    <a:pt x="43" y="74"/>
                  </a:cubicBezTo>
                  <a:cubicBezTo>
                    <a:pt x="152" y="76"/>
                    <a:pt x="262" y="79"/>
                    <a:pt x="371" y="79"/>
                  </a:cubicBezTo>
                  <a:cubicBezTo>
                    <a:pt x="444" y="79"/>
                    <a:pt x="517" y="78"/>
                    <a:pt x="589" y="73"/>
                  </a:cubicBezTo>
                  <a:cubicBezTo>
                    <a:pt x="632" y="69"/>
                    <a:pt x="632" y="11"/>
                    <a:pt x="589" y="7"/>
                  </a:cubicBezTo>
                  <a:cubicBezTo>
                    <a:pt x="518" y="2"/>
                    <a:pt x="447" y="1"/>
                    <a:pt x="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51"/>
            <p:cNvSpPr/>
            <p:nvPr/>
          </p:nvSpPr>
          <p:spPr>
            <a:xfrm>
              <a:off x="7928398" y="2072017"/>
              <a:ext cx="32868" cy="5990"/>
            </a:xfrm>
            <a:custGeom>
              <a:avLst/>
              <a:gdLst/>
              <a:ahLst/>
              <a:cxnLst/>
              <a:rect l="l" t="t" r="r" b="b"/>
              <a:pathLst>
                <a:path w="620" h="113" extrusionOk="0">
                  <a:moveTo>
                    <a:pt x="275" y="1"/>
                  </a:moveTo>
                  <a:cubicBezTo>
                    <a:pt x="192" y="1"/>
                    <a:pt x="108" y="11"/>
                    <a:pt x="29" y="31"/>
                  </a:cubicBezTo>
                  <a:cubicBezTo>
                    <a:pt x="0" y="37"/>
                    <a:pt x="12" y="75"/>
                    <a:pt x="38" y="75"/>
                  </a:cubicBezTo>
                  <a:cubicBezTo>
                    <a:pt x="39" y="75"/>
                    <a:pt x="40" y="75"/>
                    <a:pt x="41" y="75"/>
                  </a:cubicBezTo>
                  <a:cubicBezTo>
                    <a:pt x="97" y="67"/>
                    <a:pt x="152" y="64"/>
                    <a:pt x="205" y="64"/>
                  </a:cubicBezTo>
                  <a:cubicBezTo>
                    <a:pt x="329" y="64"/>
                    <a:pt x="447" y="82"/>
                    <a:pt x="574" y="111"/>
                  </a:cubicBezTo>
                  <a:cubicBezTo>
                    <a:pt x="577" y="112"/>
                    <a:pt x="580" y="112"/>
                    <a:pt x="583" y="112"/>
                  </a:cubicBezTo>
                  <a:cubicBezTo>
                    <a:pt x="612" y="112"/>
                    <a:pt x="619" y="69"/>
                    <a:pt x="588" y="58"/>
                  </a:cubicBezTo>
                  <a:cubicBezTo>
                    <a:pt x="490" y="19"/>
                    <a:pt x="382" y="1"/>
                    <a:pt x="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51"/>
            <p:cNvSpPr/>
            <p:nvPr/>
          </p:nvSpPr>
          <p:spPr>
            <a:xfrm>
              <a:off x="7862876" y="2116123"/>
              <a:ext cx="16646" cy="5778"/>
            </a:xfrm>
            <a:custGeom>
              <a:avLst/>
              <a:gdLst/>
              <a:ahLst/>
              <a:cxnLst/>
              <a:rect l="l" t="t" r="r" b="b"/>
              <a:pathLst>
                <a:path w="314" h="109" extrusionOk="0">
                  <a:moveTo>
                    <a:pt x="218" y="0"/>
                  </a:moveTo>
                  <a:cubicBezTo>
                    <a:pt x="148" y="0"/>
                    <a:pt x="75" y="29"/>
                    <a:pt x="22" y="64"/>
                  </a:cubicBezTo>
                  <a:cubicBezTo>
                    <a:pt x="0" y="78"/>
                    <a:pt x="13" y="109"/>
                    <a:pt x="34" y="109"/>
                  </a:cubicBezTo>
                  <a:cubicBezTo>
                    <a:pt x="38" y="109"/>
                    <a:pt x="42" y="107"/>
                    <a:pt x="46" y="105"/>
                  </a:cubicBezTo>
                  <a:cubicBezTo>
                    <a:pt x="80" y="82"/>
                    <a:pt x="118" y="68"/>
                    <a:pt x="160" y="60"/>
                  </a:cubicBezTo>
                  <a:cubicBezTo>
                    <a:pt x="172" y="58"/>
                    <a:pt x="185" y="57"/>
                    <a:pt x="197" y="57"/>
                  </a:cubicBezTo>
                  <a:cubicBezTo>
                    <a:pt x="225" y="57"/>
                    <a:pt x="253" y="61"/>
                    <a:pt x="281" y="61"/>
                  </a:cubicBezTo>
                  <a:cubicBezTo>
                    <a:pt x="282" y="61"/>
                    <a:pt x="282" y="61"/>
                    <a:pt x="282" y="61"/>
                  </a:cubicBezTo>
                  <a:cubicBezTo>
                    <a:pt x="311" y="61"/>
                    <a:pt x="313" y="21"/>
                    <a:pt x="289" y="12"/>
                  </a:cubicBezTo>
                  <a:cubicBezTo>
                    <a:pt x="266" y="4"/>
                    <a:pt x="242" y="0"/>
                    <a:pt x="2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51"/>
            <p:cNvSpPr/>
            <p:nvPr/>
          </p:nvSpPr>
          <p:spPr>
            <a:xfrm>
              <a:off x="7844269" y="1976808"/>
              <a:ext cx="19297" cy="3234"/>
            </a:xfrm>
            <a:custGeom>
              <a:avLst/>
              <a:gdLst/>
              <a:ahLst/>
              <a:cxnLst/>
              <a:rect l="l" t="t" r="r" b="b"/>
              <a:pathLst>
                <a:path w="364" h="61" extrusionOk="0">
                  <a:moveTo>
                    <a:pt x="186" y="0"/>
                  </a:moveTo>
                  <a:cubicBezTo>
                    <a:pt x="137" y="0"/>
                    <a:pt x="87" y="2"/>
                    <a:pt x="37" y="2"/>
                  </a:cubicBezTo>
                  <a:cubicBezTo>
                    <a:pt x="1" y="2"/>
                    <a:pt x="1" y="57"/>
                    <a:pt x="37" y="58"/>
                  </a:cubicBezTo>
                  <a:cubicBezTo>
                    <a:pt x="87" y="58"/>
                    <a:pt x="137" y="60"/>
                    <a:pt x="186" y="60"/>
                  </a:cubicBezTo>
                  <a:cubicBezTo>
                    <a:pt x="236" y="60"/>
                    <a:pt x="285" y="58"/>
                    <a:pt x="334" y="53"/>
                  </a:cubicBezTo>
                  <a:cubicBezTo>
                    <a:pt x="363" y="48"/>
                    <a:pt x="363" y="12"/>
                    <a:pt x="334" y="8"/>
                  </a:cubicBezTo>
                  <a:cubicBezTo>
                    <a:pt x="285" y="2"/>
                    <a:pt x="236" y="0"/>
                    <a:pt x="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51"/>
            <p:cNvSpPr/>
            <p:nvPr/>
          </p:nvSpPr>
          <p:spPr>
            <a:xfrm>
              <a:off x="7820838" y="2113207"/>
              <a:ext cx="24969" cy="4135"/>
            </a:xfrm>
            <a:custGeom>
              <a:avLst/>
              <a:gdLst/>
              <a:ahLst/>
              <a:cxnLst/>
              <a:rect l="l" t="t" r="r" b="b"/>
              <a:pathLst>
                <a:path w="471" h="78" extrusionOk="0">
                  <a:moveTo>
                    <a:pt x="310" y="0"/>
                  </a:moveTo>
                  <a:cubicBezTo>
                    <a:pt x="217" y="0"/>
                    <a:pt x="124" y="10"/>
                    <a:pt x="33" y="15"/>
                  </a:cubicBezTo>
                  <a:cubicBezTo>
                    <a:pt x="1" y="16"/>
                    <a:pt x="1" y="62"/>
                    <a:pt x="33" y="64"/>
                  </a:cubicBezTo>
                  <a:cubicBezTo>
                    <a:pt x="124" y="68"/>
                    <a:pt x="217" y="78"/>
                    <a:pt x="310" y="78"/>
                  </a:cubicBezTo>
                  <a:cubicBezTo>
                    <a:pt x="350" y="78"/>
                    <a:pt x="390" y="76"/>
                    <a:pt x="429" y="71"/>
                  </a:cubicBezTo>
                  <a:cubicBezTo>
                    <a:pt x="471" y="67"/>
                    <a:pt x="471" y="12"/>
                    <a:pt x="429" y="7"/>
                  </a:cubicBezTo>
                  <a:cubicBezTo>
                    <a:pt x="390" y="2"/>
                    <a:pt x="350" y="0"/>
                    <a:pt x="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51"/>
            <p:cNvSpPr/>
            <p:nvPr/>
          </p:nvSpPr>
          <p:spPr>
            <a:xfrm>
              <a:off x="7805411" y="1974211"/>
              <a:ext cx="26771" cy="3128"/>
            </a:xfrm>
            <a:custGeom>
              <a:avLst/>
              <a:gdLst/>
              <a:ahLst/>
              <a:cxnLst/>
              <a:rect l="l" t="t" r="r" b="b"/>
              <a:pathLst>
                <a:path w="505" h="59" extrusionOk="0">
                  <a:moveTo>
                    <a:pt x="325" y="0"/>
                  </a:moveTo>
                  <a:cubicBezTo>
                    <a:pt x="225" y="0"/>
                    <a:pt x="124" y="6"/>
                    <a:pt x="25" y="10"/>
                  </a:cubicBezTo>
                  <a:cubicBezTo>
                    <a:pt x="0" y="11"/>
                    <a:pt x="0" y="48"/>
                    <a:pt x="25" y="49"/>
                  </a:cubicBezTo>
                  <a:cubicBezTo>
                    <a:pt x="127" y="53"/>
                    <a:pt x="231" y="59"/>
                    <a:pt x="335" y="59"/>
                  </a:cubicBezTo>
                  <a:cubicBezTo>
                    <a:pt x="381" y="59"/>
                    <a:pt x="426" y="58"/>
                    <a:pt x="472" y="55"/>
                  </a:cubicBezTo>
                  <a:cubicBezTo>
                    <a:pt x="504" y="51"/>
                    <a:pt x="504" y="8"/>
                    <a:pt x="472" y="5"/>
                  </a:cubicBezTo>
                  <a:cubicBezTo>
                    <a:pt x="423" y="2"/>
                    <a:pt x="374" y="0"/>
                    <a:pt x="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51"/>
            <p:cNvSpPr/>
            <p:nvPr/>
          </p:nvSpPr>
          <p:spPr>
            <a:xfrm>
              <a:off x="7770689" y="2115964"/>
              <a:ext cx="25075" cy="3923"/>
            </a:xfrm>
            <a:custGeom>
              <a:avLst/>
              <a:gdLst/>
              <a:ahLst/>
              <a:cxnLst/>
              <a:rect l="l" t="t" r="r" b="b"/>
              <a:pathLst>
                <a:path w="473" h="74" extrusionOk="0">
                  <a:moveTo>
                    <a:pt x="303" y="0"/>
                  </a:moveTo>
                  <a:cubicBezTo>
                    <a:pt x="213" y="0"/>
                    <a:pt x="124" y="6"/>
                    <a:pt x="34" y="11"/>
                  </a:cubicBezTo>
                  <a:cubicBezTo>
                    <a:pt x="0" y="12"/>
                    <a:pt x="0" y="62"/>
                    <a:pt x="34" y="64"/>
                  </a:cubicBezTo>
                  <a:cubicBezTo>
                    <a:pt x="123" y="68"/>
                    <a:pt x="212" y="74"/>
                    <a:pt x="301" y="74"/>
                  </a:cubicBezTo>
                  <a:cubicBezTo>
                    <a:pt x="345" y="74"/>
                    <a:pt x="388" y="72"/>
                    <a:pt x="432" y="68"/>
                  </a:cubicBezTo>
                  <a:cubicBezTo>
                    <a:pt x="472" y="65"/>
                    <a:pt x="472" y="10"/>
                    <a:pt x="432" y="5"/>
                  </a:cubicBezTo>
                  <a:cubicBezTo>
                    <a:pt x="389" y="2"/>
                    <a:pt x="346" y="0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51"/>
            <p:cNvSpPr/>
            <p:nvPr/>
          </p:nvSpPr>
          <p:spPr>
            <a:xfrm>
              <a:off x="7753990" y="1968856"/>
              <a:ext cx="34352" cy="7104"/>
            </a:xfrm>
            <a:custGeom>
              <a:avLst/>
              <a:gdLst/>
              <a:ahLst/>
              <a:cxnLst/>
              <a:rect l="l" t="t" r="r" b="b"/>
              <a:pathLst>
                <a:path w="648" h="134" extrusionOk="0">
                  <a:moveTo>
                    <a:pt x="49" y="0"/>
                  </a:moveTo>
                  <a:cubicBezTo>
                    <a:pt x="12" y="0"/>
                    <a:pt x="0" y="57"/>
                    <a:pt x="41" y="71"/>
                  </a:cubicBezTo>
                  <a:cubicBezTo>
                    <a:pt x="162" y="110"/>
                    <a:pt x="288" y="134"/>
                    <a:pt x="414" y="134"/>
                  </a:cubicBezTo>
                  <a:cubicBezTo>
                    <a:pt x="479" y="134"/>
                    <a:pt x="543" y="128"/>
                    <a:pt x="608" y="114"/>
                  </a:cubicBezTo>
                  <a:cubicBezTo>
                    <a:pt x="647" y="105"/>
                    <a:pt x="639" y="41"/>
                    <a:pt x="598" y="41"/>
                  </a:cubicBezTo>
                  <a:cubicBezTo>
                    <a:pt x="598" y="41"/>
                    <a:pt x="598" y="41"/>
                    <a:pt x="597" y="41"/>
                  </a:cubicBezTo>
                  <a:cubicBezTo>
                    <a:pt x="555" y="43"/>
                    <a:pt x="512" y="43"/>
                    <a:pt x="470" y="43"/>
                  </a:cubicBezTo>
                  <a:cubicBezTo>
                    <a:pt x="332" y="43"/>
                    <a:pt x="196" y="34"/>
                    <a:pt x="60" y="2"/>
                  </a:cubicBezTo>
                  <a:cubicBezTo>
                    <a:pt x="56" y="1"/>
                    <a:pt x="53" y="0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94" name="Google Shape;1794;p51"/>
          <p:cNvSpPr/>
          <p:nvPr/>
        </p:nvSpPr>
        <p:spPr>
          <a:xfrm rot="173206">
            <a:off x="5680965" y="3914498"/>
            <a:ext cx="1393337" cy="735422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5" name="Google Shape;1795;p51"/>
          <p:cNvSpPr/>
          <p:nvPr/>
        </p:nvSpPr>
        <p:spPr>
          <a:xfrm>
            <a:off x="2497500" y="3534814"/>
            <a:ext cx="792702" cy="1242027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6" name="Google Shape;1796;p51"/>
          <p:cNvSpPr txBox="1">
            <a:spLocks noGrp="1"/>
          </p:cNvSpPr>
          <p:nvPr>
            <p:ph type="subTitle" idx="1"/>
          </p:nvPr>
        </p:nvSpPr>
        <p:spPr>
          <a:xfrm>
            <a:off x="5714137" y="3912226"/>
            <a:ext cx="1297800" cy="59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Start!</a:t>
            </a:r>
            <a:endParaRPr sz="1600" dirty="0"/>
          </a:p>
        </p:txBody>
      </p:sp>
      <p:sp>
        <p:nvSpPr>
          <p:cNvPr id="1797" name="Google Shape;1797;p51"/>
          <p:cNvSpPr txBox="1">
            <a:spLocks noGrp="1"/>
          </p:cNvSpPr>
          <p:nvPr>
            <p:ph type="title"/>
          </p:nvPr>
        </p:nvSpPr>
        <p:spPr>
          <a:xfrm>
            <a:off x="3225150" y="1000350"/>
            <a:ext cx="2693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Espiritual </a:t>
            </a:r>
            <a:endParaRPr dirty="0"/>
          </a:p>
        </p:txBody>
      </p:sp>
      <p:sp>
        <p:nvSpPr>
          <p:cNvPr id="1798" name="Google Shape;1798;p51"/>
          <p:cNvSpPr txBox="1">
            <a:spLocks noGrp="1"/>
          </p:cNvSpPr>
          <p:nvPr>
            <p:ph type="subTitle" idx="2"/>
          </p:nvPr>
        </p:nvSpPr>
        <p:spPr>
          <a:xfrm>
            <a:off x="2946717" y="3018716"/>
            <a:ext cx="4431836" cy="59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" dirty="0"/>
              <a:t>Reflexion existencial: Si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" dirty="0"/>
              <a:t>Construccion de un sentido personal: Si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" dirty="0"/>
              <a:t>Reconocimiento de un yo trascendente: SIIII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" dirty="0"/>
              <a:t>Dominio de estados de conciencia: Debes en cuando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" dirty="0"/>
              <a:t>Religion: Sip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dirty="0"/>
          </a:p>
        </p:txBody>
      </p:sp>
      <p:grpSp>
        <p:nvGrpSpPr>
          <p:cNvPr id="1799" name="Google Shape;1799;p51"/>
          <p:cNvGrpSpPr/>
          <p:nvPr/>
        </p:nvGrpSpPr>
        <p:grpSpPr>
          <a:xfrm>
            <a:off x="7274653" y="3399266"/>
            <a:ext cx="817329" cy="1046959"/>
            <a:chOff x="5920700" y="3824000"/>
            <a:chExt cx="323900" cy="414900"/>
          </a:xfrm>
        </p:grpSpPr>
        <p:sp>
          <p:nvSpPr>
            <p:cNvPr id="1800" name="Google Shape;1800;p51"/>
            <p:cNvSpPr/>
            <p:nvPr/>
          </p:nvSpPr>
          <p:spPr>
            <a:xfrm>
              <a:off x="5920700" y="3824000"/>
              <a:ext cx="323900" cy="414900"/>
            </a:xfrm>
            <a:custGeom>
              <a:avLst/>
              <a:gdLst/>
              <a:ahLst/>
              <a:cxnLst/>
              <a:rect l="l" t="t" r="r" b="b"/>
              <a:pathLst>
                <a:path w="12956" h="16596" extrusionOk="0">
                  <a:moveTo>
                    <a:pt x="964" y="1279"/>
                  </a:moveTo>
                  <a:cubicBezTo>
                    <a:pt x="985" y="1279"/>
                    <a:pt x="1007" y="1286"/>
                    <a:pt x="1029" y="1301"/>
                  </a:cubicBezTo>
                  <a:cubicBezTo>
                    <a:pt x="1063" y="1324"/>
                    <a:pt x="1141" y="1421"/>
                    <a:pt x="1205" y="1517"/>
                  </a:cubicBezTo>
                  <a:cubicBezTo>
                    <a:pt x="1303" y="1663"/>
                    <a:pt x="1311" y="1699"/>
                    <a:pt x="1255" y="1761"/>
                  </a:cubicBezTo>
                  <a:cubicBezTo>
                    <a:pt x="1220" y="1802"/>
                    <a:pt x="1183" y="1831"/>
                    <a:pt x="1169" y="1831"/>
                  </a:cubicBezTo>
                  <a:cubicBezTo>
                    <a:pt x="1169" y="1831"/>
                    <a:pt x="1168" y="1831"/>
                    <a:pt x="1168" y="1831"/>
                  </a:cubicBezTo>
                  <a:cubicBezTo>
                    <a:pt x="1146" y="1827"/>
                    <a:pt x="998" y="1618"/>
                    <a:pt x="883" y="1432"/>
                  </a:cubicBezTo>
                  <a:cubicBezTo>
                    <a:pt x="837" y="1356"/>
                    <a:pt x="893" y="1279"/>
                    <a:pt x="964" y="1279"/>
                  </a:cubicBezTo>
                  <a:close/>
                  <a:moveTo>
                    <a:pt x="1899" y="2399"/>
                  </a:moveTo>
                  <a:lnTo>
                    <a:pt x="2064" y="2647"/>
                  </a:lnTo>
                  <a:cubicBezTo>
                    <a:pt x="2222" y="2883"/>
                    <a:pt x="2226" y="2899"/>
                    <a:pt x="2153" y="2972"/>
                  </a:cubicBezTo>
                  <a:cubicBezTo>
                    <a:pt x="2113" y="3010"/>
                    <a:pt x="2065" y="3041"/>
                    <a:pt x="2046" y="3041"/>
                  </a:cubicBezTo>
                  <a:cubicBezTo>
                    <a:pt x="2045" y="3041"/>
                    <a:pt x="2044" y="3041"/>
                    <a:pt x="2044" y="3041"/>
                  </a:cubicBezTo>
                  <a:cubicBezTo>
                    <a:pt x="2027" y="3038"/>
                    <a:pt x="1939" y="2926"/>
                    <a:pt x="1848" y="2789"/>
                  </a:cubicBezTo>
                  <a:lnTo>
                    <a:pt x="1684" y="2543"/>
                  </a:lnTo>
                  <a:lnTo>
                    <a:pt x="1792" y="2472"/>
                  </a:lnTo>
                  <a:lnTo>
                    <a:pt x="1899" y="2399"/>
                  </a:lnTo>
                  <a:close/>
                  <a:moveTo>
                    <a:pt x="5851" y="1829"/>
                  </a:moveTo>
                  <a:cubicBezTo>
                    <a:pt x="6021" y="1829"/>
                    <a:pt x="6144" y="1843"/>
                    <a:pt x="6164" y="1874"/>
                  </a:cubicBezTo>
                  <a:cubicBezTo>
                    <a:pt x="6174" y="1887"/>
                    <a:pt x="6174" y="1970"/>
                    <a:pt x="6165" y="2050"/>
                  </a:cubicBezTo>
                  <a:cubicBezTo>
                    <a:pt x="6153" y="2159"/>
                    <a:pt x="6100" y="2247"/>
                    <a:pt x="5965" y="2379"/>
                  </a:cubicBezTo>
                  <a:cubicBezTo>
                    <a:pt x="5838" y="2503"/>
                    <a:pt x="5732" y="2670"/>
                    <a:pt x="5625" y="2915"/>
                  </a:cubicBezTo>
                  <a:cubicBezTo>
                    <a:pt x="5538" y="3112"/>
                    <a:pt x="5423" y="3319"/>
                    <a:pt x="5368" y="3376"/>
                  </a:cubicBezTo>
                  <a:cubicBezTo>
                    <a:pt x="5228" y="3520"/>
                    <a:pt x="5197" y="3893"/>
                    <a:pt x="5302" y="4168"/>
                  </a:cubicBezTo>
                  <a:cubicBezTo>
                    <a:pt x="5428" y="4503"/>
                    <a:pt x="5369" y="4649"/>
                    <a:pt x="5007" y="4899"/>
                  </a:cubicBezTo>
                  <a:cubicBezTo>
                    <a:pt x="4630" y="5158"/>
                    <a:pt x="4521" y="5221"/>
                    <a:pt x="4440" y="5221"/>
                  </a:cubicBezTo>
                  <a:cubicBezTo>
                    <a:pt x="4435" y="5221"/>
                    <a:pt x="4431" y="5221"/>
                    <a:pt x="4426" y="5220"/>
                  </a:cubicBezTo>
                  <a:cubicBezTo>
                    <a:pt x="4302" y="5208"/>
                    <a:pt x="4165" y="5027"/>
                    <a:pt x="4054" y="4730"/>
                  </a:cubicBezTo>
                  <a:cubicBezTo>
                    <a:pt x="3953" y="4462"/>
                    <a:pt x="3936" y="4435"/>
                    <a:pt x="3797" y="4349"/>
                  </a:cubicBezTo>
                  <a:cubicBezTo>
                    <a:pt x="3722" y="4302"/>
                    <a:pt x="3657" y="4276"/>
                    <a:pt x="3583" y="4276"/>
                  </a:cubicBezTo>
                  <a:cubicBezTo>
                    <a:pt x="3469" y="4276"/>
                    <a:pt x="3333" y="4337"/>
                    <a:pt x="3104" y="4469"/>
                  </a:cubicBezTo>
                  <a:cubicBezTo>
                    <a:pt x="2696" y="4706"/>
                    <a:pt x="2606" y="4749"/>
                    <a:pt x="2345" y="4749"/>
                  </a:cubicBezTo>
                  <a:cubicBezTo>
                    <a:pt x="2302" y="4749"/>
                    <a:pt x="2255" y="4748"/>
                    <a:pt x="2202" y="4746"/>
                  </a:cubicBezTo>
                  <a:cubicBezTo>
                    <a:pt x="2159" y="4745"/>
                    <a:pt x="2120" y="4744"/>
                    <a:pt x="2085" y="4744"/>
                  </a:cubicBezTo>
                  <a:cubicBezTo>
                    <a:pt x="1890" y="4744"/>
                    <a:pt x="1795" y="4766"/>
                    <a:pt x="1704" y="4825"/>
                  </a:cubicBezTo>
                  <a:cubicBezTo>
                    <a:pt x="1628" y="4874"/>
                    <a:pt x="1495" y="4923"/>
                    <a:pt x="1412" y="4933"/>
                  </a:cubicBezTo>
                  <a:cubicBezTo>
                    <a:pt x="1388" y="4936"/>
                    <a:pt x="1366" y="4938"/>
                    <a:pt x="1348" y="4938"/>
                  </a:cubicBezTo>
                  <a:cubicBezTo>
                    <a:pt x="1271" y="4938"/>
                    <a:pt x="1239" y="4910"/>
                    <a:pt x="1196" y="4828"/>
                  </a:cubicBezTo>
                  <a:cubicBezTo>
                    <a:pt x="1140" y="4721"/>
                    <a:pt x="1149" y="4674"/>
                    <a:pt x="1282" y="4435"/>
                  </a:cubicBezTo>
                  <a:cubicBezTo>
                    <a:pt x="1754" y="3587"/>
                    <a:pt x="2507" y="2910"/>
                    <a:pt x="3669" y="2289"/>
                  </a:cubicBezTo>
                  <a:cubicBezTo>
                    <a:pt x="3793" y="2222"/>
                    <a:pt x="4031" y="2136"/>
                    <a:pt x="4191" y="2101"/>
                  </a:cubicBezTo>
                  <a:cubicBezTo>
                    <a:pt x="4350" y="2066"/>
                    <a:pt x="4582" y="2005"/>
                    <a:pt x="4699" y="1969"/>
                  </a:cubicBezTo>
                  <a:cubicBezTo>
                    <a:pt x="4960" y="1886"/>
                    <a:pt x="5504" y="1829"/>
                    <a:pt x="5851" y="1829"/>
                  </a:cubicBezTo>
                  <a:close/>
                  <a:moveTo>
                    <a:pt x="9588" y="4119"/>
                  </a:moveTo>
                  <a:cubicBezTo>
                    <a:pt x="9640" y="4119"/>
                    <a:pt x="9674" y="4174"/>
                    <a:pt x="9794" y="4385"/>
                  </a:cubicBezTo>
                  <a:cubicBezTo>
                    <a:pt x="10019" y="4782"/>
                    <a:pt x="10492" y="6014"/>
                    <a:pt x="10462" y="6126"/>
                  </a:cubicBezTo>
                  <a:cubicBezTo>
                    <a:pt x="10457" y="6145"/>
                    <a:pt x="10466" y="6278"/>
                    <a:pt x="10481" y="6427"/>
                  </a:cubicBezTo>
                  <a:cubicBezTo>
                    <a:pt x="10528" y="6874"/>
                    <a:pt x="10465" y="7623"/>
                    <a:pt x="10344" y="8060"/>
                  </a:cubicBezTo>
                  <a:lnTo>
                    <a:pt x="10291" y="8253"/>
                  </a:lnTo>
                  <a:lnTo>
                    <a:pt x="10068" y="8012"/>
                  </a:lnTo>
                  <a:cubicBezTo>
                    <a:pt x="9947" y="7881"/>
                    <a:pt x="9775" y="7738"/>
                    <a:pt x="9690" y="7700"/>
                  </a:cubicBezTo>
                  <a:cubicBezTo>
                    <a:pt x="9616" y="7666"/>
                    <a:pt x="9512" y="7650"/>
                    <a:pt x="9386" y="7650"/>
                  </a:cubicBezTo>
                  <a:cubicBezTo>
                    <a:pt x="9131" y="7650"/>
                    <a:pt x="8786" y="7717"/>
                    <a:pt x="8417" y="7844"/>
                  </a:cubicBezTo>
                  <a:cubicBezTo>
                    <a:pt x="8325" y="7876"/>
                    <a:pt x="8188" y="7909"/>
                    <a:pt x="8115" y="7918"/>
                  </a:cubicBezTo>
                  <a:cubicBezTo>
                    <a:pt x="8042" y="7926"/>
                    <a:pt x="7974" y="7950"/>
                    <a:pt x="7963" y="7972"/>
                  </a:cubicBezTo>
                  <a:cubicBezTo>
                    <a:pt x="7957" y="7986"/>
                    <a:pt x="7947" y="7992"/>
                    <a:pt x="7933" y="7992"/>
                  </a:cubicBezTo>
                  <a:cubicBezTo>
                    <a:pt x="7867" y="7992"/>
                    <a:pt x="7718" y="7845"/>
                    <a:pt x="7526" y="7585"/>
                  </a:cubicBezTo>
                  <a:cubicBezTo>
                    <a:pt x="7277" y="7247"/>
                    <a:pt x="7151" y="7144"/>
                    <a:pt x="6893" y="7144"/>
                  </a:cubicBezTo>
                  <a:cubicBezTo>
                    <a:pt x="6834" y="7144"/>
                    <a:pt x="6769" y="7149"/>
                    <a:pt x="6694" y="7158"/>
                  </a:cubicBezTo>
                  <a:cubicBezTo>
                    <a:pt x="6562" y="7174"/>
                    <a:pt x="6474" y="7184"/>
                    <a:pt x="6409" y="7184"/>
                  </a:cubicBezTo>
                  <a:cubicBezTo>
                    <a:pt x="6289" y="7184"/>
                    <a:pt x="6248" y="7151"/>
                    <a:pt x="6152" y="7060"/>
                  </a:cubicBezTo>
                  <a:cubicBezTo>
                    <a:pt x="6044" y="6959"/>
                    <a:pt x="6041" y="6943"/>
                    <a:pt x="6102" y="6857"/>
                  </a:cubicBezTo>
                  <a:cubicBezTo>
                    <a:pt x="6206" y="6711"/>
                    <a:pt x="7052" y="6164"/>
                    <a:pt x="7620" y="5874"/>
                  </a:cubicBezTo>
                  <a:cubicBezTo>
                    <a:pt x="8173" y="5593"/>
                    <a:pt x="8149" y="5617"/>
                    <a:pt x="8348" y="5218"/>
                  </a:cubicBezTo>
                  <a:cubicBezTo>
                    <a:pt x="8529" y="4853"/>
                    <a:pt x="8708" y="4655"/>
                    <a:pt x="9076" y="4407"/>
                  </a:cubicBezTo>
                  <a:cubicBezTo>
                    <a:pt x="9274" y="4274"/>
                    <a:pt x="9478" y="4151"/>
                    <a:pt x="9532" y="4132"/>
                  </a:cubicBezTo>
                  <a:cubicBezTo>
                    <a:pt x="9555" y="4124"/>
                    <a:pt x="9572" y="4119"/>
                    <a:pt x="9588" y="4119"/>
                  </a:cubicBezTo>
                  <a:close/>
                  <a:moveTo>
                    <a:pt x="5802" y="871"/>
                  </a:moveTo>
                  <a:cubicBezTo>
                    <a:pt x="5813" y="871"/>
                    <a:pt x="5823" y="871"/>
                    <a:pt x="5834" y="871"/>
                  </a:cubicBezTo>
                  <a:cubicBezTo>
                    <a:pt x="7089" y="886"/>
                    <a:pt x="7853" y="1110"/>
                    <a:pt x="8578" y="1674"/>
                  </a:cubicBezTo>
                  <a:cubicBezTo>
                    <a:pt x="8750" y="1806"/>
                    <a:pt x="8922" y="1934"/>
                    <a:pt x="8967" y="1962"/>
                  </a:cubicBezTo>
                  <a:cubicBezTo>
                    <a:pt x="9012" y="1990"/>
                    <a:pt x="9121" y="2080"/>
                    <a:pt x="9212" y="2162"/>
                  </a:cubicBezTo>
                  <a:cubicBezTo>
                    <a:pt x="9303" y="2245"/>
                    <a:pt x="9448" y="2375"/>
                    <a:pt x="9538" y="2451"/>
                  </a:cubicBezTo>
                  <a:cubicBezTo>
                    <a:pt x="9812" y="2689"/>
                    <a:pt x="10264" y="3251"/>
                    <a:pt x="10479" y="3621"/>
                  </a:cubicBezTo>
                  <a:cubicBezTo>
                    <a:pt x="10878" y="4310"/>
                    <a:pt x="11177" y="5170"/>
                    <a:pt x="11328" y="6058"/>
                  </a:cubicBezTo>
                  <a:cubicBezTo>
                    <a:pt x="11516" y="7168"/>
                    <a:pt x="11345" y="8101"/>
                    <a:pt x="10748" y="9233"/>
                  </a:cubicBezTo>
                  <a:cubicBezTo>
                    <a:pt x="10659" y="9400"/>
                    <a:pt x="10504" y="9697"/>
                    <a:pt x="10405" y="9888"/>
                  </a:cubicBezTo>
                  <a:cubicBezTo>
                    <a:pt x="10247" y="10192"/>
                    <a:pt x="9704" y="10889"/>
                    <a:pt x="9541" y="10998"/>
                  </a:cubicBezTo>
                  <a:cubicBezTo>
                    <a:pt x="9514" y="11016"/>
                    <a:pt x="9416" y="11126"/>
                    <a:pt x="9325" y="11241"/>
                  </a:cubicBezTo>
                  <a:cubicBezTo>
                    <a:pt x="9233" y="11356"/>
                    <a:pt x="9098" y="11499"/>
                    <a:pt x="9028" y="11555"/>
                  </a:cubicBezTo>
                  <a:lnTo>
                    <a:pt x="8899" y="11658"/>
                  </a:lnTo>
                  <a:lnTo>
                    <a:pt x="8742" y="11438"/>
                  </a:lnTo>
                  <a:cubicBezTo>
                    <a:pt x="8637" y="11290"/>
                    <a:pt x="8591" y="11193"/>
                    <a:pt x="8606" y="11145"/>
                  </a:cubicBezTo>
                  <a:cubicBezTo>
                    <a:pt x="8618" y="11107"/>
                    <a:pt x="8726" y="11011"/>
                    <a:pt x="8843" y="10935"/>
                  </a:cubicBezTo>
                  <a:cubicBezTo>
                    <a:pt x="8983" y="10845"/>
                    <a:pt x="9124" y="10708"/>
                    <a:pt x="9245" y="10549"/>
                  </a:cubicBezTo>
                  <a:cubicBezTo>
                    <a:pt x="9860" y="9731"/>
                    <a:pt x="9904" y="9668"/>
                    <a:pt x="10229" y="9122"/>
                  </a:cubicBezTo>
                  <a:cubicBezTo>
                    <a:pt x="10469" y="8719"/>
                    <a:pt x="10558" y="8476"/>
                    <a:pt x="10670" y="7910"/>
                  </a:cubicBezTo>
                  <a:cubicBezTo>
                    <a:pt x="10905" y="6731"/>
                    <a:pt x="10833" y="6126"/>
                    <a:pt x="10299" y="4754"/>
                  </a:cubicBezTo>
                  <a:cubicBezTo>
                    <a:pt x="10113" y="4275"/>
                    <a:pt x="9312" y="3070"/>
                    <a:pt x="8986" y="2779"/>
                  </a:cubicBezTo>
                  <a:cubicBezTo>
                    <a:pt x="8733" y="2553"/>
                    <a:pt x="8070" y="2141"/>
                    <a:pt x="7822" y="2055"/>
                  </a:cubicBezTo>
                  <a:cubicBezTo>
                    <a:pt x="7735" y="2025"/>
                    <a:pt x="7602" y="1965"/>
                    <a:pt x="7521" y="1921"/>
                  </a:cubicBezTo>
                  <a:cubicBezTo>
                    <a:pt x="7441" y="1876"/>
                    <a:pt x="7351" y="1832"/>
                    <a:pt x="7320" y="1822"/>
                  </a:cubicBezTo>
                  <a:cubicBezTo>
                    <a:pt x="6749" y="1645"/>
                    <a:pt x="6544" y="1597"/>
                    <a:pt x="6288" y="1580"/>
                  </a:cubicBezTo>
                  <a:cubicBezTo>
                    <a:pt x="6112" y="1568"/>
                    <a:pt x="5829" y="1562"/>
                    <a:pt x="5612" y="1562"/>
                  </a:cubicBezTo>
                  <a:cubicBezTo>
                    <a:pt x="5448" y="1562"/>
                    <a:pt x="5322" y="1565"/>
                    <a:pt x="5310" y="1573"/>
                  </a:cubicBezTo>
                  <a:cubicBezTo>
                    <a:pt x="5303" y="1579"/>
                    <a:pt x="5145" y="1606"/>
                    <a:pt x="4957" y="1636"/>
                  </a:cubicBezTo>
                  <a:cubicBezTo>
                    <a:pt x="4335" y="1734"/>
                    <a:pt x="4184" y="1768"/>
                    <a:pt x="3968" y="1856"/>
                  </a:cubicBezTo>
                  <a:cubicBezTo>
                    <a:pt x="3677" y="1976"/>
                    <a:pt x="2658" y="2563"/>
                    <a:pt x="2568" y="2662"/>
                  </a:cubicBezTo>
                  <a:cubicBezTo>
                    <a:pt x="2533" y="2701"/>
                    <a:pt x="2497" y="2731"/>
                    <a:pt x="2486" y="2731"/>
                  </a:cubicBezTo>
                  <a:cubicBezTo>
                    <a:pt x="2485" y="2731"/>
                    <a:pt x="2484" y="2731"/>
                    <a:pt x="2484" y="2730"/>
                  </a:cubicBezTo>
                  <a:cubicBezTo>
                    <a:pt x="2477" y="2724"/>
                    <a:pt x="2387" y="2610"/>
                    <a:pt x="2280" y="2474"/>
                  </a:cubicBezTo>
                  <a:cubicBezTo>
                    <a:pt x="2093" y="2238"/>
                    <a:pt x="2090" y="2227"/>
                    <a:pt x="2159" y="2153"/>
                  </a:cubicBezTo>
                  <a:cubicBezTo>
                    <a:pt x="2341" y="1964"/>
                    <a:pt x="2530" y="1843"/>
                    <a:pt x="3098" y="1554"/>
                  </a:cubicBezTo>
                  <a:cubicBezTo>
                    <a:pt x="3822" y="1187"/>
                    <a:pt x="5075" y="871"/>
                    <a:pt x="5802" y="871"/>
                  </a:cubicBezTo>
                  <a:close/>
                  <a:moveTo>
                    <a:pt x="538" y="7247"/>
                  </a:moveTo>
                  <a:cubicBezTo>
                    <a:pt x="593" y="7247"/>
                    <a:pt x="670" y="7253"/>
                    <a:pt x="747" y="7265"/>
                  </a:cubicBezTo>
                  <a:cubicBezTo>
                    <a:pt x="1015" y="7308"/>
                    <a:pt x="1055" y="7351"/>
                    <a:pt x="1233" y="7766"/>
                  </a:cubicBezTo>
                  <a:cubicBezTo>
                    <a:pt x="1316" y="7963"/>
                    <a:pt x="1342" y="7992"/>
                    <a:pt x="1523" y="8091"/>
                  </a:cubicBezTo>
                  <a:cubicBezTo>
                    <a:pt x="1646" y="8159"/>
                    <a:pt x="1829" y="8206"/>
                    <a:pt x="2003" y="8215"/>
                  </a:cubicBezTo>
                  <a:cubicBezTo>
                    <a:pt x="2392" y="8234"/>
                    <a:pt x="2560" y="8291"/>
                    <a:pt x="2703" y="8454"/>
                  </a:cubicBezTo>
                  <a:cubicBezTo>
                    <a:pt x="2769" y="8529"/>
                    <a:pt x="2859" y="8610"/>
                    <a:pt x="2901" y="8634"/>
                  </a:cubicBezTo>
                  <a:cubicBezTo>
                    <a:pt x="3100" y="8740"/>
                    <a:pt x="3116" y="8860"/>
                    <a:pt x="3002" y="9370"/>
                  </a:cubicBezTo>
                  <a:cubicBezTo>
                    <a:pt x="2876" y="9927"/>
                    <a:pt x="2801" y="10719"/>
                    <a:pt x="2859" y="10880"/>
                  </a:cubicBezTo>
                  <a:cubicBezTo>
                    <a:pt x="2880" y="10940"/>
                    <a:pt x="2959" y="11040"/>
                    <a:pt x="3037" y="11107"/>
                  </a:cubicBezTo>
                  <a:cubicBezTo>
                    <a:pt x="3504" y="11502"/>
                    <a:pt x="3588" y="11586"/>
                    <a:pt x="3644" y="11720"/>
                  </a:cubicBezTo>
                  <a:cubicBezTo>
                    <a:pt x="3676" y="11798"/>
                    <a:pt x="3702" y="11894"/>
                    <a:pt x="3702" y="11938"/>
                  </a:cubicBezTo>
                  <a:cubicBezTo>
                    <a:pt x="3702" y="11982"/>
                    <a:pt x="3699" y="12000"/>
                    <a:pt x="3681" y="12000"/>
                  </a:cubicBezTo>
                  <a:cubicBezTo>
                    <a:pt x="3670" y="12000"/>
                    <a:pt x="3655" y="11994"/>
                    <a:pt x="3633" y="11984"/>
                  </a:cubicBezTo>
                  <a:cubicBezTo>
                    <a:pt x="3595" y="11965"/>
                    <a:pt x="3491" y="11930"/>
                    <a:pt x="3397" y="11905"/>
                  </a:cubicBezTo>
                  <a:cubicBezTo>
                    <a:pt x="3156" y="11839"/>
                    <a:pt x="2065" y="11193"/>
                    <a:pt x="1981" y="11066"/>
                  </a:cubicBezTo>
                  <a:cubicBezTo>
                    <a:pt x="1959" y="11034"/>
                    <a:pt x="1860" y="10935"/>
                    <a:pt x="1758" y="10845"/>
                  </a:cubicBezTo>
                  <a:cubicBezTo>
                    <a:pt x="1267" y="10408"/>
                    <a:pt x="833" y="9665"/>
                    <a:pt x="640" y="8928"/>
                  </a:cubicBezTo>
                  <a:cubicBezTo>
                    <a:pt x="440" y="8172"/>
                    <a:pt x="350" y="7334"/>
                    <a:pt x="459" y="7257"/>
                  </a:cubicBezTo>
                  <a:cubicBezTo>
                    <a:pt x="469" y="7250"/>
                    <a:pt x="498" y="7247"/>
                    <a:pt x="538" y="7247"/>
                  </a:cubicBezTo>
                  <a:close/>
                  <a:moveTo>
                    <a:pt x="8327" y="11364"/>
                  </a:moveTo>
                  <a:lnTo>
                    <a:pt x="8499" y="11599"/>
                  </a:lnTo>
                  <a:lnTo>
                    <a:pt x="8671" y="11835"/>
                  </a:lnTo>
                  <a:lnTo>
                    <a:pt x="8509" y="11943"/>
                  </a:lnTo>
                  <a:lnTo>
                    <a:pt x="8347" y="12052"/>
                  </a:lnTo>
                  <a:lnTo>
                    <a:pt x="8178" y="11799"/>
                  </a:lnTo>
                  <a:lnTo>
                    <a:pt x="8009" y="11547"/>
                  </a:lnTo>
                  <a:lnTo>
                    <a:pt x="8168" y="11455"/>
                  </a:lnTo>
                  <a:lnTo>
                    <a:pt x="8327" y="11364"/>
                  </a:lnTo>
                  <a:close/>
                  <a:moveTo>
                    <a:pt x="7118" y="9882"/>
                  </a:moveTo>
                  <a:cubicBezTo>
                    <a:pt x="7137" y="9882"/>
                    <a:pt x="7156" y="9885"/>
                    <a:pt x="7178" y="9891"/>
                  </a:cubicBezTo>
                  <a:cubicBezTo>
                    <a:pt x="7237" y="9906"/>
                    <a:pt x="7312" y="9956"/>
                    <a:pt x="7342" y="10001"/>
                  </a:cubicBezTo>
                  <a:cubicBezTo>
                    <a:pt x="7369" y="10040"/>
                    <a:pt x="7413" y="10069"/>
                    <a:pt x="7442" y="10069"/>
                  </a:cubicBezTo>
                  <a:cubicBezTo>
                    <a:pt x="7445" y="10069"/>
                    <a:pt x="7448" y="10069"/>
                    <a:pt x="7451" y="10068"/>
                  </a:cubicBezTo>
                  <a:cubicBezTo>
                    <a:pt x="7461" y="10066"/>
                    <a:pt x="7468" y="10064"/>
                    <a:pt x="7475" y="10064"/>
                  </a:cubicBezTo>
                  <a:cubicBezTo>
                    <a:pt x="7498" y="10064"/>
                    <a:pt x="7503" y="10083"/>
                    <a:pt x="7498" y="10134"/>
                  </a:cubicBezTo>
                  <a:cubicBezTo>
                    <a:pt x="7486" y="10248"/>
                    <a:pt x="7626" y="10313"/>
                    <a:pt x="7793" y="10313"/>
                  </a:cubicBezTo>
                  <a:cubicBezTo>
                    <a:pt x="7908" y="10313"/>
                    <a:pt x="8036" y="10283"/>
                    <a:pt x="8138" y="10217"/>
                  </a:cubicBezTo>
                  <a:cubicBezTo>
                    <a:pt x="8281" y="10125"/>
                    <a:pt x="8585" y="10041"/>
                    <a:pt x="8757" y="10041"/>
                  </a:cubicBezTo>
                  <a:cubicBezTo>
                    <a:pt x="8776" y="10041"/>
                    <a:pt x="8794" y="10043"/>
                    <a:pt x="8810" y="10045"/>
                  </a:cubicBezTo>
                  <a:cubicBezTo>
                    <a:pt x="8985" y="10072"/>
                    <a:pt x="9131" y="10283"/>
                    <a:pt x="9023" y="10356"/>
                  </a:cubicBezTo>
                  <a:cubicBezTo>
                    <a:pt x="8981" y="10383"/>
                    <a:pt x="8873" y="10496"/>
                    <a:pt x="8786" y="10601"/>
                  </a:cubicBezTo>
                  <a:cubicBezTo>
                    <a:pt x="8394" y="11078"/>
                    <a:pt x="6619" y="12029"/>
                    <a:pt x="5998" y="12095"/>
                  </a:cubicBezTo>
                  <a:lnTo>
                    <a:pt x="5883" y="12107"/>
                  </a:lnTo>
                  <a:lnTo>
                    <a:pt x="5902" y="11951"/>
                  </a:lnTo>
                  <a:cubicBezTo>
                    <a:pt x="5923" y="11785"/>
                    <a:pt x="5985" y="11726"/>
                    <a:pt x="6263" y="11603"/>
                  </a:cubicBezTo>
                  <a:cubicBezTo>
                    <a:pt x="6412" y="11537"/>
                    <a:pt x="6428" y="11517"/>
                    <a:pt x="6439" y="11375"/>
                  </a:cubicBezTo>
                  <a:cubicBezTo>
                    <a:pt x="6446" y="11281"/>
                    <a:pt x="6423" y="11190"/>
                    <a:pt x="6379" y="11148"/>
                  </a:cubicBezTo>
                  <a:cubicBezTo>
                    <a:pt x="6340" y="11110"/>
                    <a:pt x="6320" y="11069"/>
                    <a:pt x="6335" y="11060"/>
                  </a:cubicBezTo>
                  <a:cubicBezTo>
                    <a:pt x="6349" y="11049"/>
                    <a:pt x="6357" y="10960"/>
                    <a:pt x="6352" y="10864"/>
                  </a:cubicBezTo>
                  <a:cubicBezTo>
                    <a:pt x="6340" y="10641"/>
                    <a:pt x="6507" y="10259"/>
                    <a:pt x="6644" y="10198"/>
                  </a:cubicBezTo>
                  <a:cubicBezTo>
                    <a:pt x="6698" y="10174"/>
                    <a:pt x="6816" y="10089"/>
                    <a:pt x="6905" y="10009"/>
                  </a:cubicBezTo>
                  <a:cubicBezTo>
                    <a:pt x="7009" y="9915"/>
                    <a:pt x="7059" y="9882"/>
                    <a:pt x="7118" y="9882"/>
                  </a:cubicBezTo>
                  <a:close/>
                  <a:moveTo>
                    <a:pt x="6493" y="1895"/>
                  </a:moveTo>
                  <a:cubicBezTo>
                    <a:pt x="6651" y="1895"/>
                    <a:pt x="7209" y="2076"/>
                    <a:pt x="7647" y="2275"/>
                  </a:cubicBezTo>
                  <a:cubicBezTo>
                    <a:pt x="8458" y="2644"/>
                    <a:pt x="8765" y="2883"/>
                    <a:pt x="9274" y="3541"/>
                  </a:cubicBezTo>
                  <a:lnTo>
                    <a:pt x="9521" y="3861"/>
                  </a:lnTo>
                  <a:lnTo>
                    <a:pt x="9314" y="3965"/>
                  </a:lnTo>
                  <a:cubicBezTo>
                    <a:pt x="9015" y="4117"/>
                    <a:pt x="8618" y="4382"/>
                    <a:pt x="8513" y="4498"/>
                  </a:cubicBezTo>
                  <a:cubicBezTo>
                    <a:pt x="8465" y="4553"/>
                    <a:pt x="8309" y="4789"/>
                    <a:pt x="8166" y="5025"/>
                  </a:cubicBezTo>
                  <a:lnTo>
                    <a:pt x="7906" y="5453"/>
                  </a:lnTo>
                  <a:lnTo>
                    <a:pt x="7468" y="5660"/>
                  </a:lnTo>
                  <a:cubicBezTo>
                    <a:pt x="7149" y="5809"/>
                    <a:pt x="6862" y="5982"/>
                    <a:pt x="6410" y="6297"/>
                  </a:cubicBezTo>
                  <a:cubicBezTo>
                    <a:pt x="5860" y="6680"/>
                    <a:pt x="5786" y="6743"/>
                    <a:pt x="5759" y="6847"/>
                  </a:cubicBezTo>
                  <a:cubicBezTo>
                    <a:pt x="5725" y="6990"/>
                    <a:pt x="5792" y="7102"/>
                    <a:pt x="6027" y="7296"/>
                  </a:cubicBezTo>
                  <a:cubicBezTo>
                    <a:pt x="6167" y="7411"/>
                    <a:pt x="6330" y="7481"/>
                    <a:pt x="6438" y="7481"/>
                  </a:cubicBezTo>
                  <a:cubicBezTo>
                    <a:pt x="6471" y="7481"/>
                    <a:pt x="6499" y="7475"/>
                    <a:pt x="6520" y="7461"/>
                  </a:cubicBezTo>
                  <a:cubicBezTo>
                    <a:pt x="6565" y="7430"/>
                    <a:pt x="6704" y="7414"/>
                    <a:pt x="6830" y="7414"/>
                  </a:cubicBezTo>
                  <a:cubicBezTo>
                    <a:pt x="6932" y="7414"/>
                    <a:pt x="7026" y="7424"/>
                    <a:pt x="7059" y="7447"/>
                  </a:cubicBezTo>
                  <a:cubicBezTo>
                    <a:pt x="7098" y="7472"/>
                    <a:pt x="7242" y="7651"/>
                    <a:pt x="7381" y="7844"/>
                  </a:cubicBezTo>
                  <a:cubicBezTo>
                    <a:pt x="7621" y="8179"/>
                    <a:pt x="7640" y="8197"/>
                    <a:pt x="7797" y="8219"/>
                  </a:cubicBezTo>
                  <a:cubicBezTo>
                    <a:pt x="7811" y="8221"/>
                    <a:pt x="7827" y="8222"/>
                    <a:pt x="7845" y="8222"/>
                  </a:cubicBezTo>
                  <a:cubicBezTo>
                    <a:pt x="7951" y="8222"/>
                    <a:pt x="8131" y="8192"/>
                    <a:pt x="8282" y="8147"/>
                  </a:cubicBezTo>
                  <a:cubicBezTo>
                    <a:pt x="8460" y="8094"/>
                    <a:pt x="8645" y="8043"/>
                    <a:pt x="8696" y="8033"/>
                  </a:cubicBezTo>
                  <a:cubicBezTo>
                    <a:pt x="9046" y="7965"/>
                    <a:pt x="9244" y="7935"/>
                    <a:pt x="9376" y="7935"/>
                  </a:cubicBezTo>
                  <a:cubicBezTo>
                    <a:pt x="9437" y="7935"/>
                    <a:pt x="9484" y="7941"/>
                    <a:pt x="9526" y="7953"/>
                  </a:cubicBezTo>
                  <a:cubicBezTo>
                    <a:pt x="9686" y="7999"/>
                    <a:pt x="9941" y="8234"/>
                    <a:pt x="10086" y="8469"/>
                  </a:cubicBezTo>
                  <a:cubicBezTo>
                    <a:pt x="10168" y="8602"/>
                    <a:pt x="10166" y="8628"/>
                    <a:pt x="10057" y="8828"/>
                  </a:cubicBezTo>
                  <a:cubicBezTo>
                    <a:pt x="9849" y="9212"/>
                    <a:pt x="9370" y="9916"/>
                    <a:pt x="9275" y="9980"/>
                  </a:cubicBezTo>
                  <a:cubicBezTo>
                    <a:pt x="9265" y="9986"/>
                    <a:pt x="9256" y="9989"/>
                    <a:pt x="9245" y="9989"/>
                  </a:cubicBezTo>
                  <a:cubicBezTo>
                    <a:pt x="9217" y="9989"/>
                    <a:pt x="9186" y="9966"/>
                    <a:pt x="9156" y="9921"/>
                  </a:cubicBezTo>
                  <a:cubicBezTo>
                    <a:pt x="9098" y="9833"/>
                    <a:pt x="8952" y="9786"/>
                    <a:pt x="8770" y="9786"/>
                  </a:cubicBezTo>
                  <a:cubicBezTo>
                    <a:pt x="8655" y="9786"/>
                    <a:pt x="8525" y="9805"/>
                    <a:pt x="8394" y="9844"/>
                  </a:cubicBezTo>
                  <a:cubicBezTo>
                    <a:pt x="8236" y="9890"/>
                    <a:pt x="8079" y="9948"/>
                    <a:pt x="8043" y="9971"/>
                  </a:cubicBezTo>
                  <a:cubicBezTo>
                    <a:pt x="7980" y="10013"/>
                    <a:pt x="7882" y="10037"/>
                    <a:pt x="7803" y="10037"/>
                  </a:cubicBezTo>
                  <a:cubicBezTo>
                    <a:pt x="7752" y="10037"/>
                    <a:pt x="7709" y="10028"/>
                    <a:pt x="7686" y="10007"/>
                  </a:cubicBezTo>
                  <a:cubicBezTo>
                    <a:pt x="7655" y="9982"/>
                    <a:pt x="7573" y="9895"/>
                    <a:pt x="7502" y="9815"/>
                  </a:cubicBezTo>
                  <a:cubicBezTo>
                    <a:pt x="7359" y="9657"/>
                    <a:pt x="7276" y="9614"/>
                    <a:pt x="7090" y="9614"/>
                  </a:cubicBezTo>
                  <a:cubicBezTo>
                    <a:pt x="7083" y="9614"/>
                    <a:pt x="7076" y="9614"/>
                    <a:pt x="7069" y="9614"/>
                  </a:cubicBezTo>
                  <a:cubicBezTo>
                    <a:pt x="6961" y="9615"/>
                    <a:pt x="6898" y="9643"/>
                    <a:pt x="6808" y="9732"/>
                  </a:cubicBezTo>
                  <a:cubicBezTo>
                    <a:pt x="6743" y="9796"/>
                    <a:pt x="6602" y="9913"/>
                    <a:pt x="6489" y="9997"/>
                  </a:cubicBezTo>
                  <a:cubicBezTo>
                    <a:pt x="6282" y="10152"/>
                    <a:pt x="6200" y="10310"/>
                    <a:pt x="6270" y="10425"/>
                  </a:cubicBezTo>
                  <a:cubicBezTo>
                    <a:pt x="6283" y="10448"/>
                    <a:pt x="6287" y="10458"/>
                    <a:pt x="6279" y="10458"/>
                  </a:cubicBezTo>
                  <a:cubicBezTo>
                    <a:pt x="6273" y="10458"/>
                    <a:pt x="6257" y="10449"/>
                    <a:pt x="6231" y="10432"/>
                  </a:cubicBezTo>
                  <a:cubicBezTo>
                    <a:pt x="6208" y="10415"/>
                    <a:pt x="6191" y="10405"/>
                    <a:pt x="6178" y="10405"/>
                  </a:cubicBezTo>
                  <a:cubicBezTo>
                    <a:pt x="6153" y="10405"/>
                    <a:pt x="6144" y="10446"/>
                    <a:pt x="6127" y="10561"/>
                  </a:cubicBezTo>
                  <a:cubicBezTo>
                    <a:pt x="6083" y="10830"/>
                    <a:pt x="6083" y="10866"/>
                    <a:pt x="6133" y="11114"/>
                  </a:cubicBezTo>
                  <a:lnTo>
                    <a:pt x="6178" y="11336"/>
                  </a:lnTo>
                  <a:lnTo>
                    <a:pt x="5936" y="11503"/>
                  </a:lnTo>
                  <a:cubicBezTo>
                    <a:pt x="5696" y="11669"/>
                    <a:pt x="5694" y="11671"/>
                    <a:pt x="5659" y="11921"/>
                  </a:cubicBezTo>
                  <a:lnTo>
                    <a:pt x="5625" y="12171"/>
                  </a:lnTo>
                  <a:lnTo>
                    <a:pt x="5307" y="12185"/>
                  </a:lnTo>
                  <a:cubicBezTo>
                    <a:pt x="5264" y="12187"/>
                    <a:pt x="5214" y="12187"/>
                    <a:pt x="5159" y="12187"/>
                  </a:cubicBezTo>
                  <a:cubicBezTo>
                    <a:pt x="4820" y="12187"/>
                    <a:pt x="4309" y="12152"/>
                    <a:pt x="4086" y="12110"/>
                  </a:cubicBezTo>
                  <a:lnTo>
                    <a:pt x="3949" y="12083"/>
                  </a:lnTo>
                  <a:lnTo>
                    <a:pt x="3955" y="11912"/>
                  </a:lnTo>
                  <a:cubicBezTo>
                    <a:pt x="3962" y="11675"/>
                    <a:pt x="3711" y="11304"/>
                    <a:pt x="3357" y="11027"/>
                  </a:cubicBezTo>
                  <a:cubicBezTo>
                    <a:pt x="3104" y="10830"/>
                    <a:pt x="3100" y="10826"/>
                    <a:pt x="3093" y="10675"/>
                  </a:cubicBezTo>
                  <a:cubicBezTo>
                    <a:pt x="3088" y="10589"/>
                    <a:pt x="3092" y="10478"/>
                    <a:pt x="3100" y="10420"/>
                  </a:cubicBezTo>
                  <a:cubicBezTo>
                    <a:pt x="3109" y="10364"/>
                    <a:pt x="3123" y="10239"/>
                    <a:pt x="3130" y="10145"/>
                  </a:cubicBezTo>
                  <a:cubicBezTo>
                    <a:pt x="3149" y="9893"/>
                    <a:pt x="3206" y="9587"/>
                    <a:pt x="3306" y="9183"/>
                  </a:cubicBezTo>
                  <a:cubicBezTo>
                    <a:pt x="3386" y="8865"/>
                    <a:pt x="3385" y="8820"/>
                    <a:pt x="3300" y="8691"/>
                  </a:cubicBezTo>
                  <a:cubicBezTo>
                    <a:pt x="3247" y="8612"/>
                    <a:pt x="3143" y="8507"/>
                    <a:pt x="3065" y="8454"/>
                  </a:cubicBezTo>
                  <a:cubicBezTo>
                    <a:pt x="2988" y="8402"/>
                    <a:pt x="2883" y="8297"/>
                    <a:pt x="2831" y="8218"/>
                  </a:cubicBezTo>
                  <a:cubicBezTo>
                    <a:pt x="2750" y="8098"/>
                    <a:pt x="2690" y="8065"/>
                    <a:pt x="2429" y="8002"/>
                  </a:cubicBezTo>
                  <a:cubicBezTo>
                    <a:pt x="2261" y="7962"/>
                    <a:pt x="2028" y="7926"/>
                    <a:pt x="1912" y="7923"/>
                  </a:cubicBezTo>
                  <a:cubicBezTo>
                    <a:pt x="1722" y="7920"/>
                    <a:pt x="1605" y="7874"/>
                    <a:pt x="1518" y="7768"/>
                  </a:cubicBezTo>
                  <a:cubicBezTo>
                    <a:pt x="1501" y="7749"/>
                    <a:pt x="1468" y="7658"/>
                    <a:pt x="1442" y="7562"/>
                  </a:cubicBezTo>
                  <a:cubicBezTo>
                    <a:pt x="1339" y="7186"/>
                    <a:pt x="1145" y="7029"/>
                    <a:pt x="735" y="6990"/>
                  </a:cubicBezTo>
                  <a:cubicBezTo>
                    <a:pt x="597" y="6976"/>
                    <a:pt x="479" y="6953"/>
                    <a:pt x="468" y="6938"/>
                  </a:cubicBezTo>
                  <a:cubicBezTo>
                    <a:pt x="431" y="6882"/>
                    <a:pt x="544" y="6275"/>
                    <a:pt x="663" y="5891"/>
                  </a:cubicBezTo>
                  <a:cubicBezTo>
                    <a:pt x="730" y="5679"/>
                    <a:pt x="784" y="5493"/>
                    <a:pt x="786" y="5476"/>
                  </a:cubicBezTo>
                  <a:cubicBezTo>
                    <a:pt x="792" y="5428"/>
                    <a:pt x="947" y="5070"/>
                    <a:pt x="971" y="5048"/>
                  </a:cubicBezTo>
                  <a:cubicBezTo>
                    <a:pt x="972" y="5048"/>
                    <a:pt x="974" y="5047"/>
                    <a:pt x="976" y="5047"/>
                  </a:cubicBezTo>
                  <a:cubicBezTo>
                    <a:pt x="996" y="5047"/>
                    <a:pt x="1070" y="5084"/>
                    <a:pt x="1149" y="5134"/>
                  </a:cubicBezTo>
                  <a:cubicBezTo>
                    <a:pt x="1228" y="5184"/>
                    <a:pt x="1311" y="5209"/>
                    <a:pt x="1398" y="5209"/>
                  </a:cubicBezTo>
                  <a:cubicBezTo>
                    <a:pt x="1518" y="5209"/>
                    <a:pt x="1647" y="5162"/>
                    <a:pt x="1785" y="5070"/>
                  </a:cubicBezTo>
                  <a:cubicBezTo>
                    <a:pt x="1873" y="5011"/>
                    <a:pt x="1938" y="4987"/>
                    <a:pt x="2037" y="4987"/>
                  </a:cubicBezTo>
                  <a:cubicBezTo>
                    <a:pt x="2073" y="4987"/>
                    <a:pt x="2113" y="4990"/>
                    <a:pt x="2161" y="4996"/>
                  </a:cubicBezTo>
                  <a:cubicBezTo>
                    <a:pt x="2260" y="5008"/>
                    <a:pt x="2351" y="5014"/>
                    <a:pt x="2433" y="5014"/>
                  </a:cubicBezTo>
                  <a:cubicBezTo>
                    <a:pt x="2639" y="5014"/>
                    <a:pt x="2791" y="4976"/>
                    <a:pt x="2892" y="4900"/>
                  </a:cubicBezTo>
                  <a:cubicBezTo>
                    <a:pt x="3091" y="4749"/>
                    <a:pt x="3486" y="4561"/>
                    <a:pt x="3595" y="4561"/>
                  </a:cubicBezTo>
                  <a:cubicBezTo>
                    <a:pt x="3601" y="4561"/>
                    <a:pt x="3607" y="4561"/>
                    <a:pt x="3611" y="4562"/>
                  </a:cubicBezTo>
                  <a:cubicBezTo>
                    <a:pt x="3658" y="4575"/>
                    <a:pt x="3713" y="4647"/>
                    <a:pt x="3772" y="4771"/>
                  </a:cubicBezTo>
                  <a:cubicBezTo>
                    <a:pt x="3975" y="5198"/>
                    <a:pt x="4035" y="5294"/>
                    <a:pt x="4156" y="5388"/>
                  </a:cubicBezTo>
                  <a:cubicBezTo>
                    <a:pt x="4237" y="5452"/>
                    <a:pt x="4310" y="5487"/>
                    <a:pt x="4397" y="5487"/>
                  </a:cubicBezTo>
                  <a:cubicBezTo>
                    <a:pt x="4540" y="5487"/>
                    <a:pt x="4721" y="5393"/>
                    <a:pt x="5040" y="5180"/>
                  </a:cubicBezTo>
                  <a:cubicBezTo>
                    <a:pt x="5660" y="4769"/>
                    <a:pt x="5713" y="4653"/>
                    <a:pt x="5555" y="4073"/>
                  </a:cubicBezTo>
                  <a:cubicBezTo>
                    <a:pt x="5486" y="3818"/>
                    <a:pt x="5478" y="3709"/>
                    <a:pt x="5522" y="3631"/>
                  </a:cubicBezTo>
                  <a:cubicBezTo>
                    <a:pt x="5555" y="3573"/>
                    <a:pt x="5650" y="3411"/>
                    <a:pt x="5736" y="3265"/>
                  </a:cubicBezTo>
                  <a:cubicBezTo>
                    <a:pt x="5821" y="3120"/>
                    <a:pt x="5911" y="2944"/>
                    <a:pt x="5938" y="2869"/>
                  </a:cubicBezTo>
                  <a:cubicBezTo>
                    <a:pt x="5964" y="2793"/>
                    <a:pt x="6060" y="2660"/>
                    <a:pt x="6153" y="2569"/>
                  </a:cubicBezTo>
                  <a:cubicBezTo>
                    <a:pt x="6383" y="2345"/>
                    <a:pt x="6456" y="2211"/>
                    <a:pt x="6434" y="2058"/>
                  </a:cubicBezTo>
                  <a:cubicBezTo>
                    <a:pt x="6424" y="1986"/>
                    <a:pt x="6434" y="1915"/>
                    <a:pt x="6458" y="1901"/>
                  </a:cubicBezTo>
                  <a:cubicBezTo>
                    <a:pt x="6465" y="1897"/>
                    <a:pt x="6477" y="1895"/>
                    <a:pt x="6493" y="1895"/>
                  </a:cubicBezTo>
                  <a:close/>
                  <a:moveTo>
                    <a:pt x="9201" y="12569"/>
                  </a:moveTo>
                  <a:lnTo>
                    <a:pt x="9366" y="12837"/>
                  </a:lnTo>
                  <a:cubicBezTo>
                    <a:pt x="9455" y="12985"/>
                    <a:pt x="9537" y="13119"/>
                    <a:pt x="9545" y="13136"/>
                  </a:cubicBezTo>
                  <a:cubicBezTo>
                    <a:pt x="9555" y="13154"/>
                    <a:pt x="9475" y="13219"/>
                    <a:pt x="9364" y="13283"/>
                  </a:cubicBezTo>
                  <a:lnTo>
                    <a:pt x="9166" y="13397"/>
                  </a:lnTo>
                  <a:lnTo>
                    <a:pt x="9004" y="13175"/>
                  </a:lnTo>
                  <a:cubicBezTo>
                    <a:pt x="8778" y="12866"/>
                    <a:pt x="8778" y="12851"/>
                    <a:pt x="9006" y="12698"/>
                  </a:cubicBezTo>
                  <a:lnTo>
                    <a:pt x="9201" y="12569"/>
                  </a:lnTo>
                  <a:close/>
                  <a:moveTo>
                    <a:pt x="5606" y="304"/>
                  </a:moveTo>
                  <a:cubicBezTo>
                    <a:pt x="5607" y="304"/>
                    <a:pt x="5608" y="304"/>
                    <a:pt x="5609" y="304"/>
                  </a:cubicBezTo>
                  <a:cubicBezTo>
                    <a:pt x="6739" y="310"/>
                    <a:pt x="7666" y="445"/>
                    <a:pt x="8200" y="686"/>
                  </a:cubicBezTo>
                  <a:cubicBezTo>
                    <a:pt x="8577" y="854"/>
                    <a:pt x="8752" y="969"/>
                    <a:pt x="9454" y="1503"/>
                  </a:cubicBezTo>
                  <a:cubicBezTo>
                    <a:pt x="10287" y="2137"/>
                    <a:pt x="10711" y="2586"/>
                    <a:pt x="11124" y="3269"/>
                  </a:cubicBezTo>
                  <a:cubicBezTo>
                    <a:pt x="11618" y="4085"/>
                    <a:pt x="11730" y="4323"/>
                    <a:pt x="11889" y="4888"/>
                  </a:cubicBezTo>
                  <a:cubicBezTo>
                    <a:pt x="12033" y="5404"/>
                    <a:pt x="12079" y="5662"/>
                    <a:pt x="12105" y="6117"/>
                  </a:cubicBezTo>
                  <a:cubicBezTo>
                    <a:pt x="12128" y="6541"/>
                    <a:pt x="12128" y="6514"/>
                    <a:pt x="12118" y="6894"/>
                  </a:cubicBezTo>
                  <a:cubicBezTo>
                    <a:pt x="12112" y="7080"/>
                    <a:pt x="12108" y="7365"/>
                    <a:pt x="12107" y="7529"/>
                  </a:cubicBezTo>
                  <a:cubicBezTo>
                    <a:pt x="12105" y="8009"/>
                    <a:pt x="11759" y="9104"/>
                    <a:pt x="11495" y="9464"/>
                  </a:cubicBezTo>
                  <a:cubicBezTo>
                    <a:pt x="11429" y="9555"/>
                    <a:pt x="11267" y="9790"/>
                    <a:pt x="11139" y="9982"/>
                  </a:cubicBezTo>
                  <a:cubicBezTo>
                    <a:pt x="10813" y="10471"/>
                    <a:pt x="10295" y="11063"/>
                    <a:pt x="9682" y="11646"/>
                  </a:cubicBezTo>
                  <a:cubicBezTo>
                    <a:pt x="9570" y="11752"/>
                    <a:pt x="9464" y="11869"/>
                    <a:pt x="9450" y="11903"/>
                  </a:cubicBezTo>
                  <a:cubicBezTo>
                    <a:pt x="9436" y="11937"/>
                    <a:pt x="9384" y="12000"/>
                    <a:pt x="9334" y="12043"/>
                  </a:cubicBezTo>
                  <a:cubicBezTo>
                    <a:pt x="8805" y="12501"/>
                    <a:pt x="8494" y="12743"/>
                    <a:pt x="7974" y="13105"/>
                  </a:cubicBezTo>
                  <a:lnTo>
                    <a:pt x="7363" y="13530"/>
                  </a:lnTo>
                  <a:lnTo>
                    <a:pt x="7283" y="13410"/>
                  </a:lnTo>
                  <a:cubicBezTo>
                    <a:pt x="7239" y="13346"/>
                    <a:pt x="7210" y="13274"/>
                    <a:pt x="7218" y="13255"/>
                  </a:cubicBezTo>
                  <a:cubicBezTo>
                    <a:pt x="7237" y="13211"/>
                    <a:pt x="7735" y="12837"/>
                    <a:pt x="8610" y="12210"/>
                  </a:cubicBezTo>
                  <a:cubicBezTo>
                    <a:pt x="9246" y="11756"/>
                    <a:pt x="9396" y="11617"/>
                    <a:pt x="10109" y="10814"/>
                  </a:cubicBezTo>
                  <a:cubicBezTo>
                    <a:pt x="10471" y="10407"/>
                    <a:pt x="10774" y="9901"/>
                    <a:pt x="11227" y="8942"/>
                  </a:cubicBezTo>
                  <a:cubicBezTo>
                    <a:pt x="11525" y="8310"/>
                    <a:pt x="11716" y="7482"/>
                    <a:pt x="11713" y="6828"/>
                  </a:cubicBezTo>
                  <a:cubicBezTo>
                    <a:pt x="11713" y="6577"/>
                    <a:pt x="11702" y="6356"/>
                    <a:pt x="11691" y="6339"/>
                  </a:cubicBezTo>
                  <a:cubicBezTo>
                    <a:pt x="11680" y="6323"/>
                    <a:pt x="11650" y="6159"/>
                    <a:pt x="11625" y="5978"/>
                  </a:cubicBezTo>
                  <a:cubicBezTo>
                    <a:pt x="11543" y="5379"/>
                    <a:pt x="11246" y="4488"/>
                    <a:pt x="10884" y="3755"/>
                  </a:cubicBezTo>
                  <a:cubicBezTo>
                    <a:pt x="10473" y="2923"/>
                    <a:pt x="9889" y="2281"/>
                    <a:pt x="8829" y="1495"/>
                  </a:cubicBezTo>
                  <a:cubicBezTo>
                    <a:pt x="8204" y="1033"/>
                    <a:pt x="7802" y="843"/>
                    <a:pt x="7187" y="720"/>
                  </a:cubicBezTo>
                  <a:cubicBezTo>
                    <a:pt x="6748" y="632"/>
                    <a:pt x="6342" y="587"/>
                    <a:pt x="5941" y="587"/>
                  </a:cubicBezTo>
                  <a:cubicBezTo>
                    <a:pt x="5405" y="587"/>
                    <a:pt x="4878" y="667"/>
                    <a:pt x="4293" y="829"/>
                  </a:cubicBezTo>
                  <a:cubicBezTo>
                    <a:pt x="3489" y="1052"/>
                    <a:pt x="3187" y="1177"/>
                    <a:pt x="2632" y="1515"/>
                  </a:cubicBezTo>
                  <a:cubicBezTo>
                    <a:pt x="2127" y="1823"/>
                    <a:pt x="1443" y="2369"/>
                    <a:pt x="1192" y="2666"/>
                  </a:cubicBezTo>
                  <a:cubicBezTo>
                    <a:pt x="1140" y="2728"/>
                    <a:pt x="1095" y="2759"/>
                    <a:pt x="1054" y="2759"/>
                  </a:cubicBezTo>
                  <a:cubicBezTo>
                    <a:pt x="1018" y="2759"/>
                    <a:pt x="985" y="2735"/>
                    <a:pt x="952" y="2686"/>
                  </a:cubicBezTo>
                  <a:cubicBezTo>
                    <a:pt x="880" y="2582"/>
                    <a:pt x="1139" y="2246"/>
                    <a:pt x="1673" y="1751"/>
                  </a:cubicBezTo>
                  <a:cubicBezTo>
                    <a:pt x="2051" y="1399"/>
                    <a:pt x="2856" y="894"/>
                    <a:pt x="3316" y="719"/>
                  </a:cubicBezTo>
                  <a:cubicBezTo>
                    <a:pt x="3529" y="638"/>
                    <a:pt x="3820" y="544"/>
                    <a:pt x="3958" y="510"/>
                  </a:cubicBezTo>
                  <a:cubicBezTo>
                    <a:pt x="4252" y="442"/>
                    <a:pt x="5352" y="304"/>
                    <a:pt x="5606" y="304"/>
                  </a:cubicBezTo>
                  <a:close/>
                  <a:moveTo>
                    <a:pt x="11880" y="12675"/>
                  </a:moveTo>
                  <a:cubicBezTo>
                    <a:pt x="11907" y="12675"/>
                    <a:pt x="11945" y="12696"/>
                    <a:pt x="11961" y="12720"/>
                  </a:cubicBezTo>
                  <a:cubicBezTo>
                    <a:pt x="11977" y="12744"/>
                    <a:pt x="12095" y="12795"/>
                    <a:pt x="12220" y="12830"/>
                  </a:cubicBezTo>
                  <a:cubicBezTo>
                    <a:pt x="12344" y="12865"/>
                    <a:pt x="12434" y="12905"/>
                    <a:pt x="12418" y="12915"/>
                  </a:cubicBezTo>
                  <a:cubicBezTo>
                    <a:pt x="12200" y="13063"/>
                    <a:pt x="11122" y="13838"/>
                    <a:pt x="11023" y="13921"/>
                  </a:cubicBezTo>
                  <a:cubicBezTo>
                    <a:pt x="10949" y="13980"/>
                    <a:pt x="10605" y="14235"/>
                    <a:pt x="10258" y="14484"/>
                  </a:cubicBezTo>
                  <a:cubicBezTo>
                    <a:pt x="9910" y="14734"/>
                    <a:pt x="9478" y="15048"/>
                    <a:pt x="9296" y="15181"/>
                  </a:cubicBezTo>
                  <a:cubicBezTo>
                    <a:pt x="8232" y="15963"/>
                    <a:pt x="7903" y="16196"/>
                    <a:pt x="7851" y="16196"/>
                  </a:cubicBezTo>
                  <a:cubicBezTo>
                    <a:pt x="7848" y="16196"/>
                    <a:pt x="7846" y="16195"/>
                    <a:pt x="7844" y="16193"/>
                  </a:cubicBezTo>
                  <a:cubicBezTo>
                    <a:pt x="7834" y="16176"/>
                    <a:pt x="7834" y="16084"/>
                    <a:pt x="7842" y="15994"/>
                  </a:cubicBezTo>
                  <a:cubicBezTo>
                    <a:pt x="7856" y="15862"/>
                    <a:pt x="7876" y="15827"/>
                    <a:pt x="7943" y="15826"/>
                  </a:cubicBezTo>
                  <a:cubicBezTo>
                    <a:pt x="7994" y="15825"/>
                    <a:pt x="8131" y="15742"/>
                    <a:pt x="8302" y="15605"/>
                  </a:cubicBezTo>
                  <a:cubicBezTo>
                    <a:pt x="8454" y="15485"/>
                    <a:pt x="8731" y="15269"/>
                    <a:pt x="8921" y="15123"/>
                  </a:cubicBezTo>
                  <a:cubicBezTo>
                    <a:pt x="9110" y="14977"/>
                    <a:pt x="9338" y="14799"/>
                    <a:pt x="9430" y="14724"/>
                  </a:cubicBezTo>
                  <a:cubicBezTo>
                    <a:pt x="9750" y="14462"/>
                    <a:pt x="10332" y="14048"/>
                    <a:pt x="11055" y="13568"/>
                  </a:cubicBezTo>
                  <a:cubicBezTo>
                    <a:pt x="11639" y="13178"/>
                    <a:pt x="11774" y="13076"/>
                    <a:pt x="11761" y="13023"/>
                  </a:cubicBezTo>
                  <a:cubicBezTo>
                    <a:pt x="11747" y="12966"/>
                    <a:pt x="11730" y="12931"/>
                    <a:pt x="11682" y="12931"/>
                  </a:cubicBezTo>
                  <a:cubicBezTo>
                    <a:pt x="11585" y="12931"/>
                    <a:pt x="11364" y="13072"/>
                    <a:pt x="10798" y="13452"/>
                  </a:cubicBezTo>
                  <a:cubicBezTo>
                    <a:pt x="10352" y="13751"/>
                    <a:pt x="9805" y="14134"/>
                    <a:pt x="9589" y="14299"/>
                  </a:cubicBezTo>
                  <a:cubicBezTo>
                    <a:pt x="9372" y="14463"/>
                    <a:pt x="9052" y="14704"/>
                    <a:pt x="8880" y="14829"/>
                  </a:cubicBezTo>
                  <a:cubicBezTo>
                    <a:pt x="8708" y="14956"/>
                    <a:pt x="8446" y="15157"/>
                    <a:pt x="8297" y="15277"/>
                  </a:cubicBezTo>
                  <a:cubicBezTo>
                    <a:pt x="8143" y="15403"/>
                    <a:pt x="8076" y="15454"/>
                    <a:pt x="8051" y="15454"/>
                  </a:cubicBezTo>
                  <a:cubicBezTo>
                    <a:pt x="8036" y="15454"/>
                    <a:pt x="8035" y="15439"/>
                    <a:pt x="8038" y="15412"/>
                  </a:cubicBezTo>
                  <a:cubicBezTo>
                    <a:pt x="8050" y="15288"/>
                    <a:pt x="8431" y="14715"/>
                    <a:pt x="8676" y="14454"/>
                  </a:cubicBezTo>
                  <a:cubicBezTo>
                    <a:pt x="8794" y="14327"/>
                    <a:pt x="8907" y="14192"/>
                    <a:pt x="8929" y="14151"/>
                  </a:cubicBezTo>
                  <a:cubicBezTo>
                    <a:pt x="8951" y="14111"/>
                    <a:pt x="8994" y="14071"/>
                    <a:pt x="9025" y="14063"/>
                  </a:cubicBezTo>
                  <a:cubicBezTo>
                    <a:pt x="9056" y="14054"/>
                    <a:pt x="9131" y="13995"/>
                    <a:pt x="9188" y="13933"/>
                  </a:cubicBezTo>
                  <a:cubicBezTo>
                    <a:pt x="9248" y="13871"/>
                    <a:pt x="9536" y="13668"/>
                    <a:pt x="9831" y="13483"/>
                  </a:cubicBezTo>
                  <a:cubicBezTo>
                    <a:pt x="10245" y="13221"/>
                    <a:pt x="10457" y="13112"/>
                    <a:pt x="10765" y="13003"/>
                  </a:cubicBezTo>
                  <a:cubicBezTo>
                    <a:pt x="11133" y="12872"/>
                    <a:pt x="11548" y="12778"/>
                    <a:pt x="11731" y="12778"/>
                  </a:cubicBezTo>
                  <a:cubicBezTo>
                    <a:pt x="11759" y="12778"/>
                    <a:pt x="11782" y="12780"/>
                    <a:pt x="11798" y="12785"/>
                  </a:cubicBezTo>
                  <a:cubicBezTo>
                    <a:pt x="11820" y="12792"/>
                    <a:pt x="11840" y="12794"/>
                    <a:pt x="11857" y="12794"/>
                  </a:cubicBezTo>
                  <a:cubicBezTo>
                    <a:pt x="11917" y="12794"/>
                    <a:pt x="11942" y="12758"/>
                    <a:pt x="11886" y="12718"/>
                  </a:cubicBezTo>
                  <a:cubicBezTo>
                    <a:pt x="11853" y="12694"/>
                    <a:pt x="11850" y="12676"/>
                    <a:pt x="11878" y="12675"/>
                  </a:cubicBezTo>
                  <a:cubicBezTo>
                    <a:pt x="11879" y="12675"/>
                    <a:pt x="11880" y="12675"/>
                    <a:pt x="11880" y="12675"/>
                  </a:cubicBezTo>
                  <a:close/>
                  <a:moveTo>
                    <a:pt x="5773" y="0"/>
                  </a:moveTo>
                  <a:cubicBezTo>
                    <a:pt x="5720" y="0"/>
                    <a:pt x="5671" y="3"/>
                    <a:pt x="5641" y="8"/>
                  </a:cubicBezTo>
                  <a:cubicBezTo>
                    <a:pt x="5579" y="20"/>
                    <a:pt x="5396" y="37"/>
                    <a:pt x="5229" y="47"/>
                  </a:cubicBezTo>
                  <a:cubicBezTo>
                    <a:pt x="4962" y="62"/>
                    <a:pt x="4707" y="93"/>
                    <a:pt x="4124" y="182"/>
                  </a:cubicBezTo>
                  <a:cubicBezTo>
                    <a:pt x="4017" y="198"/>
                    <a:pt x="3906" y="229"/>
                    <a:pt x="3874" y="251"/>
                  </a:cubicBezTo>
                  <a:cubicBezTo>
                    <a:pt x="3851" y="266"/>
                    <a:pt x="3820" y="275"/>
                    <a:pt x="3797" y="275"/>
                  </a:cubicBezTo>
                  <a:cubicBezTo>
                    <a:pt x="3788" y="275"/>
                    <a:pt x="3781" y="274"/>
                    <a:pt x="3775" y="271"/>
                  </a:cubicBezTo>
                  <a:cubicBezTo>
                    <a:pt x="3771" y="269"/>
                    <a:pt x="3765" y="268"/>
                    <a:pt x="3757" y="268"/>
                  </a:cubicBezTo>
                  <a:cubicBezTo>
                    <a:pt x="3631" y="268"/>
                    <a:pt x="3066" y="505"/>
                    <a:pt x="2450" y="819"/>
                  </a:cubicBezTo>
                  <a:cubicBezTo>
                    <a:pt x="2353" y="868"/>
                    <a:pt x="2117" y="1033"/>
                    <a:pt x="1921" y="1189"/>
                  </a:cubicBezTo>
                  <a:cubicBezTo>
                    <a:pt x="1688" y="1374"/>
                    <a:pt x="1572" y="1450"/>
                    <a:pt x="1523" y="1450"/>
                  </a:cubicBezTo>
                  <a:cubicBezTo>
                    <a:pt x="1518" y="1450"/>
                    <a:pt x="1514" y="1450"/>
                    <a:pt x="1511" y="1448"/>
                  </a:cubicBezTo>
                  <a:cubicBezTo>
                    <a:pt x="1480" y="1436"/>
                    <a:pt x="1392" y="1330"/>
                    <a:pt x="1312" y="1210"/>
                  </a:cubicBezTo>
                  <a:cubicBezTo>
                    <a:pt x="1188" y="1025"/>
                    <a:pt x="1099" y="940"/>
                    <a:pt x="997" y="940"/>
                  </a:cubicBezTo>
                  <a:cubicBezTo>
                    <a:pt x="933" y="940"/>
                    <a:pt x="865" y="973"/>
                    <a:pt x="780" y="1035"/>
                  </a:cubicBezTo>
                  <a:cubicBezTo>
                    <a:pt x="684" y="1105"/>
                    <a:pt x="584" y="1193"/>
                    <a:pt x="556" y="1231"/>
                  </a:cubicBezTo>
                  <a:cubicBezTo>
                    <a:pt x="480" y="1334"/>
                    <a:pt x="519" y="1433"/>
                    <a:pt x="764" y="1754"/>
                  </a:cubicBezTo>
                  <a:cubicBezTo>
                    <a:pt x="951" y="2000"/>
                    <a:pt x="972" y="2043"/>
                    <a:pt x="930" y="2096"/>
                  </a:cubicBezTo>
                  <a:cubicBezTo>
                    <a:pt x="688" y="2399"/>
                    <a:pt x="601" y="2563"/>
                    <a:pt x="636" y="2656"/>
                  </a:cubicBezTo>
                  <a:cubicBezTo>
                    <a:pt x="685" y="2794"/>
                    <a:pt x="959" y="3102"/>
                    <a:pt x="1069" y="3142"/>
                  </a:cubicBezTo>
                  <a:cubicBezTo>
                    <a:pt x="1096" y="3151"/>
                    <a:pt x="1116" y="3158"/>
                    <a:pt x="1132" y="3158"/>
                  </a:cubicBezTo>
                  <a:cubicBezTo>
                    <a:pt x="1170" y="3158"/>
                    <a:pt x="1193" y="3123"/>
                    <a:pt x="1262" y="3013"/>
                  </a:cubicBezTo>
                  <a:cubicBezTo>
                    <a:pt x="1343" y="2883"/>
                    <a:pt x="1398" y="2817"/>
                    <a:pt x="1458" y="2817"/>
                  </a:cubicBezTo>
                  <a:cubicBezTo>
                    <a:pt x="1518" y="2817"/>
                    <a:pt x="1582" y="2885"/>
                    <a:pt x="1683" y="3023"/>
                  </a:cubicBezTo>
                  <a:cubicBezTo>
                    <a:pt x="1843" y="3242"/>
                    <a:pt x="1849" y="3262"/>
                    <a:pt x="1780" y="3309"/>
                  </a:cubicBezTo>
                  <a:cubicBezTo>
                    <a:pt x="1739" y="3336"/>
                    <a:pt x="1712" y="3392"/>
                    <a:pt x="1722" y="3429"/>
                  </a:cubicBezTo>
                  <a:cubicBezTo>
                    <a:pt x="1733" y="3472"/>
                    <a:pt x="1712" y="3506"/>
                    <a:pt x="1671" y="3515"/>
                  </a:cubicBezTo>
                  <a:cubicBezTo>
                    <a:pt x="1497" y="3555"/>
                    <a:pt x="944" y="4411"/>
                    <a:pt x="683" y="5046"/>
                  </a:cubicBezTo>
                  <a:cubicBezTo>
                    <a:pt x="87" y="6491"/>
                    <a:pt x="0" y="7739"/>
                    <a:pt x="402" y="9107"/>
                  </a:cubicBezTo>
                  <a:cubicBezTo>
                    <a:pt x="626" y="9871"/>
                    <a:pt x="1097" y="10614"/>
                    <a:pt x="1708" y="11170"/>
                  </a:cubicBezTo>
                  <a:cubicBezTo>
                    <a:pt x="1745" y="11203"/>
                    <a:pt x="1827" y="11278"/>
                    <a:pt x="1893" y="11337"/>
                  </a:cubicBezTo>
                  <a:cubicBezTo>
                    <a:pt x="2131" y="11554"/>
                    <a:pt x="2975" y="12043"/>
                    <a:pt x="3319" y="12164"/>
                  </a:cubicBezTo>
                  <a:cubicBezTo>
                    <a:pt x="3889" y="12364"/>
                    <a:pt x="4473" y="12465"/>
                    <a:pt x="5057" y="12465"/>
                  </a:cubicBezTo>
                  <a:cubicBezTo>
                    <a:pt x="5413" y="12465"/>
                    <a:pt x="5768" y="12427"/>
                    <a:pt x="6120" y="12352"/>
                  </a:cubicBezTo>
                  <a:cubicBezTo>
                    <a:pt x="6399" y="12293"/>
                    <a:pt x="7246" y="11943"/>
                    <a:pt x="7577" y="11751"/>
                  </a:cubicBezTo>
                  <a:lnTo>
                    <a:pt x="7744" y="11654"/>
                  </a:lnTo>
                  <a:lnTo>
                    <a:pt x="7932" y="11912"/>
                  </a:lnTo>
                  <a:cubicBezTo>
                    <a:pt x="8047" y="12071"/>
                    <a:pt x="8109" y="12189"/>
                    <a:pt x="8095" y="12220"/>
                  </a:cubicBezTo>
                  <a:cubicBezTo>
                    <a:pt x="8083" y="12248"/>
                    <a:pt x="7968" y="12344"/>
                    <a:pt x="7837" y="12436"/>
                  </a:cubicBezTo>
                  <a:cubicBezTo>
                    <a:pt x="7223" y="12869"/>
                    <a:pt x="6996" y="13070"/>
                    <a:pt x="6956" y="13218"/>
                  </a:cubicBezTo>
                  <a:cubicBezTo>
                    <a:pt x="6919" y="13349"/>
                    <a:pt x="6931" y="13389"/>
                    <a:pt x="7074" y="13599"/>
                  </a:cubicBezTo>
                  <a:cubicBezTo>
                    <a:pt x="7180" y="13756"/>
                    <a:pt x="7240" y="13840"/>
                    <a:pt x="7336" y="13840"/>
                  </a:cubicBezTo>
                  <a:cubicBezTo>
                    <a:pt x="7452" y="13840"/>
                    <a:pt x="7621" y="13719"/>
                    <a:pt x="7988" y="13453"/>
                  </a:cubicBezTo>
                  <a:lnTo>
                    <a:pt x="8532" y="13055"/>
                  </a:lnTo>
                  <a:lnTo>
                    <a:pt x="8635" y="13157"/>
                  </a:lnTo>
                  <a:cubicBezTo>
                    <a:pt x="8692" y="13212"/>
                    <a:pt x="8804" y="13358"/>
                    <a:pt x="8884" y="13477"/>
                  </a:cubicBezTo>
                  <a:lnTo>
                    <a:pt x="9030" y="13696"/>
                  </a:lnTo>
                  <a:lnTo>
                    <a:pt x="8757" y="13968"/>
                  </a:lnTo>
                  <a:cubicBezTo>
                    <a:pt x="8104" y="14618"/>
                    <a:pt x="7750" y="15193"/>
                    <a:pt x="7628" y="15806"/>
                  </a:cubicBezTo>
                  <a:cubicBezTo>
                    <a:pt x="7550" y="16193"/>
                    <a:pt x="7566" y="16521"/>
                    <a:pt x="7664" y="16590"/>
                  </a:cubicBezTo>
                  <a:cubicBezTo>
                    <a:pt x="7669" y="16594"/>
                    <a:pt x="7676" y="16596"/>
                    <a:pt x="7685" y="16596"/>
                  </a:cubicBezTo>
                  <a:cubicBezTo>
                    <a:pt x="7739" y="16596"/>
                    <a:pt x="7867" y="16523"/>
                    <a:pt x="8138" y="16342"/>
                  </a:cubicBezTo>
                  <a:cubicBezTo>
                    <a:pt x="8624" y="16019"/>
                    <a:pt x="11050" y="14262"/>
                    <a:pt x="11447" y="13948"/>
                  </a:cubicBezTo>
                  <a:cubicBezTo>
                    <a:pt x="11594" y="13832"/>
                    <a:pt x="11926" y="13595"/>
                    <a:pt x="12186" y="13421"/>
                  </a:cubicBezTo>
                  <a:cubicBezTo>
                    <a:pt x="12893" y="12948"/>
                    <a:pt x="12955" y="12801"/>
                    <a:pt x="12519" y="12626"/>
                  </a:cubicBezTo>
                  <a:cubicBezTo>
                    <a:pt x="12346" y="12556"/>
                    <a:pt x="12148" y="12520"/>
                    <a:pt x="11939" y="12520"/>
                  </a:cubicBezTo>
                  <a:cubicBezTo>
                    <a:pt x="11893" y="12520"/>
                    <a:pt x="11847" y="12522"/>
                    <a:pt x="11800" y="12525"/>
                  </a:cubicBezTo>
                  <a:cubicBezTo>
                    <a:pt x="11721" y="12531"/>
                    <a:pt x="11582" y="12539"/>
                    <a:pt x="11497" y="12544"/>
                  </a:cubicBezTo>
                  <a:cubicBezTo>
                    <a:pt x="11262" y="12555"/>
                    <a:pt x="10676" y="12736"/>
                    <a:pt x="10272" y="12922"/>
                  </a:cubicBezTo>
                  <a:cubicBezTo>
                    <a:pt x="10075" y="13011"/>
                    <a:pt x="9894" y="13085"/>
                    <a:pt x="9868" y="13086"/>
                  </a:cubicBezTo>
                  <a:cubicBezTo>
                    <a:pt x="9868" y="13086"/>
                    <a:pt x="9868" y="13086"/>
                    <a:pt x="9867" y="13086"/>
                  </a:cubicBezTo>
                  <a:cubicBezTo>
                    <a:pt x="9807" y="13086"/>
                    <a:pt x="9405" y="12446"/>
                    <a:pt x="9421" y="12375"/>
                  </a:cubicBezTo>
                  <a:cubicBezTo>
                    <a:pt x="9429" y="12344"/>
                    <a:pt x="9509" y="12257"/>
                    <a:pt x="9601" y="12180"/>
                  </a:cubicBezTo>
                  <a:cubicBezTo>
                    <a:pt x="9694" y="12103"/>
                    <a:pt x="9789" y="12013"/>
                    <a:pt x="9813" y="11977"/>
                  </a:cubicBezTo>
                  <a:cubicBezTo>
                    <a:pt x="9852" y="11923"/>
                    <a:pt x="10142" y="11611"/>
                    <a:pt x="10836" y="10881"/>
                  </a:cubicBezTo>
                  <a:cubicBezTo>
                    <a:pt x="10942" y="10768"/>
                    <a:pt x="11116" y="10549"/>
                    <a:pt x="11214" y="10401"/>
                  </a:cubicBezTo>
                  <a:cubicBezTo>
                    <a:pt x="11313" y="10253"/>
                    <a:pt x="11480" y="10010"/>
                    <a:pt x="11580" y="9865"/>
                  </a:cubicBezTo>
                  <a:cubicBezTo>
                    <a:pt x="11874" y="9448"/>
                    <a:pt x="12071" y="9056"/>
                    <a:pt x="12162" y="8703"/>
                  </a:cubicBezTo>
                  <a:cubicBezTo>
                    <a:pt x="12210" y="8523"/>
                    <a:pt x="12283" y="8269"/>
                    <a:pt x="12328" y="8133"/>
                  </a:cubicBezTo>
                  <a:cubicBezTo>
                    <a:pt x="12373" y="7995"/>
                    <a:pt x="12410" y="7777"/>
                    <a:pt x="12412" y="7637"/>
                  </a:cubicBezTo>
                  <a:cubicBezTo>
                    <a:pt x="12423" y="6913"/>
                    <a:pt x="12406" y="6067"/>
                    <a:pt x="12376" y="5833"/>
                  </a:cubicBezTo>
                  <a:cubicBezTo>
                    <a:pt x="12357" y="5686"/>
                    <a:pt x="12347" y="5554"/>
                    <a:pt x="12355" y="5536"/>
                  </a:cubicBezTo>
                  <a:cubicBezTo>
                    <a:pt x="12361" y="5517"/>
                    <a:pt x="12323" y="5344"/>
                    <a:pt x="12269" y="5152"/>
                  </a:cubicBezTo>
                  <a:cubicBezTo>
                    <a:pt x="12216" y="4961"/>
                    <a:pt x="12137" y="4674"/>
                    <a:pt x="12094" y="4516"/>
                  </a:cubicBezTo>
                  <a:cubicBezTo>
                    <a:pt x="12040" y="4315"/>
                    <a:pt x="11959" y="4144"/>
                    <a:pt x="11826" y="3942"/>
                  </a:cubicBezTo>
                  <a:cubicBezTo>
                    <a:pt x="11722" y="3784"/>
                    <a:pt x="11642" y="3636"/>
                    <a:pt x="11650" y="3615"/>
                  </a:cubicBezTo>
                  <a:cubicBezTo>
                    <a:pt x="11676" y="3540"/>
                    <a:pt x="11095" y="2626"/>
                    <a:pt x="10876" y="2397"/>
                  </a:cubicBezTo>
                  <a:cubicBezTo>
                    <a:pt x="10400" y="1899"/>
                    <a:pt x="10201" y="1712"/>
                    <a:pt x="9950" y="1523"/>
                  </a:cubicBezTo>
                  <a:cubicBezTo>
                    <a:pt x="9804" y="1413"/>
                    <a:pt x="9633" y="1277"/>
                    <a:pt x="9568" y="1220"/>
                  </a:cubicBezTo>
                  <a:cubicBezTo>
                    <a:pt x="9298" y="980"/>
                    <a:pt x="8799" y="646"/>
                    <a:pt x="8463" y="480"/>
                  </a:cubicBezTo>
                  <a:cubicBezTo>
                    <a:pt x="8058" y="281"/>
                    <a:pt x="7017" y="52"/>
                    <a:pt x="6449" y="38"/>
                  </a:cubicBezTo>
                  <a:cubicBezTo>
                    <a:pt x="6263" y="34"/>
                    <a:pt x="6032" y="20"/>
                    <a:pt x="5933" y="8"/>
                  </a:cubicBezTo>
                  <a:cubicBezTo>
                    <a:pt x="5885" y="3"/>
                    <a:pt x="5827" y="0"/>
                    <a:pt x="57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1"/>
            <p:cNvSpPr/>
            <p:nvPr/>
          </p:nvSpPr>
          <p:spPr>
            <a:xfrm>
              <a:off x="5977675" y="3988375"/>
              <a:ext cx="15800" cy="15425"/>
            </a:xfrm>
            <a:custGeom>
              <a:avLst/>
              <a:gdLst/>
              <a:ahLst/>
              <a:cxnLst/>
              <a:rect l="l" t="t" r="r" b="b"/>
              <a:pathLst>
                <a:path w="632" h="617" extrusionOk="0">
                  <a:moveTo>
                    <a:pt x="122" y="0"/>
                  </a:moveTo>
                  <a:cubicBezTo>
                    <a:pt x="122" y="0"/>
                    <a:pt x="122" y="0"/>
                    <a:pt x="121" y="0"/>
                  </a:cubicBezTo>
                  <a:cubicBezTo>
                    <a:pt x="30" y="2"/>
                    <a:pt x="1" y="25"/>
                    <a:pt x="3" y="90"/>
                  </a:cubicBezTo>
                  <a:cubicBezTo>
                    <a:pt x="4" y="120"/>
                    <a:pt x="110" y="256"/>
                    <a:pt x="240" y="396"/>
                  </a:cubicBezTo>
                  <a:cubicBezTo>
                    <a:pt x="394" y="561"/>
                    <a:pt x="452" y="617"/>
                    <a:pt x="500" y="617"/>
                  </a:cubicBezTo>
                  <a:cubicBezTo>
                    <a:pt x="519" y="617"/>
                    <a:pt x="537" y="608"/>
                    <a:pt x="559" y="593"/>
                  </a:cubicBezTo>
                  <a:cubicBezTo>
                    <a:pt x="631" y="545"/>
                    <a:pt x="631" y="520"/>
                    <a:pt x="564" y="422"/>
                  </a:cubicBezTo>
                  <a:cubicBezTo>
                    <a:pt x="416" y="210"/>
                    <a:pt x="196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1"/>
            <p:cNvSpPr/>
            <p:nvPr/>
          </p:nvSpPr>
          <p:spPr>
            <a:xfrm>
              <a:off x="6090925" y="3919700"/>
              <a:ext cx="17125" cy="12525"/>
            </a:xfrm>
            <a:custGeom>
              <a:avLst/>
              <a:gdLst/>
              <a:ahLst/>
              <a:cxnLst/>
              <a:rect l="l" t="t" r="r" b="b"/>
              <a:pathLst>
                <a:path w="685" h="501" extrusionOk="0">
                  <a:moveTo>
                    <a:pt x="560" y="0"/>
                  </a:moveTo>
                  <a:cubicBezTo>
                    <a:pt x="551" y="0"/>
                    <a:pt x="540" y="1"/>
                    <a:pt x="529" y="4"/>
                  </a:cubicBezTo>
                  <a:cubicBezTo>
                    <a:pt x="417" y="29"/>
                    <a:pt x="93" y="262"/>
                    <a:pt x="52" y="348"/>
                  </a:cubicBezTo>
                  <a:cubicBezTo>
                    <a:pt x="0" y="453"/>
                    <a:pt x="44" y="500"/>
                    <a:pt x="129" y="500"/>
                  </a:cubicBezTo>
                  <a:cubicBezTo>
                    <a:pt x="254" y="500"/>
                    <a:pt x="468" y="399"/>
                    <a:pt x="597" y="233"/>
                  </a:cubicBezTo>
                  <a:cubicBezTo>
                    <a:pt x="685" y="122"/>
                    <a:pt x="659" y="0"/>
                    <a:pt x="5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1"/>
            <p:cNvSpPr/>
            <p:nvPr/>
          </p:nvSpPr>
          <p:spPr>
            <a:xfrm>
              <a:off x="6007850" y="3984450"/>
              <a:ext cx="19775" cy="10375"/>
            </a:xfrm>
            <a:custGeom>
              <a:avLst/>
              <a:gdLst/>
              <a:ahLst/>
              <a:cxnLst/>
              <a:rect l="l" t="t" r="r" b="b"/>
              <a:pathLst>
                <a:path w="791" h="415" extrusionOk="0">
                  <a:moveTo>
                    <a:pt x="636" y="0"/>
                  </a:moveTo>
                  <a:cubicBezTo>
                    <a:pt x="526" y="0"/>
                    <a:pt x="360" y="46"/>
                    <a:pt x="165" y="137"/>
                  </a:cubicBezTo>
                  <a:cubicBezTo>
                    <a:pt x="22" y="203"/>
                    <a:pt x="1" y="228"/>
                    <a:pt x="11" y="315"/>
                  </a:cubicBezTo>
                  <a:cubicBezTo>
                    <a:pt x="17" y="381"/>
                    <a:pt x="27" y="415"/>
                    <a:pt x="80" y="415"/>
                  </a:cubicBezTo>
                  <a:cubicBezTo>
                    <a:pt x="137" y="415"/>
                    <a:pt x="243" y="377"/>
                    <a:pt x="449" y="301"/>
                  </a:cubicBezTo>
                  <a:cubicBezTo>
                    <a:pt x="681" y="215"/>
                    <a:pt x="765" y="168"/>
                    <a:pt x="774" y="116"/>
                  </a:cubicBezTo>
                  <a:cubicBezTo>
                    <a:pt x="790" y="39"/>
                    <a:pt x="737" y="0"/>
                    <a:pt x="6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1"/>
            <p:cNvSpPr/>
            <p:nvPr/>
          </p:nvSpPr>
          <p:spPr>
            <a:xfrm>
              <a:off x="6034275" y="4055550"/>
              <a:ext cx="12625" cy="17225"/>
            </a:xfrm>
            <a:custGeom>
              <a:avLst/>
              <a:gdLst/>
              <a:ahLst/>
              <a:cxnLst/>
              <a:rect l="l" t="t" r="r" b="b"/>
              <a:pathLst>
                <a:path w="505" h="689" extrusionOk="0">
                  <a:moveTo>
                    <a:pt x="90" y="0"/>
                  </a:moveTo>
                  <a:cubicBezTo>
                    <a:pt x="81" y="0"/>
                    <a:pt x="73" y="2"/>
                    <a:pt x="66" y="5"/>
                  </a:cubicBezTo>
                  <a:cubicBezTo>
                    <a:pt x="31" y="20"/>
                    <a:pt x="0" y="54"/>
                    <a:pt x="0" y="78"/>
                  </a:cubicBezTo>
                  <a:cubicBezTo>
                    <a:pt x="0" y="102"/>
                    <a:pt x="57" y="242"/>
                    <a:pt x="128" y="393"/>
                  </a:cubicBezTo>
                  <a:cubicBezTo>
                    <a:pt x="233" y="619"/>
                    <a:pt x="270" y="667"/>
                    <a:pt x="344" y="684"/>
                  </a:cubicBezTo>
                  <a:cubicBezTo>
                    <a:pt x="361" y="687"/>
                    <a:pt x="376" y="689"/>
                    <a:pt x="389" y="689"/>
                  </a:cubicBezTo>
                  <a:cubicBezTo>
                    <a:pt x="497" y="689"/>
                    <a:pt x="504" y="579"/>
                    <a:pt x="404" y="381"/>
                  </a:cubicBezTo>
                  <a:cubicBezTo>
                    <a:pt x="282" y="137"/>
                    <a:pt x="168" y="0"/>
                    <a:pt x="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51"/>
            <p:cNvSpPr/>
            <p:nvPr/>
          </p:nvSpPr>
          <p:spPr>
            <a:xfrm>
              <a:off x="6085875" y="4040275"/>
              <a:ext cx="21900" cy="10800"/>
            </a:xfrm>
            <a:custGeom>
              <a:avLst/>
              <a:gdLst/>
              <a:ahLst/>
              <a:cxnLst/>
              <a:rect l="l" t="t" r="r" b="b"/>
              <a:pathLst>
                <a:path w="876" h="432" extrusionOk="0">
                  <a:moveTo>
                    <a:pt x="132" y="0"/>
                  </a:moveTo>
                  <a:cubicBezTo>
                    <a:pt x="74" y="0"/>
                    <a:pt x="27" y="25"/>
                    <a:pt x="19" y="69"/>
                  </a:cubicBezTo>
                  <a:cubicBezTo>
                    <a:pt x="0" y="161"/>
                    <a:pt x="124" y="266"/>
                    <a:pt x="365" y="362"/>
                  </a:cubicBezTo>
                  <a:cubicBezTo>
                    <a:pt x="483" y="409"/>
                    <a:pt x="585" y="432"/>
                    <a:pt x="665" y="432"/>
                  </a:cubicBezTo>
                  <a:cubicBezTo>
                    <a:pt x="752" y="432"/>
                    <a:pt x="812" y="405"/>
                    <a:pt x="838" y="350"/>
                  </a:cubicBezTo>
                  <a:cubicBezTo>
                    <a:pt x="875" y="271"/>
                    <a:pt x="837" y="243"/>
                    <a:pt x="568" y="151"/>
                  </a:cubicBezTo>
                  <a:cubicBezTo>
                    <a:pt x="431" y="105"/>
                    <a:pt x="279" y="48"/>
                    <a:pt x="232" y="24"/>
                  </a:cubicBezTo>
                  <a:cubicBezTo>
                    <a:pt x="199" y="8"/>
                    <a:pt x="164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6" name="Google Shape;1806;p51"/>
          <p:cNvGrpSpPr/>
          <p:nvPr/>
        </p:nvGrpSpPr>
        <p:grpSpPr>
          <a:xfrm>
            <a:off x="631943" y="798985"/>
            <a:ext cx="689657" cy="893532"/>
            <a:chOff x="5161575" y="2914000"/>
            <a:chExt cx="322375" cy="417675"/>
          </a:xfrm>
        </p:grpSpPr>
        <p:sp>
          <p:nvSpPr>
            <p:cNvPr id="1807" name="Google Shape;1807;p51"/>
            <p:cNvSpPr/>
            <p:nvPr/>
          </p:nvSpPr>
          <p:spPr>
            <a:xfrm>
              <a:off x="5161575" y="2914000"/>
              <a:ext cx="322375" cy="417675"/>
            </a:xfrm>
            <a:custGeom>
              <a:avLst/>
              <a:gdLst/>
              <a:ahLst/>
              <a:cxnLst/>
              <a:rect l="l" t="t" r="r" b="b"/>
              <a:pathLst>
                <a:path w="12895" h="16707" extrusionOk="0">
                  <a:moveTo>
                    <a:pt x="12492" y="282"/>
                  </a:moveTo>
                  <a:cubicBezTo>
                    <a:pt x="12543" y="282"/>
                    <a:pt x="12533" y="356"/>
                    <a:pt x="12460" y="472"/>
                  </a:cubicBezTo>
                  <a:cubicBezTo>
                    <a:pt x="12405" y="559"/>
                    <a:pt x="12272" y="796"/>
                    <a:pt x="12161" y="999"/>
                  </a:cubicBezTo>
                  <a:lnTo>
                    <a:pt x="11963" y="1370"/>
                  </a:lnTo>
                  <a:lnTo>
                    <a:pt x="11860" y="1304"/>
                  </a:lnTo>
                  <a:lnTo>
                    <a:pt x="11758" y="1240"/>
                  </a:lnTo>
                  <a:lnTo>
                    <a:pt x="12076" y="780"/>
                  </a:lnTo>
                  <a:cubicBezTo>
                    <a:pt x="12252" y="527"/>
                    <a:pt x="12417" y="310"/>
                    <a:pt x="12442" y="297"/>
                  </a:cubicBezTo>
                  <a:cubicBezTo>
                    <a:pt x="12463" y="287"/>
                    <a:pt x="12480" y="282"/>
                    <a:pt x="12492" y="282"/>
                  </a:cubicBezTo>
                  <a:close/>
                  <a:moveTo>
                    <a:pt x="11342" y="1284"/>
                  </a:moveTo>
                  <a:lnTo>
                    <a:pt x="11682" y="1530"/>
                  </a:lnTo>
                  <a:cubicBezTo>
                    <a:pt x="11869" y="1664"/>
                    <a:pt x="12028" y="1794"/>
                    <a:pt x="12033" y="1816"/>
                  </a:cubicBezTo>
                  <a:cubicBezTo>
                    <a:pt x="12040" y="1838"/>
                    <a:pt x="11910" y="2094"/>
                    <a:pt x="11749" y="2380"/>
                  </a:cubicBezTo>
                  <a:cubicBezTo>
                    <a:pt x="11536" y="2757"/>
                    <a:pt x="11476" y="2861"/>
                    <a:pt x="11438" y="2861"/>
                  </a:cubicBezTo>
                  <a:cubicBezTo>
                    <a:pt x="11425" y="2861"/>
                    <a:pt x="11415" y="2849"/>
                    <a:pt x="11402" y="2832"/>
                  </a:cubicBezTo>
                  <a:cubicBezTo>
                    <a:pt x="11318" y="2714"/>
                    <a:pt x="10966" y="2443"/>
                    <a:pt x="10762" y="2336"/>
                  </a:cubicBezTo>
                  <a:lnTo>
                    <a:pt x="10572" y="2237"/>
                  </a:lnTo>
                  <a:lnTo>
                    <a:pt x="10706" y="2074"/>
                  </a:lnTo>
                  <a:cubicBezTo>
                    <a:pt x="10779" y="1985"/>
                    <a:pt x="10912" y="1817"/>
                    <a:pt x="10997" y="1705"/>
                  </a:cubicBezTo>
                  <a:cubicBezTo>
                    <a:pt x="11081" y="1593"/>
                    <a:pt x="11196" y="1451"/>
                    <a:pt x="11247" y="1392"/>
                  </a:cubicBezTo>
                  <a:lnTo>
                    <a:pt x="11342" y="1284"/>
                  </a:lnTo>
                  <a:close/>
                  <a:moveTo>
                    <a:pt x="10109" y="2478"/>
                  </a:moveTo>
                  <a:cubicBezTo>
                    <a:pt x="10135" y="2478"/>
                    <a:pt x="10161" y="2478"/>
                    <a:pt x="10186" y="2479"/>
                  </a:cubicBezTo>
                  <a:cubicBezTo>
                    <a:pt x="10467" y="2493"/>
                    <a:pt x="10525" y="2513"/>
                    <a:pt x="10795" y="2677"/>
                  </a:cubicBezTo>
                  <a:cubicBezTo>
                    <a:pt x="11058" y="2838"/>
                    <a:pt x="11110" y="2890"/>
                    <a:pt x="11245" y="3112"/>
                  </a:cubicBezTo>
                  <a:cubicBezTo>
                    <a:pt x="11542" y="3602"/>
                    <a:pt x="11519" y="4130"/>
                    <a:pt x="11182" y="4591"/>
                  </a:cubicBezTo>
                  <a:cubicBezTo>
                    <a:pt x="10987" y="4857"/>
                    <a:pt x="10768" y="5006"/>
                    <a:pt x="10432" y="5100"/>
                  </a:cubicBezTo>
                  <a:cubicBezTo>
                    <a:pt x="10327" y="5129"/>
                    <a:pt x="10223" y="5143"/>
                    <a:pt x="10119" y="5143"/>
                  </a:cubicBezTo>
                  <a:cubicBezTo>
                    <a:pt x="9317" y="5143"/>
                    <a:pt x="8595" y="4322"/>
                    <a:pt x="8806" y="3514"/>
                  </a:cubicBezTo>
                  <a:cubicBezTo>
                    <a:pt x="8871" y="3264"/>
                    <a:pt x="9143" y="2834"/>
                    <a:pt x="9312" y="2711"/>
                  </a:cubicBezTo>
                  <a:cubicBezTo>
                    <a:pt x="9518" y="2563"/>
                    <a:pt x="9811" y="2478"/>
                    <a:pt x="10109" y="2478"/>
                  </a:cubicBezTo>
                  <a:close/>
                  <a:moveTo>
                    <a:pt x="2245" y="9593"/>
                  </a:moveTo>
                  <a:cubicBezTo>
                    <a:pt x="2277" y="9593"/>
                    <a:pt x="2240" y="9629"/>
                    <a:pt x="2128" y="9725"/>
                  </a:cubicBezTo>
                  <a:cubicBezTo>
                    <a:pt x="1692" y="10102"/>
                    <a:pt x="1502" y="10253"/>
                    <a:pt x="1459" y="10253"/>
                  </a:cubicBezTo>
                  <a:cubicBezTo>
                    <a:pt x="1457" y="10253"/>
                    <a:pt x="1455" y="10252"/>
                    <a:pt x="1453" y="10251"/>
                  </a:cubicBezTo>
                  <a:cubicBezTo>
                    <a:pt x="1357" y="10190"/>
                    <a:pt x="1913" y="9687"/>
                    <a:pt x="2159" y="9613"/>
                  </a:cubicBezTo>
                  <a:cubicBezTo>
                    <a:pt x="2202" y="9601"/>
                    <a:pt x="2231" y="9593"/>
                    <a:pt x="2245" y="9593"/>
                  </a:cubicBezTo>
                  <a:close/>
                  <a:moveTo>
                    <a:pt x="8562" y="4380"/>
                  </a:moveTo>
                  <a:cubicBezTo>
                    <a:pt x="8563" y="4380"/>
                    <a:pt x="8564" y="4381"/>
                    <a:pt x="8565" y="4381"/>
                  </a:cubicBezTo>
                  <a:cubicBezTo>
                    <a:pt x="8576" y="4388"/>
                    <a:pt x="8653" y="4502"/>
                    <a:pt x="8733" y="4629"/>
                  </a:cubicBezTo>
                  <a:cubicBezTo>
                    <a:pt x="8838" y="4794"/>
                    <a:pt x="8868" y="4882"/>
                    <a:pt x="8836" y="4933"/>
                  </a:cubicBezTo>
                  <a:cubicBezTo>
                    <a:pt x="8811" y="4972"/>
                    <a:pt x="8584" y="5206"/>
                    <a:pt x="8328" y="5454"/>
                  </a:cubicBezTo>
                  <a:cubicBezTo>
                    <a:pt x="8074" y="5701"/>
                    <a:pt x="7710" y="6056"/>
                    <a:pt x="7518" y="6244"/>
                  </a:cubicBezTo>
                  <a:cubicBezTo>
                    <a:pt x="7324" y="6433"/>
                    <a:pt x="7001" y="6730"/>
                    <a:pt x="6791" y="6909"/>
                  </a:cubicBezTo>
                  <a:cubicBezTo>
                    <a:pt x="6583" y="7087"/>
                    <a:pt x="6206" y="7421"/>
                    <a:pt x="5952" y="7654"/>
                  </a:cubicBezTo>
                  <a:cubicBezTo>
                    <a:pt x="5360" y="8196"/>
                    <a:pt x="5057" y="8449"/>
                    <a:pt x="4785" y="8630"/>
                  </a:cubicBezTo>
                  <a:cubicBezTo>
                    <a:pt x="4665" y="8710"/>
                    <a:pt x="4518" y="8824"/>
                    <a:pt x="4456" y="8884"/>
                  </a:cubicBezTo>
                  <a:cubicBezTo>
                    <a:pt x="4001" y="9330"/>
                    <a:pt x="2779" y="10389"/>
                    <a:pt x="2495" y="10582"/>
                  </a:cubicBezTo>
                  <a:cubicBezTo>
                    <a:pt x="2427" y="10628"/>
                    <a:pt x="2261" y="10774"/>
                    <a:pt x="2121" y="10909"/>
                  </a:cubicBezTo>
                  <a:cubicBezTo>
                    <a:pt x="1648" y="11368"/>
                    <a:pt x="1382" y="11587"/>
                    <a:pt x="1301" y="11587"/>
                  </a:cubicBezTo>
                  <a:cubicBezTo>
                    <a:pt x="1293" y="11587"/>
                    <a:pt x="1287" y="11585"/>
                    <a:pt x="1282" y="11580"/>
                  </a:cubicBezTo>
                  <a:cubicBezTo>
                    <a:pt x="1259" y="11555"/>
                    <a:pt x="1157" y="11470"/>
                    <a:pt x="1059" y="11394"/>
                  </a:cubicBezTo>
                  <a:cubicBezTo>
                    <a:pt x="962" y="11318"/>
                    <a:pt x="879" y="11240"/>
                    <a:pt x="878" y="11222"/>
                  </a:cubicBezTo>
                  <a:cubicBezTo>
                    <a:pt x="877" y="11205"/>
                    <a:pt x="1063" y="11020"/>
                    <a:pt x="1291" y="10814"/>
                  </a:cubicBezTo>
                  <a:cubicBezTo>
                    <a:pt x="1518" y="10608"/>
                    <a:pt x="1749" y="10399"/>
                    <a:pt x="1804" y="10348"/>
                  </a:cubicBezTo>
                  <a:cubicBezTo>
                    <a:pt x="1859" y="10299"/>
                    <a:pt x="1983" y="10193"/>
                    <a:pt x="2078" y="10111"/>
                  </a:cubicBezTo>
                  <a:cubicBezTo>
                    <a:pt x="2611" y="9655"/>
                    <a:pt x="3481" y="8874"/>
                    <a:pt x="3722" y="8635"/>
                  </a:cubicBezTo>
                  <a:cubicBezTo>
                    <a:pt x="3865" y="8493"/>
                    <a:pt x="3908" y="8432"/>
                    <a:pt x="3876" y="8412"/>
                  </a:cubicBezTo>
                  <a:cubicBezTo>
                    <a:pt x="3848" y="8395"/>
                    <a:pt x="3857" y="8384"/>
                    <a:pt x="3900" y="8384"/>
                  </a:cubicBezTo>
                  <a:cubicBezTo>
                    <a:pt x="3939" y="8384"/>
                    <a:pt x="4101" y="8262"/>
                    <a:pt x="4263" y="8116"/>
                  </a:cubicBezTo>
                  <a:cubicBezTo>
                    <a:pt x="5003" y="7441"/>
                    <a:pt x="5524" y="6976"/>
                    <a:pt x="5565" y="6956"/>
                  </a:cubicBezTo>
                  <a:cubicBezTo>
                    <a:pt x="5590" y="6942"/>
                    <a:pt x="5619" y="6925"/>
                    <a:pt x="5628" y="6917"/>
                  </a:cubicBezTo>
                  <a:cubicBezTo>
                    <a:pt x="5637" y="6909"/>
                    <a:pt x="5670" y="6885"/>
                    <a:pt x="5703" y="6862"/>
                  </a:cubicBezTo>
                  <a:cubicBezTo>
                    <a:pt x="5930" y="6702"/>
                    <a:pt x="6432" y="6296"/>
                    <a:pt x="6712" y="6045"/>
                  </a:cubicBezTo>
                  <a:cubicBezTo>
                    <a:pt x="7117" y="5681"/>
                    <a:pt x="7542" y="5306"/>
                    <a:pt x="7994" y="4915"/>
                  </a:cubicBezTo>
                  <a:cubicBezTo>
                    <a:pt x="8179" y="4755"/>
                    <a:pt x="8380" y="4565"/>
                    <a:pt x="8436" y="4495"/>
                  </a:cubicBezTo>
                  <a:cubicBezTo>
                    <a:pt x="8490" y="4429"/>
                    <a:pt x="8544" y="4380"/>
                    <a:pt x="8562" y="4380"/>
                  </a:cubicBezTo>
                  <a:close/>
                  <a:moveTo>
                    <a:pt x="742" y="11474"/>
                  </a:moveTo>
                  <a:lnTo>
                    <a:pt x="842" y="11568"/>
                  </a:lnTo>
                  <a:cubicBezTo>
                    <a:pt x="898" y="11621"/>
                    <a:pt x="965" y="11677"/>
                    <a:pt x="992" y="11695"/>
                  </a:cubicBezTo>
                  <a:cubicBezTo>
                    <a:pt x="1074" y="11746"/>
                    <a:pt x="1008" y="11801"/>
                    <a:pt x="742" y="11906"/>
                  </a:cubicBezTo>
                  <a:cubicBezTo>
                    <a:pt x="649" y="11943"/>
                    <a:pt x="584" y="11962"/>
                    <a:pt x="544" y="11962"/>
                  </a:cubicBezTo>
                  <a:cubicBezTo>
                    <a:pt x="460" y="11962"/>
                    <a:pt x="489" y="11875"/>
                    <a:pt x="617" y="11672"/>
                  </a:cubicBezTo>
                  <a:lnTo>
                    <a:pt x="742" y="11474"/>
                  </a:lnTo>
                  <a:close/>
                  <a:moveTo>
                    <a:pt x="7712" y="12748"/>
                  </a:moveTo>
                  <a:cubicBezTo>
                    <a:pt x="7732" y="12748"/>
                    <a:pt x="7756" y="12778"/>
                    <a:pt x="7794" y="12828"/>
                  </a:cubicBezTo>
                  <a:cubicBezTo>
                    <a:pt x="7842" y="12890"/>
                    <a:pt x="7883" y="13027"/>
                    <a:pt x="7886" y="13141"/>
                  </a:cubicBezTo>
                  <a:cubicBezTo>
                    <a:pt x="7890" y="13275"/>
                    <a:pt x="7863" y="13387"/>
                    <a:pt x="7806" y="13469"/>
                  </a:cubicBezTo>
                  <a:cubicBezTo>
                    <a:pt x="7716" y="13601"/>
                    <a:pt x="7481" y="13765"/>
                    <a:pt x="7389" y="13765"/>
                  </a:cubicBezTo>
                  <a:cubicBezTo>
                    <a:pt x="7383" y="13765"/>
                    <a:pt x="7379" y="13765"/>
                    <a:pt x="7375" y="13764"/>
                  </a:cubicBezTo>
                  <a:cubicBezTo>
                    <a:pt x="7349" y="13757"/>
                    <a:pt x="7367" y="13646"/>
                    <a:pt x="7415" y="13512"/>
                  </a:cubicBezTo>
                  <a:cubicBezTo>
                    <a:pt x="7461" y="13380"/>
                    <a:pt x="7538" y="13160"/>
                    <a:pt x="7585" y="13023"/>
                  </a:cubicBezTo>
                  <a:cubicBezTo>
                    <a:pt x="7652" y="12825"/>
                    <a:pt x="7679" y="12748"/>
                    <a:pt x="7712" y="12748"/>
                  </a:cubicBezTo>
                  <a:close/>
                  <a:moveTo>
                    <a:pt x="9503" y="5309"/>
                  </a:moveTo>
                  <a:cubicBezTo>
                    <a:pt x="9539" y="5309"/>
                    <a:pt x="9591" y="5321"/>
                    <a:pt x="9646" y="5344"/>
                  </a:cubicBezTo>
                  <a:cubicBezTo>
                    <a:pt x="9728" y="5377"/>
                    <a:pt x="9830" y="5401"/>
                    <a:pt x="9888" y="5401"/>
                  </a:cubicBezTo>
                  <a:cubicBezTo>
                    <a:pt x="9893" y="5401"/>
                    <a:pt x="9898" y="5400"/>
                    <a:pt x="9902" y="5400"/>
                  </a:cubicBezTo>
                  <a:cubicBezTo>
                    <a:pt x="9917" y="5399"/>
                    <a:pt x="9930" y="5398"/>
                    <a:pt x="9942" y="5398"/>
                  </a:cubicBezTo>
                  <a:cubicBezTo>
                    <a:pt x="10052" y="5398"/>
                    <a:pt x="10059" y="5458"/>
                    <a:pt x="9982" y="5633"/>
                  </a:cubicBezTo>
                  <a:cubicBezTo>
                    <a:pt x="9939" y="5732"/>
                    <a:pt x="9882" y="5866"/>
                    <a:pt x="9855" y="5933"/>
                  </a:cubicBezTo>
                  <a:cubicBezTo>
                    <a:pt x="9827" y="6001"/>
                    <a:pt x="9770" y="6135"/>
                    <a:pt x="9726" y="6233"/>
                  </a:cubicBezTo>
                  <a:cubicBezTo>
                    <a:pt x="9683" y="6332"/>
                    <a:pt x="9570" y="6640"/>
                    <a:pt x="9475" y="6915"/>
                  </a:cubicBezTo>
                  <a:cubicBezTo>
                    <a:pt x="9380" y="7191"/>
                    <a:pt x="9256" y="7516"/>
                    <a:pt x="9200" y="7636"/>
                  </a:cubicBezTo>
                  <a:cubicBezTo>
                    <a:pt x="9145" y="7757"/>
                    <a:pt x="9087" y="7925"/>
                    <a:pt x="9072" y="8010"/>
                  </a:cubicBezTo>
                  <a:cubicBezTo>
                    <a:pt x="9057" y="8097"/>
                    <a:pt x="9016" y="8211"/>
                    <a:pt x="8979" y="8270"/>
                  </a:cubicBezTo>
                  <a:cubicBezTo>
                    <a:pt x="8943" y="8327"/>
                    <a:pt x="8872" y="8513"/>
                    <a:pt x="8822" y="8685"/>
                  </a:cubicBezTo>
                  <a:cubicBezTo>
                    <a:pt x="8772" y="8857"/>
                    <a:pt x="8659" y="9179"/>
                    <a:pt x="8570" y="9405"/>
                  </a:cubicBezTo>
                  <a:cubicBezTo>
                    <a:pt x="8482" y="9630"/>
                    <a:pt x="8302" y="10115"/>
                    <a:pt x="8170" y="10479"/>
                  </a:cubicBezTo>
                  <a:cubicBezTo>
                    <a:pt x="8040" y="10843"/>
                    <a:pt x="7866" y="11323"/>
                    <a:pt x="7787" y="11540"/>
                  </a:cubicBezTo>
                  <a:cubicBezTo>
                    <a:pt x="7523" y="12262"/>
                    <a:pt x="7438" y="12514"/>
                    <a:pt x="7349" y="12841"/>
                  </a:cubicBezTo>
                  <a:cubicBezTo>
                    <a:pt x="7300" y="13019"/>
                    <a:pt x="7226" y="13244"/>
                    <a:pt x="7186" y="13334"/>
                  </a:cubicBezTo>
                  <a:cubicBezTo>
                    <a:pt x="7147" y="13425"/>
                    <a:pt x="7035" y="13785"/>
                    <a:pt x="6938" y="14136"/>
                  </a:cubicBezTo>
                  <a:lnTo>
                    <a:pt x="6760" y="14772"/>
                  </a:lnTo>
                  <a:lnTo>
                    <a:pt x="6526" y="14750"/>
                  </a:lnTo>
                  <a:cubicBezTo>
                    <a:pt x="6224" y="14721"/>
                    <a:pt x="6171" y="14685"/>
                    <a:pt x="6223" y="14546"/>
                  </a:cubicBezTo>
                  <a:cubicBezTo>
                    <a:pt x="6245" y="14484"/>
                    <a:pt x="6286" y="14326"/>
                    <a:pt x="6312" y="14201"/>
                  </a:cubicBezTo>
                  <a:cubicBezTo>
                    <a:pt x="6336" y="14074"/>
                    <a:pt x="6465" y="13674"/>
                    <a:pt x="6599" y="13311"/>
                  </a:cubicBezTo>
                  <a:cubicBezTo>
                    <a:pt x="6732" y="12949"/>
                    <a:pt x="6894" y="12456"/>
                    <a:pt x="6959" y="12215"/>
                  </a:cubicBezTo>
                  <a:cubicBezTo>
                    <a:pt x="7024" y="11974"/>
                    <a:pt x="7191" y="11470"/>
                    <a:pt x="7331" y="11096"/>
                  </a:cubicBezTo>
                  <a:cubicBezTo>
                    <a:pt x="7470" y="10722"/>
                    <a:pt x="7642" y="10212"/>
                    <a:pt x="7711" y="9962"/>
                  </a:cubicBezTo>
                  <a:cubicBezTo>
                    <a:pt x="7823" y="9565"/>
                    <a:pt x="8093" y="8775"/>
                    <a:pt x="8293" y="8264"/>
                  </a:cubicBezTo>
                  <a:cubicBezTo>
                    <a:pt x="8327" y="8175"/>
                    <a:pt x="8367" y="8072"/>
                    <a:pt x="8380" y="8038"/>
                  </a:cubicBezTo>
                  <a:cubicBezTo>
                    <a:pt x="8417" y="7933"/>
                    <a:pt x="8886" y="6871"/>
                    <a:pt x="9024" y="6578"/>
                  </a:cubicBezTo>
                  <a:cubicBezTo>
                    <a:pt x="9170" y="6269"/>
                    <a:pt x="9265" y="6003"/>
                    <a:pt x="9364" y="5627"/>
                  </a:cubicBezTo>
                  <a:cubicBezTo>
                    <a:pt x="9400" y="5486"/>
                    <a:pt x="9444" y="5348"/>
                    <a:pt x="9460" y="5323"/>
                  </a:cubicBezTo>
                  <a:cubicBezTo>
                    <a:pt x="9466" y="5313"/>
                    <a:pt x="9481" y="5309"/>
                    <a:pt x="9503" y="5309"/>
                  </a:cubicBezTo>
                  <a:close/>
                  <a:moveTo>
                    <a:pt x="12444" y="1"/>
                  </a:moveTo>
                  <a:cubicBezTo>
                    <a:pt x="12431" y="1"/>
                    <a:pt x="12418" y="1"/>
                    <a:pt x="12405" y="3"/>
                  </a:cubicBezTo>
                  <a:cubicBezTo>
                    <a:pt x="12300" y="18"/>
                    <a:pt x="12249" y="76"/>
                    <a:pt x="11917" y="555"/>
                  </a:cubicBezTo>
                  <a:lnTo>
                    <a:pt x="11545" y="1092"/>
                  </a:lnTo>
                  <a:lnTo>
                    <a:pt x="11409" y="1053"/>
                  </a:lnTo>
                  <a:cubicBezTo>
                    <a:pt x="11386" y="1047"/>
                    <a:pt x="11362" y="1043"/>
                    <a:pt x="11339" y="1043"/>
                  </a:cubicBezTo>
                  <a:cubicBezTo>
                    <a:pt x="11199" y="1043"/>
                    <a:pt x="11061" y="1169"/>
                    <a:pt x="10856" y="1473"/>
                  </a:cubicBezTo>
                  <a:cubicBezTo>
                    <a:pt x="10623" y="1820"/>
                    <a:pt x="10276" y="2200"/>
                    <a:pt x="10194" y="2200"/>
                  </a:cubicBezTo>
                  <a:cubicBezTo>
                    <a:pt x="10193" y="2200"/>
                    <a:pt x="10193" y="2200"/>
                    <a:pt x="10193" y="2200"/>
                  </a:cubicBezTo>
                  <a:cubicBezTo>
                    <a:pt x="10170" y="2199"/>
                    <a:pt x="10148" y="2198"/>
                    <a:pt x="10125" y="2198"/>
                  </a:cubicBezTo>
                  <a:cubicBezTo>
                    <a:pt x="9600" y="2198"/>
                    <a:pt x="9129" y="2438"/>
                    <a:pt x="8823" y="2864"/>
                  </a:cubicBezTo>
                  <a:cubicBezTo>
                    <a:pt x="8608" y="3163"/>
                    <a:pt x="8536" y="3392"/>
                    <a:pt x="8516" y="3836"/>
                  </a:cubicBezTo>
                  <a:cubicBezTo>
                    <a:pt x="8503" y="4131"/>
                    <a:pt x="8526" y="4100"/>
                    <a:pt x="7947" y="4604"/>
                  </a:cubicBezTo>
                  <a:cubicBezTo>
                    <a:pt x="7732" y="4791"/>
                    <a:pt x="7316" y="5164"/>
                    <a:pt x="7025" y="5428"/>
                  </a:cubicBezTo>
                  <a:cubicBezTo>
                    <a:pt x="6568" y="5844"/>
                    <a:pt x="6017" y="6298"/>
                    <a:pt x="5165" y="6961"/>
                  </a:cubicBezTo>
                  <a:cubicBezTo>
                    <a:pt x="4925" y="7148"/>
                    <a:pt x="4580" y="7461"/>
                    <a:pt x="3906" y="8105"/>
                  </a:cubicBezTo>
                  <a:cubicBezTo>
                    <a:pt x="3422" y="8568"/>
                    <a:pt x="3417" y="8574"/>
                    <a:pt x="2935" y="9003"/>
                  </a:cubicBezTo>
                  <a:cubicBezTo>
                    <a:pt x="2636" y="9270"/>
                    <a:pt x="2607" y="9292"/>
                    <a:pt x="2414" y="9292"/>
                  </a:cubicBezTo>
                  <a:cubicBezTo>
                    <a:pt x="2400" y="9292"/>
                    <a:pt x="2386" y="9292"/>
                    <a:pt x="2371" y="9292"/>
                  </a:cubicBezTo>
                  <a:cubicBezTo>
                    <a:pt x="2365" y="9292"/>
                    <a:pt x="2359" y="9292"/>
                    <a:pt x="2354" y="9292"/>
                  </a:cubicBezTo>
                  <a:cubicBezTo>
                    <a:pt x="2166" y="9292"/>
                    <a:pt x="2069" y="9328"/>
                    <a:pt x="1809" y="9490"/>
                  </a:cubicBezTo>
                  <a:cubicBezTo>
                    <a:pt x="1526" y="9666"/>
                    <a:pt x="1466" y="9722"/>
                    <a:pt x="1312" y="9964"/>
                  </a:cubicBezTo>
                  <a:cubicBezTo>
                    <a:pt x="1129" y="10251"/>
                    <a:pt x="1032" y="10482"/>
                    <a:pt x="1048" y="10593"/>
                  </a:cubicBezTo>
                  <a:cubicBezTo>
                    <a:pt x="1053" y="10636"/>
                    <a:pt x="981" y="10727"/>
                    <a:pt x="829" y="10864"/>
                  </a:cubicBezTo>
                  <a:cubicBezTo>
                    <a:pt x="703" y="10979"/>
                    <a:pt x="573" y="11130"/>
                    <a:pt x="534" y="11205"/>
                  </a:cubicBezTo>
                  <a:cubicBezTo>
                    <a:pt x="497" y="11280"/>
                    <a:pt x="375" y="11519"/>
                    <a:pt x="260" y="11744"/>
                  </a:cubicBezTo>
                  <a:cubicBezTo>
                    <a:pt x="22" y="12205"/>
                    <a:pt x="0" y="12280"/>
                    <a:pt x="79" y="12373"/>
                  </a:cubicBezTo>
                  <a:cubicBezTo>
                    <a:pt x="110" y="12409"/>
                    <a:pt x="133" y="12430"/>
                    <a:pt x="177" y="12430"/>
                  </a:cubicBezTo>
                  <a:cubicBezTo>
                    <a:pt x="241" y="12430"/>
                    <a:pt x="350" y="12384"/>
                    <a:pt x="598" y="12277"/>
                  </a:cubicBezTo>
                  <a:cubicBezTo>
                    <a:pt x="1471" y="11899"/>
                    <a:pt x="1337" y="11989"/>
                    <a:pt x="2177" y="11222"/>
                  </a:cubicBezTo>
                  <a:cubicBezTo>
                    <a:pt x="2537" y="10895"/>
                    <a:pt x="3523" y="10072"/>
                    <a:pt x="3726" y="9930"/>
                  </a:cubicBezTo>
                  <a:cubicBezTo>
                    <a:pt x="3791" y="9885"/>
                    <a:pt x="3916" y="9779"/>
                    <a:pt x="4005" y="9695"/>
                  </a:cubicBezTo>
                  <a:cubicBezTo>
                    <a:pt x="4095" y="9610"/>
                    <a:pt x="4232" y="9509"/>
                    <a:pt x="4312" y="9467"/>
                  </a:cubicBezTo>
                  <a:cubicBezTo>
                    <a:pt x="4392" y="9427"/>
                    <a:pt x="4474" y="9354"/>
                    <a:pt x="4499" y="9304"/>
                  </a:cubicBezTo>
                  <a:cubicBezTo>
                    <a:pt x="4563" y="9172"/>
                    <a:pt x="4736" y="9011"/>
                    <a:pt x="4958" y="8880"/>
                  </a:cubicBezTo>
                  <a:cubicBezTo>
                    <a:pt x="5065" y="8815"/>
                    <a:pt x="5165" y="8742"/>
                    <a:pt x="5180" y="8716"/>
                  </a:cubicBezTo>
                  <a:cubicBezTo>
                    <a:pt x="5195" y="8689"/>
                    <a:pt x="5354" y="8542"/>
                    <a:pt x="5534" y="8387"/>
                  </a:cubicBezTo>
                  <a:cubicBezTo>
                    <a:pt x="7088" y="7050"/>
                    <a:pt x="7563" y="6621"/>
                    <a:pt x="8222" y="5952"/>
                  </a:cubicBezTo>
                  <a:cubicBezTo>
                    <a:pt x="8349" y="5823"/>
                    <a:pt x="8495" y="5682"/>
                    <a:pt x="8542" y="5642"/>
                  </a:cubicBezTo>
                  <a:cubicBezTo>
                    <a:pt x="8591" y="5601"/>
                    <a:pt x="8739" y="5462"/>
                    <a:pt x="8873" y="5329"/>
                  </a:cubicBezTo>
                  <a:cubicBezTo>
                    <a:pt x="9017" y="5187"/>
                    <a:pt x="9109" y="5113"/>
                    <a:pt x="9157" y="5113"/>
                  </a:cubicBezTo>
                  <a:cubicBezTo>
                    <a:pt x="9225" y="5113"/>
                    <a:pt x="9204" y="5262"/>
                    <a:pt x="9113" y="5581"/>
                  </a:cubicBezTo>
                  <a:cubicBezTo>
                    <a:pt x="8991" y="6001"/>
                    <a:pt x="8962" y="6073"/>
                    <a:pt x="8559" y="6951"/>
                  </a:cubicBezTo>
                  <a:cubicBezTo>
                    <a:pt x="8113" y="7928"/>
                    <a:pt x="7684" y="9064"/>
                    <a:pt x="7388" y="10064"/>
                  </a:cubicBezTo>
                  <a:cubicBezTo>
                    <a:pt x="7293" y="10384"/>
                    <a:pt x="7168" y="10764"/>
                    <a:pt x="7110" y="10908"/>
                  </a:cubicBezTo>
                  <a:cubicBezTo>
                    <a:pt x="6906" y="11411"/>
                    <a:pt x="6742" y="11910"/>
                    <a:pt x="6626" y="12391"/>
                  </a:cubicBezTo>
                  <a:cubicBezTo>
                    <a:pt x="6582" y="12571"/>
                    <a:pt x="6511" y="12771"/>
                    <a:pt x="6392" y="13060"/>
                  </a:cubicBezTo>
                  <a:cubicBezTo>
                    <a:pt x="6267" y="13364"/>
                    <a:pt x="6049" y="14081"/>
                    <a:pt x="6002" y="14344"/>
                  </a:cubicBezTo>
                  <a:cubicBezTo>
                    <a:pt x="5918" y="14816"/>
                    <a:pt x="5928" y="14872"/>
                    <a:pt x="6101" y="14946"/>
                  </a:cubicBezTo>
                  <a:lnTo>
                    <a:pt x="6251" y="15010"/>
                  </a:lnTo>
                  <a:lnTo>
                    <a:pt x="6133" y="15381"/>
                  </a:lnTo>
                  <a:cubicBezTo>
                    <a:pt x="6070" y="15583"/>
                    <a:pt x="5987" y="15848"/>
                    <a:pt x="5950" y="15964"/>
                  </a:cubicBezTo>
                  <a:cubicBezTo>
                    <a:pt x="5914" y="16082"/>
                    <a:pt x="5858" y="16258"/>
                    <a:pt x="5824" y="16359"/>
                  </a:cubicBezTo>
                  <a:cubicBezTo>
                    <a:pt x="5764" y="16539"/>
                    <a:pt x="5809" y="16705"/>
                    <a:pt x="5921" y="16707"/>
                  </a:cubicBezTo>
                  <a:cubicBezTo>
                    <a:pt x="5921" y="16707"/>
                    <a:pt x="5921" y="16707"/>
                    <a:pt x="5921" y="16707"/>
                  </a:cubicBezTo>
                  <a:cubicBezTo>
                    <a:pt x="6006" y="16707"/>
                    <a:pt x="6151" y="16377"/>
                    <a:pt x="6340" y="15756"/>
                  </a:cubicBezTo>
                  <a:cubicBezTo>
                    <a:pt x="6433" y="15451"/>
                    <a:pt x="6518" y="15163"/>
                    <a:pt x="6526" y="15121"/>
                  </a:cubicBezTo>
                  <a:cubicBezTo>
                    <a:pt x="6534" y="15076"/>
                    <a:pt x="6569" y="15056"/>
                    <a:pt x="6650" y="15056"/>
                  </a:cubicBezTo>
                  <a:cubicBezTo>
                    <a:pt x="6675" y="15056"/>
                    <a:pt x="6704" y="15058"/>
                    <a:pt x="6738" y="15062"/>
                  </a:cubicBezTo>
                  <a:cubicBezTo>
                    <a:pt x="6764" y="15064"/>
                    <a:pt x="6789" y="15066"/>
                    <a:pt x="6813" y="15066"/>
                  </a:cubicBezTo>
                  <a:cubicBezTo>
                    <a:pt x="6890" y="15066"/>
                    <a:pt x="6951" y="15053"/>
                    <a:pt x="6964" y="15032"/>
                  </a:cubicBezTo>
                  <a:cubicBezTo>
                    <a:pt x="6981" y="15005"/>
                    <a:pt x="7050" y="14787"/>
                    <a:pt x="7117" y="14544"/>
                  </a:cubicBezTo>
                  <a:lnTo>
                    <a:pt x="7239" y="14102"/>
                  </a:lnTo>
                  <a:lnTo>
                    <a:pt x="7474" y="14047"/>
                  </a:lnTo>
                  <a:cubicBezTo>
                    <a:pt x="7802" y="13969"/>
                    <a:pt x="8098" y="13677"/>
                    <a:pt x="8161" y="13372"/>
                  </a:cubicBezTo>
                  <a:cubicBezTo>
                    <a:pt x="8234" y="13015"/>
                    <a:pt x="8128" y="12695"/>
                    <a:pt x="7870" y="12499"/>
                  </a:cubicBezTo>
                  <a:cubicBezTo>
                    <a:pt x="7772" y="12424"/>
                    <a:pt x="7773" y="12409"/>
                    <a:pt x="7889" y="12090"/>
                  </a:cubicBezTo>
                  <a:cubicBezTo>
                    <a:pt x="7957" y="11908"/>
                    <a:pt x="8058" y="11626"/>
                    <a:pt x="8116" y="11467"/>
                  </a:cubicBezTo>
                  <a:cubicBezTo>
                    <a:pt x="8175" y="11308"/>
                    <a:pt x="8287" y="11000"/>
                    <a:pt x="8368" y="10783"/>
                  </a:cubicBezTo>
                  <a:cubicBezTo>
                    <a:pt x="8448" y="10566"/>
                    <a:pt x="8576" y="10212"/>
                    <a:pt x="8653" y="9994"/>
                  </a:cubicBezTo>
                  <a:cubicBezTo>
                    <a:pt x="8730" y="9776"/>
                    <a:pt x="8850" y="9440"/>
                    <a:pt x="8920" y="9245"/>
                  </a:cubicBezTo>
                  <a:cubicBezTo>
                    <a:pt x="8992" y="9048"/>
                    <a:pt x="9120" y="8685"/>
                    <a:pt x="9208" y="8430"/>
                  </a:cubicBezTo>
                  <a:cubicBezTo>
                    <a:pt x="9296" y="8175"/>
                    <a:pt x="9426" y="7824"/>
                    <a:pt x="9498" y="7645"/>
                  </a:cubicBezTo>
                  <a:cubicBezTo>
                    <a:pt x="9571" y="7466"/>
                    <a:pt x="9680" y="7166"/>
                    <a:pt x="9740" y="6980"/>
                  </a:cubicBezTo>
                  <a:cubicBezTo>
                    <a:pt x="9800" y="6794"/>
                    <a:pt x="9872" y="6587"/>
                    <a:pt x="9902" y="6522"/>
                  </a:cubicBezTo>
                  <a:cubicBezTo>
                    <a:pt x="9931" y="6456"/>
                    <a:pt x="10046" y="6178"/>
                    <a:pt x="10157" y="5903"/>
                  </a:cubicBezTo>
                  <a:lnTo>
                    <a:pt x="10360" y="5404"/>
                  </a:lnTo>
                  <a:lnTo>
                    <a:pt x="10543" y="5354"/>
                  </a:lnTo>
                  <a:cubicBezTo>
                    <a:pt x="10986" y="5234"/>
                    <a:pt x="11401" y="4875"/>
                    <a:pt x="11581" y="4455"/>
                  </a:cubicBezTo>
                  <a:cubicBezTo>
                    <a:pt x="11696" y="4191"/>
                    <a:pt x="11759" y="3741"/>
                    <a:pt x="11688" y="3696"/>
                  </a:cubicBezTo>
                  <a:cubicBezTo>
                    <a:pt x="11658" y="3678"/>
                    <a:pt x="11617" y="3608"/>
                    <a:pt x="11593" y="3537"/>
                  </a:cubicBezTo>
                  <a:lnTo>
                    <a:pt x="11551" y="3411"/>
                  </a:lnTo>
                  <a:lnTo>
                    <a:pt x="11551" y="3411"/>
                  </a:lnTo>
                  <a:lnTo>
                    <a:pt x="11632" y="3488"/>
                  </a:lnTo>
                  <a:cubicBezTo>
                    <a:pt x="11658" y="3514"/>
                    <a:pt x="11675" y="3529"/>
                    <a:pt x="11684" y="3529"/>
                  </a:cubicBezTo>
                  <a:cubicBezTo>
                    <a:pt x="11700" y="3529"/>
                    <a:pt x="11689" y="3481"/>
                    <a:pt x="11656" y="3361"/>
                  </a:cubicBezTo>
                  <a:lnTo>
                    <a:pt x="11601" y="3156"/>
                  </a:lnTo>
                  <a:lnTo>
                    <a:pt x="11867" y="2717"/>
                  </a:lnTo>
                  <a:cubicBezTo>
                    <a:pt x="12382" y="1865"/>
                    <a:pt x="12431" y="1717"/>
                    <a:pt x="12235" y="1593"/>
                  </a:cubicBezTo>
                  <a:cubicBezTo>
                    <a:pt x="12151" y="1540"/>
                    <a:pt x="12154" y="1528"/>
                    <a:pt x="12344" y="1216"/>
                  </a:cubicBezTo>
                  <a:cubicBezTo>
                    <a:pt x="12529" y="910"/>
                    <a:pt x="12733" y="559"/>
                    <a:pt x="12808" y="416"/>
                  </a:cubicBezTo>
                  <a:cubicBezTo>
                    <a:pt x="12895" y="249"/>
                    <a:pt x="12665" y="1"/>
                    <a:pt x="124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51"/>
            <p:cNvSpPr/>
            <p:nvPr/>
          </p:nvSpPr>
          <p:spPr>
            <a:xfrm>
              <a:off x="5393725" y="2990250"/>
              <a:ext cx="38100" cy="37775"/>
            </a:xfrm>
            <a:custGeom>
              <a:avLst/>
              <a:gdLst/>
              <a:ahLst/>
              <a:cxnLst/>
              <a:rect l="l" t="t" r="r" b="b"/>
              <a:pathLst>
                <a:path w="1524" h="1511" extrusionOk="0">
                  <a:moveTo>
                    <a:pt x="819" y="275"/>
                  </a:moveTo>
                  <a:cubicBezTo>
                    <a:pt x="878" y="275"/>
                    <a:pt x="924" y="301"/>
                    <a:pt x="1004" y="371"/>
                  </a:cubicBezTo>
                  <a:cubicBezTo>
                    <a:pt x="1076" y="434"/>
                    <a:pt x="1144" y="524"/>
                    <a:pt x="1154" y="573"/>
                  </a:cubicBezTo>
                  <a:cubicBezTo>
                    <a:pt x="1165" y="623"/>
                    <a:pt x="1188" y="686"/>
                    <a:pt x="1208" y="722"/>
                  </a:cubicBezTo>
                  <a:cubicBezTo>
                    <a:pt x="1226" y="756"/>
                    <a:pt x="1214" y="855"/>
                    <a:pt x="1180" y="936"/>
                  </a:cubicBezTo>
                  <a:cubicBezTo>
                    <a:pt x="1130" y="1054"/>
                    <a:pt x="1079" y="1102"/>
                    <a:pt x="929" y="1169"/>
                  </a:cubicBezTo>
                  <a:cubicBezTo>
                    <a:pt x="851" y="1203"/>
                    <a:pt x="780" y="1221"/>
                    <a:pt x="726" y="1221"/>
                  </a:cubicBezTo>
                  <a:cubicBezTo>
                    <a:pt x="699" y="1221"/>
                    <a:pt x="675" y="1216"/>
                    <a:pt x="658" y="1207"/>
                  </a:cubicBezTo>
                  <a:cubicBezTo>
                    <a:pt x="493" y="1121"/>
                    <a:pt x="325" y="983"/>
                    <a:pt x="304" y="920"/>
                  </a:cubicBezTo>
                  <a:cubicBezTo>
                    <a:pt x="248" y="750"/>
                    <a:pt x="544" y="330"/>
                    <a:pt x="754" y="283"/>
                  </a:cubicBezTo>
                  <a:cubicBezTo>
                    <a:pt x="778" y="278"/>
                    <a:pt x="799" y="275"/>
                    <a:pt x="819" y="275"/>
                  </a:cubicBezTo>
                  <a:close/>
                  <a:moveTo>
                    <a:pt x="782" y="1"/>
                  </a:moveTo>
                  <a:cubicBezTo>
                    <a:pt x="499" y="1"/>
                    <a:pt x="107" y="417"/>
                    <a:pt x="46" y="784"/>
                  </a:cubicBezTo>
                  <a:cubicBezTo>
                    <a:pt x="1" y="1048"/>
                    <a:pt x="108" y="1225"/>
                    <a:pt x="398" y="1372"/>
                  </a:cubicBezTo>
                  <a:cubicBezTo>
                    <a:pt x="531" y="1439"/>
                    <a:pt x="694" y="1502"/>
                    <a:pt x="758" y="1509"/>
                  </a:cubicBezTo>
                  <a:cubicBezTo>
                    <a:pt x="764" y="1510"/>
                    <a:pt x="771" y="1511"/>
                    <a:pt x="778" y="1511"/>
                  </a:cubicBezTo>
                  <a:cubicBezTo>
                    <a:pt x="933" y="1511"/>
                    <a:pt x="1269" y="1306"/>
                    <a:pt x="1387" y="1133"/>
                  </a:cubicBezTo>
                  <a:cubicBezTo>
                    <a:pt x="1523" y="936"/>
                    <a:pt x="1508" y="574"/>
                    <a:pt x="1355" y="361"/>
                  </a:cubicBezTo>
                  <a:cubicBezTo>
                    <a:pt x="1194" y="138"/>
                    <a:pt x="981" y="4"/>
                    <a:pt x="785" y="1"/>
                  </a:cubicBezTo>
                  <a:cubicBezTo>
                    <a:pt x="784" y="1"/>
                    <a:pt x="783" y="1"/>
                    <a:pt x="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9" name="Google Shape;1809;p51"/>
          <p:cNvGrpSpPr/>
          <p:nvPr/>
        </p:nvGrpSpPr>
        <p:grpSpPr>
          <a:xfrm rot="-1180752">
            <a:off x="887252" y="3899963"/>
            <a:ext cx="609299" cy="344262"/>
            <a:chOff x="2270592" y="2346158"/>
            <a:chExt cx="358211" cy="202383"/>
          </a:xfrm>
        </p:grpSpPr>
        <p:sp>
          <p:nvSpPr>
            <p:cNvPr id="1810" name="Google Shape;1810;p51"/>
            <p:cNvSpPr/>
            <p:nvPr/>
          </p:nvSpPr>
          <p:spPr>
            <a:xfrm>
              <a:off x="2270592" y="2346158"/>
              <a:ext cx="358211" cy="202383"/>
            </a:xfrm>
            <a:custGeom>
              <a:avLst/>
              <a:gdLst/>
              <a:ahLst/>
              <a:cxnLst/>
              <a:rect l="l" t="t" r="r" b="b"/>
              <a:pathLst>
                <a:path w="19282" h="10894" extrusionOk="0">
                  <a:moveTo>
                    <a:pt x="13377" y="671"/>
                  </a:moveTo>
                  <a:lnTo>
                    <a:pt x="13377" y="671"/>
                  </a:lnTo>
                  <a:cubicBezTo>
                    <a:pt x="14311" y="1438"/>
                    <a:pt x="15245" y="2172"/>
                    <a:pt x="16146" y="2939"/>
                  </a:cubicBezTo>
                  <a:cubicBezTo>
                    <a:pt x="16980" y="3673"/>
                    <a:pt x="17780" y="4507"/>
                    <a:pt x="18681" y="5174"/>
                  </a:cubicBezTo>
                  <a:cubicBezTo>
                    <a:pt x="17747" y="5975"/>
                    <a:pt x="17113" y="7075"/>
                    <a:pt x="16312" y="8009"/>
                  </a:cubicBezTo>
                  <a:cubicBezTo>
                    <a:pt x="15445" y="8977"/>
                    <a:pt x="14444" y="9744"/>
                    <a:pt x="13377" y="10478"/>
                  </a:cubicBezTo>
                  <a:cubicBezTo>
                    <a:pt x="13577" y="10078"/>
                    <a:pt x="13510" y="9577"/>
                    <a:pt x="13510" y="9110"/>
                  </a:cubicBezTo>
                  <a:cubicBezTo>
                    <a:pt x="13510" y="8610"/>
                    <a:pt x="13444" y="8076"/>
                    <a:pt x="13344" y="7576"/>
                  </a:cubicBezTo>
                  <a:cubicBezTo>
                    <a:pt x="13321" y="7462"/>
                    <a:pt x="13251" y="7410"/>
                    <a:pt x="13167" y="7410"/>
                  </a:cubicBezTo>
                  <a:cubicBezTo>
                    <a:pt x="13128" y="7410"/>
                    <a:pt x="13086" y="7421"/>
                    <a:pt x="13043" y="7442"/>
                  </a:cubicBezTo>
                  <a:cubicBezTo>
                    <a:pt x="13043" y="7442"/>
                    <a:pt x="13010" y="7442"/>
                    <a:pt x="12977" y="7409"/>
                  </a:cubicBezTo>
                  <a:cubicBezTo>
                    <a:pt x="12471" y="7393"/>
                    <a:pt x="11962" y="7387"/>
                    <a:pt x="11451" y="7387"/>
                  </a:cubicBezTo>
                  <a:cubicBezTo>
                    <a:pt x="9836" y="7387"/>
                    <a:pt x="8202" y="7450"/>
                    <a:pt x="6606" y="7476"/>
                  </a:cubicBezTo>
                  <a:cubicBezTo>
                    <a:pt x="6024" y="7476"/>
                    <a:pt x="5443" y="7473"/>
                    <a:pt x="4861" y="7473"/>
                  </a:cubicBezTo>
                  <a:cubicBezTo>
                    <a:pt x="3408" y="7473"/>
                    <a:pt x="1955" y="7490"/>
                    <a:pt x="501" y="7609"/>
                  </a:cubicBezTo>
                  <a:cubicBezTo>
                    <a:pt x="635" y="6975"/>
                    <a:pt x="601" y="6342"/>
                    <a:pt x="635" y="5708"/>
                  </a:cubicBezTo>
                  <a:cubicBezTo>
                    <a:pt x="635" y="4941"/>
                    <a:pt x="701" y="4140"/>
                    <a:pt x="635" y="3373"/>
                  </a:cubicBezTo>
                  <a:lnTo>
                    <a:pt x="635" y="3373"/>
                  </a:lnTo>
                  <a:cubicBezTo>
                    <a:pt x="1766" y="3599"/>
                    <a:pt x="2911" y="3671"/>
                    <a:pt x="4062" y="3671"/>
                  </a:cubicBezTo>
                  <a:cubicBezTo>
                    <a:pt x="6055" y="3671"/>
                    <a:pt x="8067" y="3456"/>
                    <a:pt x="10064" y="3456"/>
                  </a:cubicBezTo>
                  <a:cubicBezTo>
                    <a:pt x="10995" y="3456"/>
                    <a:pt x="11923" y="3503"/>
                    <a:pt x="12843" y="3640"/>
                  </a:cubicBezTo>
                  <a:cubicBezTo>
                    <a:pt x="12872" y="3646"/>
                    <a:pt x="12900" y="3649"/>
                    <a:pt x="12926" y="3649"/>
                  </a:cubicBezTo>
                  <a:cubicBezTo>
                    <a:pt x="13167" y="3649"/>
                    <a:pt x="13270" y="3387"/>
                    <a:pt x="13210" y="3206"/>
                  </a:cubicBezTo>
                  <a:cubicBezTo>
                    <a:pt x="13377" y="2839"/>
                    <a:pt x="13377" y="2405"/>
                    <a:pt x="13377" y="2005"/>
                  </a:cubicBezTo>
                  <a:cubicBezTo>
                    <a:pt x="13410" y="1572"/>
                    <a:pt x="13410" y="1105"/>
                    <a:pt x="13377" y="671"/>
                  </a:cubicBezTo>
                  <a:close/>
                  <a:moveTo>
                    <a:pt x="13123" y="1"/>
                  </a:moveTo>
                  <a:cubicBezTo>
                    <a:pt x="13072" y="1"/>
                    <a:pt x="13018" y="29"/>
                    <a:pt x="12977" y="70"/>
                  </a:cubicBezTo>
                  <a:cubicBezTo>
                    <a:pt x="12877" y="104"/>
                    <a:pt x="12810" y="204"/>
                    <a:pt x="12810" y="337"/>
                  </a:cubicBezTo>
                  <a:cubicBezTo>
                    <a:pt x="12810" y="904"/>
                    <a:pt x="12810" y="1438"/>
                    <a:pt x="12810" y="2005"/>
                  </a:cubicBezTo>
                  <a:cubicBezTo>
                    <a:pt x="12810" y="2339"/>
                    <a:pt x="12777" y="2706"/>
                    <a:pt x="12877" y="3006"/>
                  </a:cubicBezTo>
                  <a:cubicBezTo>
                    <a:pt x="11657" y="2857"/>
                    <a:pt x="10429" y="2809"/>
                    <a:pt x="9196" y="2809"/>
                  </a:cubicBezTo>
                  <a:cubicBezTo>
                    <a:pt x="6881" y="2809"/>
                    <a:pt x="4551" y="2980"/>
                    <a:pt x="2234" y="2980"/>
                  </a:cubicBezTo>
                  <a:cubicBezTo>
                    <a:pt x="1633" y="2980"/>
                    <a:pt x="1033" y="2968"/>
                    <a:pt x="434" y="2939"/>
                  </a:cubicBezTo>
                  <a:cubicBezTo>
                    <a:pt x="421" y="2935"/>
                    <a:pt x="408" y="2933"/>
                    <a:pt x="396" y="2933"/>
                  </a:cubicBezTo>
                  <a:cubicBezTo>
                    <a:pt x="318" y="2933"/>
                    <a:pt x="268" y="3019"/>
                    <a:pt x="268" y="3106"/>
                  </a:cubicBezTo>
                  <a:cubicBezTo>
                    <a:pt x="201" y="3106"/>
                    <a:pt x="134" y="3173"/>
                    <a:pt x="101" y="3273"/>
                  </a:cubicBezTo>
                  <a:cubicBezTo>
                    <a:pt x="1" y="4007"/>
                    <a:pt x="34" y="4774"/>
                    <a:pt x="34" y="5541"/>
                  </a:cubicBezTo>
                  <a:cubicBezTo>
                    <a:pt x="34" y="6242"/>
                    <a:pt x="1" y="7009"/>
                    <a:pt x="134" y="7709"/>
                  </a:cubicBezTo>
                  <a:cubicBezTo>
                    <a:pt x="68" y="7809"/>
                    <a:pt x="101" y="7943"/>
                    <a:pt x="234" y="7943"/>
                  </a:cubicBezTo>
                  <a:cubicBezTo>
                    <a:pt x="1129" y="8014"/>
                    <a:pt x="2036" y="8036"/>
                    <a:pt x="2945" y="8036"/>
                  </a:cubicBezTo>
                  <a:cubicBezTo>
                    <a:pt x="4170" y="8036"/>
                    <a:pt x="5399" y="7995"/>
                    <a:pt x="6606" y="7976"/>
                  </a:cubicBezTo>
                  <a:cubicBezTo>
                    <a:pt x="7306" y="7965"/>
                    <a:pt x="8010" y="7965"/>
                    <a:pt x="8716" y="7965"/>
                  </a:cubicBezTo>
                  <a:cubicBezTo>
                    <a:pt x="10127" y="7965"/>
                    <a:pt x="11542" y="7965"/>
                    <a:pt x="12943" y="7876"/>
                  </a:cubicBezTo>
                  <a:lnTo>
                    <a:pt x="12943" y="7876"/>
                  </a:lnTo>
                  <a:cubicBezTo>
                    <a:pt x="12943" y="8276"/>
                    <a:pt x="12943" y="8710"/>
                    <a:pt x="12910" y="9144"/>
                  </a:cubicBezTo>
                  <a:cubicBezTo>
                    <a:pt x="12910" y="9577"/>
                    <a:pt x="12843" y="10044"/>
                    <a:pt x="12977" y="10478"/>
                  </a:cubicBezTo>
                  <a:cubicBezTo>
                    <a:pt x="13032" y="10560"/>
                    <a:pt x="13132" y="10620"/>
                    <a:pt x="13221" y="10620"/>
                  </a:cubicBezTo>
                  <a:cubicBezTo>
                    <a:pt x="13240" y="10620"/>
                    <a:pt x="13259" y="10617"/>
                    <a:pt x="13277" y="10611"/>
                  </a:cubicBezTo>
                  <a:lnTo>
                    <a:pt x="13277" y="10611"/>
                  </a:lnTo>
                  <a:cubicBezTo>
                    <a:pt x="13221" y="10752"/>
                    <a:pt x="13307" y="10893"/>
                    <a:pt x="13456" y="10893"/>
                  </a:cubicBezTo>
                  <a:cubicBezTo>
                    <a:pt x="13483" y="10893"/>
                    <a:pt x="13513" y="10889"/>
                    <a:pt x="13544" y="10878"/>
                  </a:cubicBezTo>
                  <a:cubicBezTo>
                    <a:pt x="16046" y="9677"/>
                    <a:pt x="17280" y="7442"/>
                    <a:pt x="19148" y="5541"/>
                  </a:cubicBezTo>
                  <a:cubicBezTo>
                    <a:pt x="19248" y="5474"/>
                    <a:pt x="19248" y="5374"/>
                    <a:pt x="19248" y="5308"/>
                  </a:cubicBezTo>
                  <a:cubicBezTo>
                    <a:pt x="19281" y="5207"/>
                    <a:pt x="19281" y="5107"/>
                    <a:pt x="19215" y="5041"/>
                  </a:cubicBezTo>
                  <a:cubicBezTo>
                    <a:pt x="18414" y="3973"/>
                    <a:pt x="17213" y="3106"/>
                    <a:pt x="16212" y="2272"/>
                  </a:cubicBezTo>
                  <a:cubicBezTo>
                    <a:pt x="15245" y="1471"/>
                    <a:pt x="14278" y="704"/>
                    <a:pt x="13210" y="37"/>
                  </a:cubicBezTo>
                  <a:cubicBezTo>
                    <a:pt x="13185" y="12"/>
                    <a:pt x="13154" y="1"/>
                    <a:pt x="13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51"/>
            <p:cNvSpPr/>
            <p:nvPr/>
          </p:nvSpPr>
          <p:spPr>
            <a:xfrm>
              <a:off x="2279899" y="2358605"/>
              <a:ext cx="337739" cy="182208"/>
            </a:xfrm>
            <a:custGeom>
              <a:avLst/>
              <a:gdLst/>
              <a:ahLst/>
              <a:cxnLst/>
              <a:rect l="l" t="t" r="r" b="b"/>
              <a:pathLst>
                <a:path w="18180" h="9808" extrusionOk="0">
                  <a:moveTo>
                    <a:pt x="12876" y="1"/>
                  </a:moveTo>
                  <a:lnTo>
                    <a:pt x="12876" y="1"/>
                  </a:lnTo>
                  <a:cubicBezTo>
                    <a:pt x="12909" y="468"/>
                    <a:pt x="12909" y="902"/>
                    <a:pt x="12876" y="1369"/>
                  </a:cubicBezTo>
                  <a:cubicBezTo>
                    <a:pt x="12876" y="1735"/>
                    <a:pt x="12876" y="2169"/>
                    <a:pt x="12709" y="2536"/>
                  </a:cubicBezTo>
                  <a:cubicBezTo>
                    <a:pt x="12772" y="2726"/>
                    <a:pt x="12656" y="3006"/>
                    <a:pt x="12388" y="3006"/>
                  </a:cubicBezTo>
                  <a:cubicBezTo>
                    <a:pt x="12373" y="3006"/>
                    <a:pt x="12358" y="3005"/>
                    <a:pt x="12342" y="3003"/>
                  </a:cubicBezTo>
                  <a:cubicBezTo>
                    <a:pt x="11400" y="2855"/>
                    <a:pt x="10450" y="2805"/>
                    <a:pt x="9497" y="2805"/>
                  </a:cubicBezTo>
                  <a:cubicBezTo>
                    <a:pt x="7536" y="2805"/>
                    <a:pt x="5560" y="3016"/>
                    <a:pt x="3603" y="3016"/>
                  </a:cubicBezTo>
                  <a:cubicBezTo>
                    <a:pt x="2438" y="3016"/>
                    <a:pt x="1279" y="2941"/>
                    <a:pt x="134" y="2703"/>
                  </a:cubicBezTo>
                  <a:lnTo>
                    <a:pt x="134" y="2703"/>
                  </a:lnTo>
                  <a:cubicBezTo>
                    <a:pt x="200" y="3470"/>
                    <a:pt x="134" y="4271"/>
                    <a:pt x="134" y="5038"/>
                  </a:cubicBezTo>
                  <a:cubicBezTo>
                    <a:pt x="100" y="5672"/>
                    <a:pt x="134" y="6339"/>
                    <a:pt x="0" y="6973"/>
                  </a:cubicBezTo>
                  <a:cubicBezTo>
                    <a:pt x="2035" y="6772"/>
                    <a:pt x="4070" y="6839"/>
                    <a:pt x="6105" y="6806"/>
                  </a:cubicBezTo>
                  <a:cubicBezTo>
                    <a:pt x="7540" y="6783"/>
                    <a:pt x="9006" y="6729"/>
                    <a:pt x="10461" y="6729"/>
                  </a:cubicBezTo>
                  <a:cubicBezTo>
                    <a:pt x="11137" y="6729"/>
                    <a:pt x="11810" y="6741"/>
                    <a:pt x="12476" y="6772"/>
                  </a:cubicBezTo>
                  <a:lnTo>
                    <a:pt x="12542" y="6772"/>
                  </a:lnTo>
                  <a:cubicBezTo>
                    <a:pt x="12585" y="6751"/>
                    <a:pt x="12627" y="6740"/>
                    <a:pt x="12666" y="6740"/>
                  </a:cubicBezTo>
                  <a:cubicBezTo>
                    <a:pt x="12750" y="6740"/>
                    <a:pt x="12820" y="6792"/>
                    <a:pt x="12843" y="6906"/>
                  </a:cubicBezTo>
                  <a:cubicBezTo>
                    <a:pt x="12943" y="7406"/>
                    <a:pt x="12976" y="7940"/>
                    <a:pt x="13009" y="8474"/>
                  </a:cubicBezTo>
                  <a:cubicBezTo>
                    <a:pt x="13009" y="8907"/>
                    <a:pt x="13076" y="9408"/>
                    <a:pt x="12876" y="9808"/>
                  </a:cubicBezTo>
                  <a:cubicBezTo>
                    <a:pt x="13943" y="9074"/>
                    <a:pt x="14944" y="8307"/>
                    <a:pt x="15811" y="7339"/>
                  </a:cubicBezTo>
                  <a:cubicBezTo>
                    <a:pt x="16612" y="6405"/>
                    <a:pt x="17246" y="5305"/>
                    <a:pt x="18180" y="4504"/>
                  </a:cubicBezTo>
                  <a:cubicBezTo>
                    <a:pt x="17279" y="3837"/>
                    <a:pt x="16479" y="3003"/>
                    <a:pt x="15645" y="2269"/>
                  </a:cubicBezTo>
                  <a:cubicBezTo>
                    <a:pt x="14744" y="1502"/>
                    <a:pt x="13810" y="768"/>
                    <a:pt x="128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2" name="Google Shape;1812;p51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1813" name="Google Shape;1813;p51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814" name="Google Shape;1814;p51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51">
              <a:hlinkClick r:id="" action="ppaction://hlinkshowjump?jump=previousslide"/>
            </p:cNvPr>
            <p:cNvSpPr/>
            <p:nvPr/>
          </p:nvSpPr>
          <p:spPr>
            <a:xfrm flipH="1">
              <a:off x="833551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1">
              <a:hlinkClick r:id="rId3" action="ppaction://hlinksldjump"/>
            </p:cNvPr>
            <p:cNvSpPr/>
            <p:nvPr/>
          </p:nvSpPr>
          <p:spPr>
            <a:xfrm>
              <a:off x="4405006" y="4772876"/>
              <a:ext cx="235934" cy="204890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Google Shape;1366;p46"/>
          <p:cNvSpPr/>
          <p:nvPr/>
        </p:nvSpPr>
        <p:spPr>
          <a:xfrm rot="60166">
            <a:off x="5956294" y="2467502"/>
            <a:ext cx="2470709" cy="435737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7" name="Google Shape;1367;p46"/>
          <p:cNvSpPr/>
          <p:nvPr/>
        </p:nvSpPr>
        <p:spPr>
          <a:xfrm rot="60166">
            <a:off x="3341231" y="2467502"/>
            <a:ext cx="2470709" cy="435737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8" name="Google Shape;1368;p46"/>
          <p:cNvSpPr/>
          <p:nvPr/>
        </p:nvSpPr>
        <p:spPr>
          <a:xfrm rot="60166">
            <a:off x="723569" y="2467502"/>
            <a:ext cx="2470709" cy="435737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369" name="Google Shape;1369;p46"/>
          <p:cNvGrpSpPr/>
          <p:nvPr/>
        </p:nvGrpSpPr>
        <p:grpSpPr>
          <a:xfrm>
            <a:off x="1860002" y="716427"/>
            <a:ext cx="5423319" cy="695280"/>
            <a:chOff x="5316325" y="1612757"/>
            <a:chExt cx="1404350" cy="302125"/>
          </a:xfrm>
        </p:grpSpPr>
        <p:sp>
          <p:nvSpPr>
            <p:cNvPr id="1370" name="Google Shape;1370;p46"/>
            <p:cNvSpPr/>
            <p:nvPr/>
          </p:nvSpPr>
          <p:spPr>
            <a:xfrm>
              <a:off x="5316325" y="1612757"/>
              <a:ext cx="1404350" cy="302125"/>
            </a:xfrm>
            <a:custGeom>
              <a:avLst/>
              <a:gdLst/>
              <a:ahLst/>
              <a:cxnLst/>
              <a:rect l="l" t="t" r="r" b="b"/>
              <a:pathLst>
                <a:path w="56174" h="12085" extrusionOk="0">
                  <a:moveTo>
                    <a:pt x="55674" y="2161"/>
                  </a:moveTo>
                  <a:lnTo>
                    <a:pt x="55674" y="2161"/>
                  </a:lnTo>
                  <a:cubicBezTo>
                    <a:pt x="55555" y="2217"/>
                    <a:pt x="55565" y="2346"/>
                    <a:pt x="55633" y="2429"/>
                  </a:cubicBezTo>
                  <a:cubicBezTo>
                    <a:pt x="55518" y="2606"/>
                    <a:pt x="55396" y="2777"/>
                    <a:pt x="55275" y="2950"/>
                  </a:cubicBezTo>
                  <a:cubicBezTo>
                    <a:pt x="53569" y="3022"/>
                    <a:pt x="51829" y="3038"/>
                    <a:pt x="50127" y="3213"/>
                  </a:cubicBezTo>
                  <a:cubicBezTo>
                    <a:pt x="50106" y="2909"/>
                    <a:pt x="50086" y="2604"/>
                    <a:pt x="50062" y="2300"/>
                  </a:cubicBezTo>
                  <a:lnTo>
                    <a:pt x="50062" y="2300"/>
                  </a:lnTo>
                  <a:cubicBezTo>
                    <a:pt x="50972" y="2359"/>
                    <a:pt x="51884" y="2373"/>
                    <a:pt x="52796" y="2385"/>
                  </a:cubicBezTo>
                  <a:cubicBezTo>
                    <a:pt x="53226" y="2390"/>
                    <a:pt x="53687" y="2426"/>
                    <a:pt x="54142" y="2426"/>
                  </a:cubicBezTo>
                  <a:cubicBezTo>
                    <a:pt x="54683" y="2426"/>
                    <a:pt x="55215" y="2375"/>
                    <a:pt x="55674" y="2161"/>
                  </a:cubicBezTo>
                  <a:close/>
                  <a:moveTo>
                    <a:pt x="7652" y="262"/>
                  </a:moveTo>
                  <a:lnTo>
                    <a:pt x="7652" y="262"/>
                  </a:lnTo>
                  <a:cubicBezTo>
                    <a:pt x="9236" y="343"/>
                    <a:pt x="10827" y="363"/>
                    <a:pt x="12419" y="363"/>
                  </a:cubicBezTo>
                  <a:cubicBezTo>
                    <a:pt x="13924" y="363"/>
                    <a:pt x="15429" y="345"/>
                    <a:pt x="16930" y="345"/>
                  </a:cubicBezTo>
                  <a:cubicBezTo>
                    <a:pt x="17246" y="345"/>
                    <a:pt x="17562" y="346"/>
                    <a:pt x="17878" y="348"/>
                  </a:cubicBezTo>
                  <a:cubicBezTo>
                    <a:pt x="21387" y="371"/>
                    <a:pt x="24898" y="399"/>
                    <a:pt x="28405" y="427"/>
                  </a:cubicBezTo>
                  <a:cubicBezTo>
                    <a:pt x="33831" y="466"/>
                    <a:pt x="39263" y="556"/>
                    <a:pt x="44693" y="556"/>
                  </a:cubicBezTo>
                  <a:cubicBezTo>
                    <a:pt x="46302" y="556"/>
                    <a:pt x="47911" y="548"/>
                    <a:pt x="49519" y="528"/>
                  </a:cubicBezTo>
                  <a:cubicBezTo>
                    <a:pt x="49522" y="528"/>
                    <a:pt x="49524" y="526"/>
                    <a:pt x="49529" y="526"/>
                  </a:cubicBezTo>
                  <a:cubicBezTo>
                    <a:pt x="49552" y="789"/>
                    <a:pt x="49589" y="1050"/>
                    <a:pt x="49607" y="1314"/>
                  </a:cubicBezTo>
                  <a:cubicBezTo>
                    <a:pt x="49402" y="1318"/>
                    <a:pt x="49241" y="1322"/>
                    <a:pt x="49009" y="1325"/>
                  </a:cubicBezTo>
                  <a:lnTo>
                    <a:pt x="49009" y="1346"/>
                  </a:lnTo>
                  <a:cubicBezTo>
                    <a:pt x="49241" y="1348"/>
                    <a:pt x="49404" y="1352"/>
                    <a:pt x="49609" y="1357"/>
                  </a:cubicBezTo>
                  <a:cubicBezTo>
                    <a:pt x="49776" y="3712"/>
                    <a:pt x="49799" y="6077"/>
                    <a:pt x="49943" y="8432"/>
                  </a:cubicBezTo>
                  <a:cubicBezTo>
                    <a:pt x="49961" y="8753"/>
                    <a:pt x="49981" y="9076"/>
                    <a:pt x="50007" y="9397"/>
                  </a:cubicBezTo>
                  <a:cubicBezTo>
                    <a:pt x="50002" y="9402"/>
                    <a:pt x="49993" y="9402"/>
                    <a:pt x="49988" y="9406"/>
                  </a:cubicBezTo>
                  <a:cubicBezTo>
                    <a:pt x="49954" y="9434"/>
                    <a:pt x="49919" y="9464"/>
                    <a:pt x="49886" y="9491"/>
                  </a:cubicBezTo>
                  <a:lnTo>
                    <a:pt x="49804" y="9491"/>
                  </a:lnTo>
                  <a:cubicBezTo>
                    <a:pt x="49683" y="9493"/>
                    <a:pt x="49563" y="9498"/>
                    <a:pt x="49444" y="9503"/>
                  </a:cubicBezTo>
                  <a:cubicBezTo>
                    <a:pt x="49369" y="9505"/>
                    <a:pt x="49330" y="9553"/>
                    <a:pt x="49319" y="9607"/>
                  </a:cubicBezTo>
                  <a:cubicBezTo>
                    <a:pt x="48903" y="9602"/>
                    <a:pt x="48488" y="9600"/>
                    <a:pt x="48074" y="9595"/>
                  </a:cubicBezTo>
                  <a:cubicBezTo>
                    <a:pt x="48041" y="9551"/>
                    <a:pt x="47987" y="9530"/>
                    <a:pt x="47931" y="9530"/>
                  </a:cubicBezTo>
                  <a:cubicBezTo>
                    <a:pt x="47874" y="9530"/>
                    <a:pt x="47816" y="9552"/>
                    <a:pt x="47778" y="9593"/>
                  </a:cubicBezTo>
                  <a:cubicBezTo>
                    <a:pt x="42952" y="9545"/>
                    <a:pt x="38125" y="9517"/>
                    <a:pt x="33297" y="9517"/>
                  </a:cubicBezTo>
                  <a:cubicBezTo>
                    <a:pt x="31688" y="9517"/>
                    <a:pt x="30078" y="9520"/>
                    <a:pt x="28469" y="9527"/>
                  </a:cubicBezTo>
                  <a:cubicBezTo>
                    <a:pt x="27722" y="9529"/>
                    <a:pt x="26975" y="9530"/>
                    <a:pt x="26228" y="9530"/>
                  </a:cubicBezTo>
                  <a:cubicBezTo>
                    <a:pt x="24260" y="9530"/>
                    <a:pt x="22289" y="9523"/>
                    <a:pt x="20319" y="9523"/>
                  </a:cubicBezTo>
                  <a:cubicBezTo>
                    <a:pt x="16094" y="9523"/>
                    <a:pt x="11868" y="9557"/>
                    <a:pt x="7652" y="9766"/>
                  </a:cubicBezTo>
                  <a:cubicBezTo>
                    <a:pt x="7716" y="9452"/>
                    <a:pt x="7768" y="9133"/>
                    <a:pt x="7814" y="8811"/>
                  </a:cubicBezTo>
                  <a:cubicBezTo>
                    <a:pt x="8858" y="8853"/>
                    <a:pt x="9905" y="8869"/>
                    <a:pt x="10953" y="8869"/>
                  </a:cubicBezTo>
                  <a:cubicBezTo>
                    <a:pt x="13431" y="8869"/>
                    <a:pt x="15917" y="8782"/>
                    <a:pt x="18387" y="8760"/>
                  </a:cubicBezTo>
                  <a:cubicBezTo>
                    <a:pt x="21838" y="8725"/>
                    <a:pt x="25290" y="8686"/>
                    <a:pt x="28741" y="8680"/>
                  </a:cubicBezTo>
                  <a:cubicBezTo>
                    <a:pt x="35724" y="8674"/>
                    <a:pt x="42708" y="8640"/>
                    <a:pt x="49688" y="8557"/>
                  </a:cubicBezTo>
                  <a:cubicBezTo>
                    <a:pt x="49762" y="8557"/>
                    <a:pt x="49799" y="8499"/>
                    <a:pt x="49799" y="8441"/>
                  </a:cubicBezTo>
                  <a:cubicBezTo>
                    <a:pt x="49799" y="8383"/>
                    <a:pt x="49762" y="8326"/>
                    <a:pt x="49688" y="8326"/>
                  </a:cubicBezTo>
                  <a:cubicBezTo>
                    <a:pt x="42706" y="8342"/>
                    <a:pt x="35724" y="8406"/>
                    <a:pt x="28741" y="8499"/>
                  </a:cubicBezTo>
                  <a:cubicBezTo>
                    <a:pt x="25290" y="8543"/>
                    <a:pt x="21838" y="8551"/>
                    <a:pt x="18387" y="8565"/>
                  </a:cubicBezTo>
                  <a:cubicBezTo>
                    <a:pt x="18127" y="8566"/>
                    <a:pt x="17868" y="8567"/>
                    <a:pt x="17608" y="8567"/>
                  </a:cubicBezTo>
                  <a:cubicBezTo>
                    <a:pt x="16060" y="8567"/>
                    <a:pt x="14506" y="8549"/>
                    <a:pt x="12952" y="8549"/>
                  </a:cubicBezTo>
                  <a:cubicBezTo>
                    <a:pt x="11244" y="8549"/>
                    <a:pt x="9535" y="8571"/>
                    <a:pt x="7836" y="8662"/>
                  </a:cubicBezTo>
                  <a:cubicBezTo>
                    <a:pt x="8156" y="6284"/>
                    <a:pt x="8023" y="3744"/>
                    <a:pt x="7784" y="1359"/>
                  </a:cubicBezTo>
                  <a:lnTo>
                    <a:pt x="7784" y="1359"/>
                  </a:lnTo>
                  <a:cubicBezTo>
                    <a:pt x="18429" y="1624"/>
                    <a:pt x="29094" y="1643"/>
                    <a:pt x="39751" y="1643"/>
                  </a:cubicBezTo>
                  <a:cubicBezTo>
                    <a:pt x="41537" y="1643"/>
                    <a:pt x="43323" y="1643"/>
                    <a:pt x="45109" y="1643"/>
                  </a:cubicBezTo>
                  <a:cubicBezTo>
                    <a:pt x="46349" y="1643"/>
                    <a:pt x="47588" y="1643"/>
                    <a:pt x="48827" y="1644"/>
                  </a:cubicBezTo>
                  <a:cubicBezTo>
                    <a:pt x="48889" y="1644"/>
                    <a:pt x="48889" y="1546"/>
                    <a:pt x="48827" y="1546"/>
                  </a:cubicBezTo>
                  <a:cubicBezTo>
                    <a:pt x="37863" y="1395"/>
                    <a:pt x="26881" y="1194"/>
                    <a:pt x="15909" y="1194"/>
                  </a:cubicBezTo>
                  <a:cubicBezTo>
                    <a:pt x="13195" y="1194"/>
                    <a:pt x="10482" y="1206"/>
                    <a:pt x="7770" y="1235"/>
                  </a:cubicBezTo>
                  <a:cubicBezTo>
                    <a:pt x="7740" y="928"/>
                    <a:pt x="7705" y="622"/>
                    <a:pt x="7671" y="320"/>
                  </a:cubicBezTo>
                  <a:cubicBezTo>
                    <a:pt x="7668" y="298"/>
                    <a:pt x="7661" y="282"/>
                    <a:pt x="7652" y="262"/>
                  </a:cubicBezTo>
                  <a:close/>
                  <a:moveTo>
                    <a:pt x="49497" y="9831"/>
                  </a:moveTo>
                  <a:lnTo>
                    <a:pt x="49497" y="9831"/>
                  </a:lnTo>
                  <a:cubicBezTo>
                    <a:pt x="49030" y="10253"/>
                    <a:pt x="48585" y="10718"/>
                    <a:pt x="48171" y="11189"/>
                  </a:cubicBezTo>
                  <a:cubicBezTo>
                    <a:pt x="48211" y="10736"/>
                    <a:pt x="48197" y="10279"/>
                    <a:pt x="48130" y="9833"/>
                  </a:cubicBezTo>
                  <a:lnTo>
                    <a:pt x="48130" y="9833"/>
                  </a:lnTo>
                  <a:cubicBezTo>
                    <a:pt x="48567" y="9837"/>
                    <a:pt x="49005" y="9841"/>
                    <a:pt x="49444" y="9845"/>
                  </a:cubicBezTo>
                  <a:cubicBezTo>
                    <a:pt x="49446" y="9845"/>
                    <a:pt x="49448" y="9845"/>
                    <a:pt x="49449" y="9845"/>
                  </a:cubicBezTo>
                  <a:cubicBezTo>
                    <a:pt x="49467" y="9845"/>
                    <a:pt x="49482" y="9837"/>
                    <a:pt x="49497" y="9831"/>
                  </a:cubicBezTo>
                  <a:close/>
                  <a:moveTo>
                    <a:pt x="7830" y="10062"/>
                  </a:moveTo>
                  <a:lnTo>
                    <a:pt x="7830" y="10062"/>
                  </a:lnTo>
                  <a:cubicBezTo>
                    <a:pt x="8562" y="10069"/>
                    <a:pt x="9291" y="10069"/>
                    <a:pt x="10023" y="10069"/>
                  </a:cubicBezTo>
                  <a:cubicBezTo>
                    <a:pt x="9982" y="10563"/>
                    <a:pt x="9998" y="11062"/>
                    <a:pt x="10056" y="11553"/>
                  </a:cubicBezTo>
                  <a:cubicBezTo>
                    <a:pt x="9307" y="11066"/>
                    <a:pt x="8573" y="10559"/>
                    <a:pt x="7830" y="10062"/>
                  </a:cubicBezTo>
                  <a:close/>
                  <a:moveTo>
                    <a:pt x="55154" y="3131"/>
                  </a:moveTo>
                  <a:cubicBezTo>
                    <a:pt x="54281" y="4391"/>
                    <a:pt x="53327" y="5578"/>
                    <a:pt x="52341" y="6763"/>
                  </a:cubicBezTo>
                  <a:cubicBezTo>
                    <a:pt x="52263" y="6855"/>
                    <a:pt x="52307" y="6968"/>
                    <a:pt x="52388" y="7010"/>
                  </a:cubicBezTo>
                  <a:cubicBezTo>
                    <a:pt x="52267" y="7046"/>
                    <a:pt x="52187" y="7201"/>
                    <a:pt x="52297" y="7322"/>
                  </a:cubicBezTo>
                  <a:cubicBezTo>
                    <a:pt x="53015" y="8093"/>
                    <a:pt x="53704" y="8871"/>
                    <a:pt x="54327" y="9720"/>
                  </a:cubicBezTo>
                  <a:cubicBezTo>
                    <a:pt x="54477" y="9925"/>
                    <a:pt x="54623" y="10133"/>
                    <a:pt x="54766" y="10344"/>
                  </a:cubicBezTo>
                  <a:cubicBezTo>
                    <a:pt x="55038" y="10745"/>
                    <a:pt x="55309" y="11147"/>
                    <a:pt x="55619" y="11521"/>
                  </a:cubicBezTo>
                  <a:cubicBezTo>
                    <a:pt x="54680" y="11481"/>
                    <a:pt x="53735" y="11456"/>
                    <a:pt x="52789" y="11456"/>
                  </a:cubicBezTo>
                  <a:cubicBezTo>
                    <a:pt x="51301" y="11456"/>
                    <a:pt x="49811" y="11517"/>
                    <a:pt x="48338" y="11674"/>
                  </a:cubicBezTo>
                  <a:cubicBezTo>
                    <a:pt x="48626" y="11401"/>
                    <a:pt x="48907" y="11115"/>
                    <a:pt x="49183" y="10819"/>
                  </a:cubicBezTo>
                  <a:cubicBezTo>
                    <a:pt x="49189" y="10850"/>
                    <a:pt x="49211" y="10877"/>
                    <a:pt x="49254" y="10877"/>
                  </a:cubicBezTo>
                  <a:cubicBezTo>
                    <a:pt x="49256" y="10877"/>
                    <a:pt x="49257" y="10877"/>
                    <a:pt x="49259" y="10877"/>
                  </a:cubicBezTo>
                  <a:cubicBezTo>
                    <a:pt x="51060" y="10817"/>
                    <a:pt x="52900" y="10738"/>
                    <a:pt x="54687" y="10515"/>
                  </a:cubicBezTo>
                  <a:cubicBezTo>
                    <a:pt x="54774" y="10503"/>
                    <a:pt x="54800" y="10404"/>
                    <a:pt x="54754" y="10352"/>
                  </a:cubicBezTo>
                  <a:cubicBezTo>
                    <a:pt x="54740" y="10336"/>
                    <a:pt x="54717" y="10328"/>
                    <a:pt x="54687" y="10328"/>
                  </a:cubicBezTo>
                  <a:cubicBezTo>
                    <a:pt x="52895" y="10348"/>
                    <a:pt x="51068" y="10521"/>
                    <a:pt x="49289" y="10706"/>
                  </a:cubicBezTo>
                  <a:cubicBezTo>
                    <a:pt x="49617" y="10344"/>
                    <a:pt x="49931" y="9967"/>
                    <a:pt x="50215" y="9584"/>
                  </a:cubicBezTo>
                  <a:cubicBezTo>
                    <a:pt x="50247" y="9540"/>
                    <a:pt x="50247" y="9499"/>
                    <a:pt x="50231" y="9464"/>
                  </a:cubicBezTo>
                  <a:cubicBezTo>
                    <a:pt x="50362" y="7446"/>
                    <a:pt x="50277" y="5398"/>
                    <a:pt x="50138" y="3361"/>
                  </a:cubicBezTo>
                  <a:lnTo>
                    <a:pt x="50138" y="3361"/>
                  </a:lnTo>
                  <a:cubicBezTo>
                    <a:pt x="50437" y="3374"/>
                    <a:pt x="50738" y="3380"/>
                    <a:pt x="51039" y="3380"/>
                  </a:cubicBezTo>
                  <a:cubicBezTo>
                    <a:pt x="52409" y="3380"/>
                    <a:pt x="53798" y="3259"/>
                    <a:pt x="55154" y="3131"/>
                  </a:cubicBezTo>
                  <a:close/>
                  <a:moveTo>
                    <a:pt x="4425" y="10854"/>
                  </a:moveTo>
                  <a:cubicBezTo>
                    <a:pt x="5770" y="10854"/>
                    <a:pt x="7111" y="10893"/>
                    <a:pt x="8470" y="10937"/>
                  </a:cubicBezTo>
                  <a:cubicBezTo>
                    <a:pt x="8811" y="11179"/>
                    <a:pt x="9164" y="11406"/>
                    <a:pt x="9527" y="11620"/>
                  </a:cubicBezTo>
                  <a:cubicBezTo>
                    <a:pt x="6502" y="11639"/>
                    <a:pt x="3471" y="11613"/>
                    <a:pt x="450" y="11748"/>
                  </a:cubicBezTo>
                  <a:cubicBezTo>
                    <a:pt x="740" y="11479"/>
                    <a:pt x="1028" y="11209"/>
                    <a:pt x="1314" y="10937"/>
                  </a:cubicBezTo>
                  <a:cubicBezTo>
                    <a:pt x="2359" y="10877"/>
                    <a:pt x="3393" y="10854"/>
                    <a:pt x="4425" y="10854"/>
                  </a:cubicBezTo>
                  <a:close/>
                  <a:moveTo>
                    <a:pt x="10877" y="0"/>
                  </a:moveTo>
                  <a:cubicBezTo>
                    <a:pt x="9723" y="0"/>
                    <a:pt x="8571" y="18"/>
                    <a:pt x="7424" y="69"/>
                  </a:cubicBezTo>
                  <a:cubicBezTo>
                    <a:pt x="7376" y="71"/>
                    <a:pt x="7348" y="101"/>
                    <a:pt x="7338" y="138"/>
                  </a:cubicBezTo>
                  <a:cubicBezTo>
                    <a:pt x="7276" y="166"/>
                    <a:pt x="7233" y="226"/>
                    <a:pt x="7239" y="320"/>
                  </a:cubicBezTo>
                  <a:cubicBezTo>
                    <a:pt x="7304" y="999"/>
                    <a:pt x="7356" y="1676"/>
                    <a:pt x="7398" y="2354"/>
                  </a:cubicBezTo>
                  <a:cubicBezTo>
                    <a:pt x="7416" y="2638"/>
                    <a:pt x="7432" y="2920"/>
                    <a:pt x="7447" y="3204"/>
                  </a:cubicBezTo>
                  <a:cubicBezTo>
                    <a:pt x="5628" y="3078"/>
                    <a:pt x="3800" y="2918"/>
                    <a:pt x="1979" y="2918"/>
                  </a:cubicBezTo>
                  <a:cubicBezTo>
                    <a:pt x="1966" y="2918"/>
                    <a:pt x="1954" y="2918"/>
                    <a:pt x="1942" y="2918"/>
                  </a:cubicBezTo>
                  <a:cubicBezTo>
                    <a:pt x="1875" y="2918"/>
                    <a:pt x="1880" y="3010"/>
                    <a:pt x="1942" y="3017"/>
                  </a:cubicBezTo>
                  <a:cubicBezTo>
                    <a:pt x="3769" y="3252"/>
                    <a:pt x="5621" y="3324"/>
                    <a:pt x="7458" y="3433"/>
                  </a:cubicBezTo>
                  <a:cubicBezTo>
                    <a:pt x="7481" y="3970"/>
                    <a:pt x="7500" y="4511"/>
                    <a:pt x="7502" y="5051"/>
                  </a:cubicBezTo>
                  <a:cubicBezTo>
                    <a:pt x="7514" y="6630"/>
                    <a:pt x="7348" y="8210"/>
                    <a:pt x="7384" y="9785"/>
                  </a:cubicBezTo>
                  <a:cubicBezTo>
                    <a:pt x="7384" y="9799"/>
                    <a:pt x="7389" y="9813"/>
                    <a:pt x="7394" y="9824"/>
                  </a:cubicBezTo>
                  <a:cubicBezTo>
                    <a:pt x="7354" y="9871"/>
                    <a:pt x="7350" y="9940"/>
                    <a:pt x="7378" y="9990"/>
                  </a:cubicBezTo>
                  <a:cubicBezTo>
                    <a:pt x="7370" y="10030"/>
                    <a:pt x="7378" y="10071"/>
                    <a:pt x="7414" y="10101"/>
                  </a:cubicBezTo>
                  <a:cubicBezTo>
                    <a:pt x="7636" y="10300"/>
                    <a:pt x="7867" y="10485"/>
                    <a:pt x="8100" y="10662"/>
                  </a:cubicBezTo>
                  <a:cubicBezTo>
                    <a:pt x="7130" y="10540"/>
                    <a:pt x="6135" y="10485"/>
                    <a:pt x="5139" y="10485"/>
                  </a:cubicBezTo>
                  <a:cubicBezTo>
                    <a:pt x="3934" y="10485"/>
                    <a:pt x="2726" y="10566"/>
                    <a:pt x="1557" y="10706"/>
                  </a:cubicBezTo>
                  <a:cubicBezTo>
                    <a:pt x="2593" y="9714"/>
                    <a:pt x="3611" y="8688"/>
                    <a:pt x="4586" y="7650"/>
                  </a:cubicBezTo>
                  <a:cubicBezTo>
                    <a:pt x="4658" y="7575"/>
                    <a:pt x="4651" y="7487"/>
                    <a:pt x="4609" y="7421"/>
                  </a:cubicBezTo>
                  <a:cubicBezTo>
                    <a:pt x="4632" y="7368"/>
                    <a:pt x="4630" y="7300"/>
                    <a:pt x="4581" y="7240"/>
                  </a:cubicBezTo>
                  <a:cubicBezTo>
                    <a:pt x="3295" y="5698"/>
                    <a:pt x="2056" y="4123"/>
                    <a:pt x="1072" y="2369"/>
                  </a:cubicBezTo>
                  <a:lnTo>
                    <a:pt x="1072" y="2369"/>
                  </a:lnTo>
                  <a:cubicBezTo>
                    <a:pt x="2543" y="2467"/>
                    <a:pt x="4061" y="2557"/>
                    <a:pt x="5557" y="2557"/>
                  </a:cubicBezTo>
                  <a:cubicBezTo>
                    <a:pt x="6106" y="2557"/>
                    <a:pt x="6652" y="2545"/>
                    <a:pt x="7191" y="2516"/>
                  </a:cubicBezTo>
                  <a:cubicBezTo>
                    <a:pt x="7297" y="2512"/>
                    <a:pt x="7348" y="2435"/>
                    <a:pt x="7348" y="2359"/>
                  </a:cubicBezTo>
                  <a:cubicBezTo>
                    <a:pt x="7348" y="2280"/>
                    <a:pt x="7295" y="2202"/>
                    <a:pt x="7191" y="2193"/>
                  </a:cubicBezTo>
                  <a:cubicBezTo>
                    <a:pt x="5909" y="2064"/>
                    <a:pt x="4587" y="2026"/>
                    <a:pt x="3273" y="2026"/>
                  </a:cubicBezTo>
                  <a:cubicBezTo>
                    <a:pt x="2494" y="2026"/>
                    <a:pt x="1718" y="2039"/>
                    <a:pt x="954" y="2055"/>
                  </a:cubicBezTo>
                  <a:cubicBezTo>
                    <a:pt x="917" y="2057"/>
                    <a:pt x="889" y="2069"/>
                    <a:pt x="865" y="2087"/>
                  </a:cubicBezTo>
                  <a:cubicBezTo>
                    <a:pt x="850" y="2083"/>
                    <a:pt x="836" y="2081"/>
                    <a:pt x="821" y="2081"/>
                  </a:cubicBezTo>
                  <a:cubicBezTo>
                    <a:pt x="711" y="2081"/>
                    <a:pt x="596" y="2199"/>
                    <a:pt x="668" y="2327"/>
                  </a:cubicBezTo>
                  <a:cubicBezTo>
                    <a:pt x="1672" y="4165"/>
                    <a:pt x="2799" y="5920"/>
                    <a:pt x="4277" y="7416"/>
                  </a:cubicBezTo>
                  <a:cubicBezTo>
                    <a:pt x="2845" y="8700"/>
                    <a:pt x="1451" y="10115"/>
                    <a:pt x="189" y="11565"/>
                  </a:cubicBezTo>
                  <a:cubicBezTo>
                    <a:pt x="132" y="11632"/>
                    <a:pt x="141" y="11706"/>
                    <a:pt x="179" y="11759"/>
                  </a:cubicBezTo>
                  <a:cubicBezTo>
                    <a:pt x="0" y="11777"/>
                    <a:pt x="0" y="12046"/>
                    <a:pt x="187" y="12050"/>
                  </a:cubicBezTo>
                  <a:cubicBezTo>
                    <a:pt x="1098" y="12075"/>
                    <a:pt x="2009" y="12084"/>
                    <a:pt x="2921" y="12084"/>
                  </a:cubicBezTo>
                  <a:cubicBezTo>
                    <a:pt x="5319" y="12084"/>
                    <a:pt x="7720" y="12018"/>
                    <a:pt x="10114" y="11988"/>
                  </a:cubicBezTo>
                  <a:cubicBezTo>
                    <a:pt x="10236" y="11986"/>
                    <a:pt x="10293" y="11891"/>
                    <a:pt x="10289" y="11796"/>
                  </a:cubicBezTo>
                  <a:cubicBezTo>
                    <a:pt x="10354" y="11782"/>
                    <a:pt x="10406" y="11734"/>
                    <a:pt x="10400" y="11642"/>
                  </a:cubicBezTo>
                  <a:cubicBezTo>
                    <a:pt x="10365" y="11117"/>
                    <a:pt x="10360" y="10595"/>
                    <a:pt x="10365" y="10069"/>
                  </a:cubicBezTo>
                  <a:cubicBezTo>
                    <a:pt x="16398" y="10055"/>
                    <a:pt x="22436" y="9821"/>
                    <a:pt x="28469" y="9791"/>
                  </a:cubicBezTo>
                  <a:cubicBezTo>
                    <a:pt x="30772" y="9779"/>
                    <a:pt x="33075" y="9773"/>
                    <a:pt x="35378" y="9773"/>
                  </a:cubicBezTo>
                  <a:cubicBezTo>
                    <a:pt x="39501" y="9773"/>
                    <a:pt x="43623" y="9793"/>
                    <a:pt x="47746" y="9831"/>
                  </a:cubicBezTo>
                  <a:cubicBezTo>
                    <a:pt x="47788" y="10471"/>
                    <a:pt x="47800" y="11099"/>
                    <a:pt x="47797" y="11738"/>
                  </a:cubicBezTo>
                  <a:cubicBezTo>
                    <a:pt x="47679" y="11781"/>
                    <a:pt x="47678" y="11969"/>
                    <a:pt x="47819" y="11969"/>
                  </a:cubicBezTo>
                  <a:cubicBezTo>
                    <a:pt x="47821" y="11969"/>
                    <a:pt x="47823" y="11969"/>
                    <a:pt x="47825" y="11969"/>
                  </a:cubicBezTo>
                  <a:cubicBezTo>
                    <a:pt x="49886" y="11918"/>
                    <a:pt x="51937" y="11842"/>
                    <a:pt x="53994" y="11842"/>
                  </a:cubicBezTo>
                  <a:cubicBezTo>
                    <a:pt x="54555" y="11842"/>
                    <a:pt x="55116" y="11847"/>
                    <a:pt x="55678" y="11861"/>
                  </a:cubicBezTo>
                  <a:cubicBezTo>
                    <a:pt x="55680" y="11861"/>
                    <a:pt x="55681" y="11861"/>
                    <a:pt x="55683" y="11861"/>
                  </a:cubicBezTo>
                  <a:cubicBezTo>
                    <a:pt x="55774" y="11861"/>
                    <a:pt x="55824" y="11802"/>
                    <a:pt x="55835" y="11734"/>
                  </a:cubicBezTo>
                  <a:cubicBezTo>
                    <a:pt x="55838" y="11734"/>
                    <a:pt x="55841" y="11734"/>
                    <a:pt x="55843" y="11734"/>
                  </a:cubicBezTo>
                  <a:cubicBezTo>
                    <a:pt x="55928" y="11734"/>
                    <a:pt x="56009" y="11638"/>
                    <a:pt x="55957" y="11551"/>
                  </a:cubicBezTo>
                  <a:cubicBezTo>
                    <a:pt x="54991" y="9919"/>
                    <a:pt x="53941" y="8372"/>
                    <a:pt x="52567" y="7053"/>
                  </a:cubicBezTo>
                  <a:cubicBezTo>
                    <a:pt x="52547" y="7035"/>
                    <a:pt x="52528" y="7024"/>
                    <a:pt x="52507" y="7014"/>
                  </a:cubicBezTo>
                  <a:cubicBezTo>
                    <a:pt x="52526" y="7008"/>
                    <a:pt x="52545" y="6998"/>
                    <a:pt x="52561" y="6982"/>
                  </a:cubicBezTo>
                  <a:cubicBezTo>
                    <a:pt x="53981" y="5721"/>
                    <a:pt x="55148" y="4153"/>
                    <a:pt x="56110" y="2521"/>
                  </a:cubicBezTo>
                  <a:cubicBezTo>
                    <a:pt x="56174" y="2407"/>
                    <a:pt x="56132" y="2306"/>
                    <a:pt x="56056" y="2244"/>
                  </a:cubicBezTo>
                  <a:cubicBezTo>
                    <a:pt x="56063" y="2145"/>
                    <a:pt x="55991" y="2055"/>
                    <a:pt x="55899" y="2022"/>
                  </a:cubicBezTo>
                  <a:cubicBezTo>
                    <a:pt x="55598" y="1916"/>
                    <a:pt x="55241" y="1884"/>
                    <a:pt x="54868" y="1884"/>
                  </a:cubicBezTo>
                  <a:cubicBezTo>
                    <a:pt x="54310" y="1884"/>
                    <a:pt x="53720" y="1956"/>
                    <a:pt x="53242" y="1958"/>
                  </a:cubicBezTo>
                  <a:cubicBezTo>
                    <a:pt x="52173" y="1960"/>
                    <a:pt x="51106" y="1964"/>
                    <a:pt x="50042" y="2029"/>
                  </a:cubicBezTo>
                  <a:cubicBezTo>
                    <a:pt x="50024" y="1805"/>
                    <a:pt x="50007" y="1581"/>
                    <a:pt x="49988" y="1357"/>
                  </a:cubicBezTo>
                  <a:cubicBezTo>
                    <a:pt x="50018" y="1357"/>
                    <a:pt x="50046" y="1358"/>
                    <a:pt x="50074" y="1358"/>
                  </a:cubicBezTo>
                  <a:cubicBezTo>
                    <a:pt x="50088" y="1358"/>
                    <a:pt x="50102" y="1358"/>
                    <a:pt x="50116" y="1357"/>
                  </a:cubicBezTo>
                  <a:cubicBezTo>
                    <a:pt x="50145" y="1357"/>
                    <a:pt x="50145" y="1312"/>
                    <a:pt x="50116" y="1312"/>
                  </a:cubicBezTo>
                  <a:cubicBezTo>
                    <a:pt x="50101" y="1312"/>
                    <a:pt x="50087" y="1312"/>
                    <a:pt x="50072" y="1312"/>
                  </a:cubicBezTo>
                  <a:cubicBezTo>
                    <a:pt x="50044" y="1312"/>
                    <a:pt x="50016" y="1312"/>
                    <a:pt x="49986" y="1312"/>
                  </a:cubicBezTo>
                  <a:cubicBezTo>
                    <a:pt x="49961" y="1008"/>
                    <a:pt x="49938" y="701"/>
                    <a:pt x="49915" y="396"/>
                  </a:cubicBezTo>
                  <a:cubicBezTo>
                    <a:pt x="49905" y="271"/>
                    <a:pt x="49801" y="208"/>
                    <a:pt x="49702" y="208"/>
                  </a:cubicBezTo>
                  <a:cubicBezTo>
                    <a:pt x="49655" y="208"/>
                    <a:pt x="49609" y="222"/>
                    <a:pt x="49575" y="251"/>
                  </a:cubicBezTo>
                  <a:cubicBezTo>
                    <a:pt x="49559" y="244"/>
                    <a:pt x="49541" y="240"/>
                    <a:pt x="49519" y="240"/>
                  </a:cubicBezTo>
                  <a:cubicBezTo>
                    <a:pt x="44720" y="129"/>
                    <a:pt x="39913" y="123"/>
                    <a:pt x="35108" y="123"/>
                  </a:cubicBezTo>
                  <a:cubicBezTo>
                    <a:pt x="34544" y="123"/>
                    <a:pt x="33980" y="123"/>
                    <a:pt x="33415" y="123"/>
                  </a:cubicBezTo>
                  <a:cubicBezTo>
                    <a:pt x="31745" y="123"/>
                    <a:pt x="30075" y="123"/>
                    <a:pt x="28405" y="117"/>
                  </a:cubicBezTo>
                  <a:cubicBezTo>
                    <a:pt x="24898" y="105"/>
                    <a:pt x="21388" y="97"/>
                    <a:pt x="17879" y="83"/>
                  </a:cubicBezTo>
                  <a:cubicBezTo>
                    <a:pt x="15553" y="72"/>
                    <a:pt x="13212" y="0"/>
                    <a:pt x="10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6"/>
            <p:cNvSpPr/>
            <p:nvPr/>
          </p:nvSpPr>
          <p:spPr>
            <a:xfrm>
              <a:off x="6567875" y="1666757"/>
              <a:ext cx="140325" cy="26375"/>
            </a:xfrm>
            <a:custGeom>
              <a:avLst/>
              <a:gdLst/>
              <a:ahLst/>
              <a:cxnLst/>
              <a:rect l="l" t="t" r="r" b="b"/>
              <a:pathLst>
                <a:path w="5613" h="1055" extrusionOk="0">
                  <a:moveTo>
                    <a:pt x="5613" y="1"/>
                  </a:moveTo>
                  <a:cubicBezTo>
                    <a:pt x="5613" y="1"/>
                    <a:pt x="5612" y="1"/>
                    <a:pt x="5612" y="1"/>
                  </a:cubicBezTo>
                  <a:lnTo>
                    <a:pt x="5612" y="1"/>
                  </a:lnTo>
                  <a:cubicBezTo>
                    <a:pt x="5612" y="1"/>
                    <a:pt x="5613" y="1"/>
                    <a:pt x="5613" y="1"/>
                  </a:cubicBezTo>
                  <a:close/>
                  <a:moveTo>
                    <a:pt x="5612" y="1"/>
                  </a:moveTo>
                  <a:lnTo>
                    <a:pt x="5612" y="1"/>
                  </a:lnTo>
                  <a:cubicBezTo>
                    <a:pt x="5154" y="215"/>
                    <a:pt x="4623" y="266"/>
                    <a:pt x="4083" y="266"/>
                  </a:cubicBezTo>
                  <a:cubicBezTo>
                    <a:pt x="3627" y="266"/>
                    <a:pt x="3165" y="230"/>
                    <a:pt x="2734" y="225"/>
                  </a:cubicBezTo>
                  <a:cubicBezTo>
                    <a:pt x="1822" y="213"/>
                    <a:pt x="910" y="199"/>
                    <a:pt x="0" y="140"/>
                  </a:cubicBezTo>
                  <a:lnTo>
                    <a:pt x="0" y="140"/>
                  </a:lnTo>
                  <a:cubicBezTo>
                    <a:pt x="24" y="444"/>
                    <a:pt x="44" y="749"/>
                    <a:pt x="65" y="1054"/>
                  </a:cubicBezTo>
                  <a:cubicBezTo>
                    <a:pt x="1767" y="878"/>
                    <a:pt x="3507" y="862"/>
                    <a:pt x="5213" y="790"/>
                  </a:cubicBezTo>
                  <a:cubicBezTo>
                    <a:pt x="5334" y="617"/>
                    <a:pt x="5456" y="446"/>
                    <a:pt x="5571" y="269"/>
                  </a:cubicBezTo>
                  <a:cubicBezTo>
                    <a:pt x="5503" y="186"/>
                    <a:pt x="5493" y="57"/>
                    <a:pt x="56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6"/>
            <p:cNvSpPr/>
            <p:nvPr/>
          </p:nvSpPr>
          <p:spPr>
            <a:xfrm>
              <a:off x="6524725" y="1871332"/>
              <a:ext cx="182100" cy="33275"/>
            </a:xfrm>
            <a:custGeom>
              <a:avLst/>
              <a:gdLst/>
              <a:ahLst/>
              <a:cxnLst/>
              <a:rect l="l" t="t" r="r" b="b"/>
              <a:pathLst>
                <a:path w="7284" h="1331" extrusionOk="0">
                  <a:moveTo>
                    <a:pt x="6430" y="1"/>
                  </a:moveTo>
                  <a:lnTo>
                    <a:pt x="6418" y="9"/>
                  </a:lnTo>
                  <a:cubicBezTo>
                    <a:pt x="6464" y="61"/>
                    <a:pt x="6438" y="160"/>
                    <a:pt x="6351" y="171"/>
                  </a:cubicBezTo>
                  <a:cubicBezTo>
                    <a:pt x="4564" y="395"/>
                    <a:pt x="2724" y="474"/>
                    <a:pt x="923" y="534"/>
                  </a:cubicBezTo>
                  <a:cubicBezTo>
                    <a:pt x="921" y="534"/>
                    <a:pt x="920" y="534"/>
                    <a:pt x="918" y="534"/>
                  </a:cubicBezTo>
                  <a:cubicBezTo>
                    <a:pt x="875" y="534"/>
                    <a:pt x="853" y="507"/>
                    <a:pt x="847" y="476"/>
                  </a:cubicBezTo>
                  <a:cubicBezTo>
                    <a:pt x="571" y="772"/>
                    <a:pt x="290" y="1058"/>
                    <a:pt x="1" y="1331"/>
                  </a:cubicBezTo>
                  <a:cubicBezTo>
                    <a:pt x="1475" y="1174"/>
                    <a:pt x="2965" y="1113"/>
                    <a:pt x="4453" y="1113"/>
                  </a:cubicBezTo>
                  <a:cubicBezTo>
                    <a:pt x="5399" y="1113"/>
                    <a:pt x="6344" y="1138"/>
                    <a:pt x="7283" y="1178"/>
                  </a:cubicBezTo>
                  <a:cubicBezTo>
                    <a:pt x="6971" y="804"/>
                    <a:pt x="6702" y="402"/>
                    <a:pt x="64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6"/>
            <p:cNvSpPr/>
            <p:nvPr/>
          </p:nvSpPr>
          <p:spPr>
            <a:xfrm>
              <a:off x="6548525" y="1691007"/>
              <a:ext cx="146650" cy="189400"/>
            </a:xfrm>
            <a:custGeom>
              <a:avLst/>
              <a:gdLst/>
              <a:ahLst/>
              <a:cxnLst/>
              <a:rect l="l" t="t" r="r" b="b"/>
              <a:pathLst>
                <a:path w="5866" h="7576" extrusionOk="0">
                  <a:moveTo>
                    <a:pt x="5866" y="1"/>
                  </a:moveTo>
                  <a:lnTo>
                    <a:pt x="5866" y="1"/>
                  </a:lnTo>
                  <a:cubicBezTo>
                    <a:pt x="4510" y="129"/>
                    <a:pt x="3121" y="250"/>
                    <a:pt x="1751" y="250"/>
                  </a:cubicBezTo>
                  <a:cubicBezTo>
                    <a:pt x="1450" y="250"/>
                    <a:pt x="1149" y="244"/>
                    <a:pt x="850" y="231"/>
                  </a:cubicBezTo>
                  <a:lnTo>
                    <a:pt x="850" y="231"/>
                  </a:lnTo>
                  <a:cubicBezTo>
                    <a:pt x="989" y="2268"/>
                    <a:pt x="1074" y="4316"/>
                    <a:pt x="943" y="6334"/>
                  </a:cubicBezTo>
                  <a:cubicBezTo>
                    <a:pt x="959" y="6369"/>
                    <a:pt x="959" y="6410"/>
                    <a:pt x="927" y="6454"/>
                  </a:cubicBezTo>
                  <a:cubicBezTo>
                    <a:pt x="643" y="6837"/>
                    <a:pt x="329" y="7214"/>
                    <a:pt x="1" y="7576"/>
                  </a:cubicBezTo>
                  <a:cubicBezTo>
                    <a:pt x="1780" y="7391"/>
                    <a:pt x="3607" y="7218"/>
                    <a:pt x="5399" y="7198"/>
                  </a:cubicBezTo>
                  <a:cubicBezTo>
                    <a:pt x="5429" y="7198"/>
                    <a:pt x="5452" y="7206"/>
                    <a:pt x="5466" y="7222"/>
                  </a:cubicBezTo>
                  <a:lnTo>
                    <a:pt x="5478" y="7214"/>
                  </a:lnTo>
                  <a:cubicBezTo>
                    <a:pt x="5335" y="7003"/>
                    <a:pt x="5189" y="6796"/>
                    <a:pt x="5039" y="6590"/>
                  </a:cubicBezTo>
                  <a:cubicBezTo>
                    <a:pt x="4415" y="5741"/>
                    <a:pt x="3727" y="4962"/>
                    <a:pt x="3009" y="4192"/>
                  </a:cubicBezTo>
                  <a:cubicBezTo>
                    <a:pt x="2898" y="4071"/>
                    <a:pt x="2979" y="3916"/>
                    <a:pt x="3099" y="3880"/>
                  </a:cubicBezTo>
                  <a:cubicBezTo>
                    <a:pt x="3019" y="3838"/>
                    <a:pt x="2975" y="3725"/>
                    <a:pt x="3053" y="3633"/>
                  </a:cubicBezTo>
                  <a:cubicBezTo>
                    <a:pt x="4039" y="2448"/>
                    <a:pt x="4993" y="1261"/>
                    <a:pt x="58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6"/>
            <p:cNvSpPr/>
            <p:nvPr/>
          </p:nvSpPr>
          <p:spPr>
            <a:xfrm>
              <a:off x="5507625" y="1823532"/>
              <a:ext cx="1058875" cy="33375"/>
            </a:xfrm>
            <a:custGeom>
              <a:avLst/>
              <a:gdLst/>
              <a:ahLst/>
              <a:cxnLst/>
              <a:rect l="l" t="t" r="r" b="b"/>
              <a:pathLst>
                <a:path w="42355" h="1335" extrusionOk="0">
                  <a:moveTo>
                    <a:pt x="42291" y="1"/>
                  </a:moveTo>
                  <a:lnTo>
                    <a:pt x="42147" y="10"/>
                  </a:lnTo>
                  <a:cubicBezTo>
                    <a:pt x="42147" y="68"/>
                    <a:pt x="42110" y="126"/>
                    <a:pt x="42036" y="126"/>
                  </a:cubicBezTo>
                  <a:cubicBezTo>
                    <a:pt x="35056" y="209"/>
                    <a:pt x="28072" y="243"/>
                    <a:pt x="21089" y="251"/>
                  </a:cubicBezTo>
                  <a:cubicBezTo>
                    <a:pt x="17638" y="255"/>
                    <a:pt x="14186" y="294"/>
                    <a:pt x="10735" y="329"/>
                  </a:cubicBezTo>
                  <a:cubicBezTo>
                    <a:pt x="8265" y="351"/>
                    <a:pt x="5779" y="438"/>
                    <a:pt x="3301" y="438"/>
                  </a:cubicBezTo>
                  <a:cubicBezTo>
                    <a:pt x="2253" y="438"/>
                    <a:pt x="1206" y="422"/>
                    <a:pt x="162" y="380"/>
                  </a:cubicBezTo>
                  <a:cubicBezTo>
                    <a:pt x="116" y="702"/>
                    <a:pt x="64" y="1021"/>
                    <a:pt x="0" y="1335"/>
                  </a:cubicBezTo>
                  <a:cubicBezTo>
                    <a:pt x="4216" y="1126"/>
                    <a:pt x="8442" y="1092"/>
                    <a:pt x="12667" y="1092"/>
                  </a:cubicBezTo>
                  <a:cubicBezTo>
                    <a:pt x="14637" y="1092"/>
                    <a:pt x="16608" y="1099"/>
                    <a:pt x="18576" y="1099"/>
                  </a:cubicBezTo>
                  <a:cubicBezTo>
                    <a:pt x="19323" y="1099"/>
                    <a:pt x="20070" y="1098"/>
                    <a:pt x="20817" y="1096"/>
                  </a:cubicBezTo>
                  <a:cubicBezTo>
                    <a:pt x="22426" y="1089"/>
                    <a:pt x="24036" y="1086"/>
                    <a:pt x="25645" y="1086"/>
                  </a:cubicBezTo>
                  <a:cubicBezTo>
                    <a:pt x="30473" y="1086"/>
                    <a:pt x="35301" y="1114"/>
                    <a:pt x="40127" y="1162"/>
                  </a:cubicBezTo>
                  <a:cubicBezTo>
                    <a:pt x="40165" y="1121"/>
                    <a:pt x="40223" y="1099"/>
                    <a:pt x="40280" y="1099"/>
                  </a:cubicBezTo>
                  <a:cubicBezTo>
                    <a:pt x="40335" y="1099"/>
                    <a:pt x="40389" y="1120"/>
                    <a:pt x="40422" y="1164"/>
                  </a:cubicBezTo>
                  <a:cubicBezTo>
                    <a:pt x="40836" y="1169"/>
                    <a:pt x="41251" y="1171"/>
                    <a:pt x="41667" y="1176"/>
                  </a:cubicBezTo>
                  <a:cubicBezTo>
                    <a:pt x="41678" y="1122"/>
                    <a:pt x="41718" y="1074"/>
                    <a:pt x="41792" y="1072"/>
                  </a:cubicBezTo>
                  <a:cubicBezTo>
                    <a:pt x="41911" y="1068"/>
                    <a:pt x="42032" y="1062"/>
                    <a:pt x="42152" y="1060"/>
                  </a:cubicBezTo>
                  <a:lnTo>
                    <a:pt x="42235" y="1060"/>
                  </a:lnTo>
                  <a:cubicBezTo>
                    <a:pt x="42267" y="1033"/>
                    <a:pt x="42302" y="1003"/>
                    <a:pt x="42336" y="975"/>
                  </a:cubicBezTo>
                  <a:cubicBezTo>
                    <a:pt x="42341" y="971"/>
                    <a:pt x="42350" y="971"/>
                    <a:pt x="42355" y="966"/>
                  </a:cubicBezTo>
                  <a:cubicBezTo>
                    <a:pt x="42329" y="645"/>
                    <a:pt x="42309" y="322"/>
                    <a:pt x="422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6"/>
            <p:cNvSpPr/>
            <p:nvPr/>
          </p:nvSpPr>
          <p:spPr>
            <a:xfrm>
              <a:off x="5510900" y="1646382"/>
              <a:ext cx="1054000" cy="182950"/>
            </a:xfrm>
            <a:custGeom>
              <a:avLst/>
              <a:gdLst/>
              <a:ahLst/>
              <a:cxnLst/>
              <a:rect l="l" t="t" r="r" b="b"/>
              <a:pathLst>
                <a:path w="42160" h="7318" extrusionOk="0">
                  <a:moveTo>
                    <a:pt x="41226" y="1"/>
                  </a:moveTo>
                  <a:lnTo>
                    <a:pt x="41044" y="201"/>
                  </a:lnTo>
                  <a:cubicBezTo>
                    <a:pt x="41106" y="201"/>
                    <a:pt x="41106" y="299"/>
                    <a:pt x="41044" y="299"/>
                  </a:cubicBezTo>
                  <a:cubicBezTo>
                    <a:pt x="39805" y="298"/>
                    <a:pt x="38566" y="298"/>
                    <a:pt x="37326" y="298"/>
                  </a:cubicBezTo>
                  <a:cubicBezTo>
                    <a:pt x="35540" y="298"/>
                    <a:pt x="33754" y="298"/>
                    <a:pt x="31968" y="298"/>
                  </a:cubicBezTo>
                  <a:cubicBezTo>
                    <a:pt x="21311" y="298"/>
                    <a:pt x="10646" y="279"/>
                    <a:pt x="1" y="14"/>
                  </a:cubicBezTo>
                  <a:lnTo>
                    <a:pt x="1" y="14"/>
                  </a:lnTo>
                  <a:cubicBezTo>
                    <a:pt x="241" y="2400"/>
                    <a:pt x="373" y="4939"/>
                    <a:pt x="54" y="7317"/>
                  </a:cubicBezTo>
                  <a:cubicBezTo>
                    <a:pt x="1748" y="7226"/>
                    <a:pt x="3450" y="7204"/>
                    <a:pt x="5153" y="7204"/>
                  </a:cubicBezTo>
                  <a:cubicBezTo>
                    <a:pt x="6697" y="7204"/>
                    <a:pt x="8242" y="7222"/>
                    <a:pt x="9782" y="7222"/>
                  </a:cubicBezTo>
                  <a:cubicBezTo>
                    <a:pt x="10056" y="7222"/>
                    <a:pt x="10330" y="7221"/>
                    <a:pt x="10604" y="7220"/>
                  </a:cubicBezTo>
                  <a:cubicBezTo>
                    <a:pt x="14055" y="7207"/>
                    <a:pt x="17507" y="7198"/>
                    <a:pt x="20958" y="7154"/>
                  </a:cubicBezTo>
                  <a:cubicBezTo>
                    <a:pt x="27941" y="7061"/>
                    <a:pt x="34923" y="6997"/>
                    <a:pt x="41905" y="6981"/>
                  </a:cubicBezTo>
                  <a:cubicBezTo>
                    <a:pt x="41979" y="6981"/>
                    <a:pt x="42016" y="7038"/>
                    <a:pt x="42016" y="7096"/>
                  </a:cubicBezTo>
                  <a:lnTo>
                    <a:pt x="42160" y="7087"/>
                  </a:lnTo>
                  <a:cubicBezTo>
                    <a:pt x="42016" y="4732"/>
                    <a:pt x="41993" y="2367"/>
                    <a:pt x="41826" y="12"/>
                  </a:cubicBezTo>
                  <a:cubicBezTo>
                    <a:pt x="41621" y="8"/>
                    <a:pt x="41458" y="3"/>
                    <a:pt x="412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6"/>
            <p:cNvSpPr/>
            <p:nvPr/>
          </p:nvSpPr>
          <p:spPr>
            <a:xfrm>
              <a:off x="5507625" y="1619307"/>
              <a:ext cx="1048900" cy="32125"/>
            </a:xfrm>
            <a:custGeom>
              <a:avLst/>
              <a:gdLst/>
              <a:ahLst/>
              <a:cxnLst/>
              <a:rect l="l" t="t" r="r" b="b"/>
              <a:pathLst>
                <a:path w="41956" h="1285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20"/>
                    <a:pt x="16" y="36"/>
                    <a:pt x="19" y="58"/>
                  </a:cubicBezTo>
                  <a:cubicBezTo>
                    <a:pt x="53" y="361"/>
                    <a:pt x="88" y="666"/>
                    <a:pt x="118" y="973"/>
                  </a:cubicBezTo>
                  <a:cubicBezTo>
                    <a:pt x="2830" y="944"/>
                    <a:pt x="5543" y="932"/>
                    <a:pt x="8257" y="932"/>
                  </a:cubicBezTo>
                  <a:cubicBezTo>
                    <a:pt x="19229" y="932"/>
                    <a:pt x="30211" y="1133"/>
                    <a:pt x="41175" y="1284"/>
                  </a:cubicBezTo>
                  <a:lnTo>
                    <a:pt x="41357" y="1084"/>
                  </a:lnTo>
                  <a:lnTo>
                    <a:pt x="41357" y="1063"/>
                  </a:lnTo>
                  <a:cubicBezTo>
                    <a:pt x="41589" y="1060"/>
                    <a:pt x="41750" y="1056"/>
                    <a:pt x="41955" y="1052"/>
                  </a:cubicBezTo>
                  <a:cubicBezTo>
                    <a:pt x="41937" y="788"/>
                    <a:pt x="41900" y="527"/>
                    <a:pt x="41877" y="264"/>
                  </a:cubicBezTo>
                  <a:cubicBezTo>
                    <a:pt x="41872" y="264"/>
                    <a:pt x="41870" y="266"/>
                    <a:pt x="41867" y="266"/>
                  </a:cubicBezTo>
                  <a:cubicBezTo>
                    <a:pt x="40259" y="286"/>
                    <a:pt x="38650" y="294"/>
                    <a:pt x="37041" y="294"/>
                  </a:cubicBezTo>
                  <a:cubicBezTo>
                    <a:pt x="31612" y="294"/>
                    <a:pt x="26179" y="204"/>
                    <a:pt x="20753" y="165"/>
                  </a:cubicBezTo>
                  <a:cubicBezTo>
                    <a:pt x="17246" y="137"/>
                    <a:pt x="13736" y="109"/>
                    <a:pt x="10226" y="86"/>
                  </a:cubicBezTo>
                  <a:cubicBezTo>
                    <a:pt x="9913" y="84"/>
                    <a:pt x="9600" y="83"/>
                    <a:pt x="9287" y="83"/>
                  </a:cubicBezTo>
                  <a:cubicBezTo>
                    <a:pt x="7780" y="83"/>
                    <a:pt x="6267" y="101"/>
                    <a:pt x="4755" y="101"/>
                  </a:cubicBezTo>
                  <a:cubicBezTo>
                    <a:pt x="3167" y="101"/>
                    <a:pt x="1580" y="8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6"/>
            <p:cNvSpPr/>
            <p:nvPr/>
          </p:nvSpPr>
          <p:spPr>
            <a:xfrm>
              <a:off x="6519550" y="1858532"/>
              <a:ext cx="34225" cy="33950"/>
            </a:xfrm>
            <a:custGeom>
              <a:avLst/>
              <a:gdLst/>
              <a:ahLst/>
              <a:cxnLst/>
              <a:rect l="l" t="t" r="r" b="b"/>
              <a:pathLst>
                <a:path w="1369" h="1358" extrusionOk="0">
                  <a:moveTo>
                    <a:pt x="1368" y="0"/>
                  </a:moveTo>
                  <a:lnTo>
                    <a:pt x="1368" y="0"/>
                  </a:lnTo>
                  <a:cubicBezTo>
                    <a:pt x="1353" y="6"/>
                    <a:pt x="1338" y="14"/>
                    <a:pt x="1320" y="14"/>
                  </a:cubicBezTo>
                  <a:cubicBezTo>
                    <a:pt x="1319" y="14"/>
                    <a:pt x="1317" y="14"/>
                    <a:pt x="1315" y="14"/>
                  </a:cubicBezTo>
                  <a:cubicBezTo>
                    <a:pt x="876" y="10"/>
                    <a:pt x="438" y="6"/>
                    <a:pt x="1" y="2"/>
                  </a:cubicBezTo>
                  <a:lnTo>
                    <a:pt x="1" y="2"/>
                  </a:lnTo>
                  <a:cubicBezTo>
                    <a:pt x="68" y="448"/>
                    <a:pt x="82" y="905"/>
                    <a:pt x="42" y="1358"/>
                  </a:cubicBezTo>
                  <a:cubicBezTo>
                    <a:pt x="456" y="887"/>
                    <a:pt x="901" y="422"/>
                    <a:pt x="1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6"/>
            <p:cNvSpPr/>
            <p:nvPr/>
          </p:nvSpPr>
          <p:spPr>
            <a:xfrm>
              <a:off x="5512050" y="1864282"/>
              <a:ext cx="55700" cy="37325"/>
            </a:xfrm>
            <a:custGeom>
              <a:avLst/>
              <a:gdLst/>
              <a:ahLst/>
              <a:cxnLst/>
              <a:rect l="l" t="t" r="r" b="b"/>
              <a:pathLst>
                <a:path w="2228" h="1493" extrusionOk="0">
                  <a:moveTo>
                    <a:pt x="1" y="1"/>
                  </a:moveTo>
                  <a:cubicBezTo>
                    <a:pt x="744" y="498"/>
                    <a:pt x="1478" y="1005"/>
                    <a:pt x="2227" y="1492"/>
                  </a:cubicBezTo>
                  <a:cubicBezTo>
                    <a:pt x="2169" y="1001"/>
                    <a:pt x="2153" y="502"/>
                    <a:pt x="2194" y="8"/>
                  </a:cubicBezTo>
                  <a:cubicBezTo>
                    <a:pt x="1462" y="8"/>
                    <a:pt x="733" y="8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6"/>
            <p:cNvSpPr/>
            <p:nvPr/>
          </p:nvSpPr>
          <p:spPr>
            <a:xfrm>
              <a:off x="5327575" y="1884107"/>
              <a:ext cx="226950" cy="22350"/>
            </a:xfrm>
            <a:custGeom>
              <a:avLst/>
              <a:gdLst/>
              <a:ahLst/>
              <a:cxnLst/>
              <a:rect l="l" t="t" r="r" b="b"/>
              <a:pathLst>
                <a:path w="9078" h="894" extrusionOk="0">
                  <a:moveTo>
                    <a:pt x="3975" y="0"/>
                  </a:moveTo>
                  <a:cubicBezTo>
                    <a:pt x="2943" y="0"/>
                    <a:pt x="1909" y="23"/>
                    <a:pt x="864" y="83"/>
                  </a:cubicBezTo>
                  <a:cubicBezTo>
                    <a:pt x="578" y="355"/>
                    <a:pt x="290" y="625"/>
                    <a:pt x="0" y="894"/>
                  </a:cubicBezTo>
                  <a:cubicBezTo>
                    <a:pt x="3021" y="759"/>
                    <a:pt x="6052" y="785"/>
                    <a:pt x="9077" y="766"/>
                  </a:cubicBezTo>
                  <a:cubicBezTo>
                    <a:pt x="8714" y="552"/>
                    <a:pt x="8361" y="325"/>
                    <a:pt x="8020" y="83"/>
                  </a:cubicBezTo>
                  <a:cubicBezTo>
                    <a:pt x="6661" y="39"/>
                    <a:pt x="5320" y="0"/>
                    <a:pt x="39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6"/>
            <p:cNvSpPr/>
            <p:nvPr/>
          </p:nvSpPr>
          <p:spPr>
            <a:xfrm>
              <a:off x="5343100" y="1671632"/>
              <a:ext cx="175725" cy="208775"/>
            </a:xfrm>
            <a:custGeom>
              <a:avLst/>
              <a:gdLst/>
              <a:ahLst/>
              <a:cxnLst/>
              <a:rect l="l" t="t" r="r" b="b"/>
              <a:pathLst>
                <a:path w="7029" h="8351" extrusionOk="0">
                  <a:moveTo>
                    <a:pt x="6327" y="0"/>
                  </a:moveTo>
                  <a:lnTo>
                    <a:pt x="6276" y="4"/>
                  </a:lnTo>
                  <a:cubicBezTo>
                    <a:pt x="6276" y="80"/>
                    <a:pt x="6226" y="157"/>
                    <a:pt x="6119" y="161"/>
                  </a:cubicBezTo>
                  <a:cubicBezTo>
                    <a:pt x="5580" y="190"/>
                    <a:pt x="5034" y="202"/>
                    <a:pt x="4486" y="202"/>
                  </a:cubicBezTo>
                  <a:cubicBezTo>
                    <a:pt x="2990" y="202"/>
                    <a:pt x="1472" y="112"/>
                    <a:pt x="1" y="14"/>
                  </a:cubicBezTo>
                  <a:lnTo>
                    <a:pt x="1" y="14"/>
                  </a:lnTo>
                  <a:cubicBezTo>
                    <a:pt x="985" y="1768"/>
                    <a:pt x="2224" y="3343"/>
                    <a:pt x="3510" y="4885"/>
                  </a:cubicBezTo>
                  <a:cubicBezTo>
                    <a:pt x="3559" y="4945"/>
                    <a:pt x="3561" y="5013"/>
                    <a:pt x="3538" y="5066"/>
                  </a:cubicBezTo>
                  <a:cubicBezTo>
                    <a:pt x="3580" y="5132"/>
                    <a:pt x="3586" y="5220"/>
                    <a:pt x="3514" y="5295"/>
                  </a:cubicBezTo>
                  <a:cubicBezTo>
                    <a:pt x="2540" y="6333"/>
                    <a:pt x="1522" y="7359"/>
                    <a:pt x="486" y="8351"/>
                  </a:cubicBezTo>
                  <a:cubicBezTo>
                    <a:pt x="1655" y="8211"/>
                    <a:pt x="2863" y="8130"/>
                    <a:pt x="4068" y="8130"/>
                  </a:cubicBezTo>
                  <a:cubicBezTo>
                    <a:pt x="5064" y="8130"/>
                    <a:pt x="6059" y="8185"/>
                    <a:pt x="7029" y="8307"/>
                  </a:cubicBezTo>
                  <a:cubicBezTo>
                    <a:pt x="6796" y="8130"/>
                    <a:pt x="6565" y="7945"/>
                    <a:pt x="6343" y="7746"/>
                  </a:cubicBezTo>
                  <a:cubicBezTo>
                    <a:pt x="6307" y="7716"/>
                    <a:pt x="6299" y="7675"/>
                    <a:pt x="6306" y="7635"/>
                  </a:cubicBezTo>
                  <a:cubicBezTo>
                    <a:pt x="6278" y="7585"/>
                    <a:pt x="6283" y="7516"/>
                    <a:pt x="6323" y="7470"/>
                  </a:cubicBezTo>
                  <a:cubicBezTo>
                    <a:pt x="6318" y="7458"/>
                    <a:pt x="6313" y="7444"/>
                    <a:pt x="6313" y="7430"/>
                  </a:cubicBezTo>
                  <a:cubicBezTo>
                    <a:pt x="6276" y="5855"/>
                    <a:pt x="6443" y="4275"/>
                    <a:pt x="6431" y="2696"/>
                  </a:cubicBezTo>
                  <a:cubicBezTo>
                    <a:pt x="6429" y="2156"/>
                    <a:pt x="6410" y="1616"/>
                    <a:pt x="6387" y="1078"/>
                  </a:cubicBezTo>
                  <a:cubicBezTo>
                    <a:pt x="4550" y="969"/>
                    <a:pt x="2697" y="897"/>
                    <a:pt x="871" y="662"/>
                  </a:cubicBezTo>
                  <a:cubicBezTo>
                    <a:pt x="808" y="655"/>
                    <a:pt x="804" y="563"/>
                    <a:pt x="871" y="563"/>
                  </a:cubicBezTo>
                  <a:cubicBezTo>
                    <a:pt x="883" y="563"/>
                    <a:pt x="895" y="563"/>
                    <a:pt x="908" y="563"/>
                  </a:cubicBezTo>
                  <a:cubicBezTo>
                    <a:pt x="2729" y="563"/>
                    <a:pt x="4556" y="723"/>
                    <a:pt x="6375" y="849"/>
                  </a:cubicBezTo>
                  <a:cubicBezTo>
                    <a:pt x="6361" y="565"/>
                    <a:pt x="6345" y="283"/>
                    <a:pt x="63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1" name="Google Shape;1381;p46"/>
          <p:cNvSpPr txBox="1">
            <a:spLocks noGrp="1"/>
          </p:cNvSpPr>
          <p:nvPr>
            <p:ph type="title"/>
          </p:nvPr>
        </p:nvSpPr>
        <p:spPr>
          <a:xfrm>
            <a:off x="2715675" y="758952"/>
            <a:ext cx="3712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Establecer metas </a:t>
            </a:r>
            <a:endParaRPr dirty="0"/>
          </a:p>
        </p:txBody>
      </p:sp>
      <p:sp>
        <p:nvSpPr>
          <p:cNvPr id="1382" name="Google Shape;1382;p46"/>
          <p:cNvSpPr txBox="1">
            <a:spLocks noGrp="1"/>
          </p:cNvSpPr>
          <p:nvPr>
            <p:ph type="title" idx="2"/>
          </p:nvPr>
        </p:nvSpPr>
        <p:spPr>
          <a:xfrm>
            <a:off x="704200" y="2533250"/>
            <a:ext cx="24963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Corto plazo </a:t>
            </a:r>
            <a:endParaRPr dirty="0"/>
          </a:p>
        </p:txBody>
      </p:sp>
      <p:sp>
        <p:nvSpPr>
          <p:cNvPr id="1383" name="Google Shape;1383;p46"/>
          <p:cNvSpPr txBox="1">
            <a:spLocks noGrp="1"/>
          </p:cNvSpPr>
          <p:nvPr>
            <p:ph type="subTitle" idx="1"/>
          </p:nvPr>
        </p:nvSpPr>
        <p:spPr>
          <a:xfrm>
            <a:off x="704875" y="3013800"/>
            <a:ext cx="2496300" cy="11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Levantarse un día un par de horas mas temprano para hacer diligencia.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4" name="Google Shape;1384;p46"/>
          <p:cNvSpPr txBox="1">
            <a:spLocks noGrp="1"/>
          </p:cNvSpPr>
          <p:nvPr>
            <p:ph type="title" idx="3"/>
          </p:nvPr>
        </p:nvSpPr>
        <p:spPr>
          <a:xfrm>
            <a:off x="3323851" y="2533250"/>
            <a:ext cx="24963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Mediano plazo </a:t>
            </a:r>
            <a:endParaRPr dirty="0"/>
          </a:p>
        </p:txBody>
      </p:sp>
      <p:sp>
        <p:nvSpPr>
          <p:cNvPr id="1385" name="Google Shape;1385;p46"/>
          <p:cNvSpPr txBox="1">
            <a:spLocks noGrp="1"/>
          </p:cNvSpPr>
          <p:nvPr>
            <p:ph type="subTitle" idx="4"/>
          </p:nvPr>
        </p:nvSpPr>
        <p:spPr>
          <a:xfrm>
            <a:off x="3324977" y="3013800"/>
            <a:ext cx="2496000" cy="11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Controlar lo que se gasta en el lo que consumo </a:t>
            </a:r>
            <a:r>
              <a:rPr lang="es-MX" dirty="0" err="1"/>
              <a:t>mesulamente</a:t>
            </a:r>
            <a:r>
              <a:rPr lang="es-MX" dirty="0"/>
              <a:t> para ahorra mensualmente.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6" name="Google Shape;1386;p46"/>
          <p:cNvSpPr txBox="1">
            <a:spLocks noGrp="1"/>
          </p:cNvSpPr>
          <p:nvPr>
            <p:ph type="title" idx="5"/>
          </p:nvPr>
        </p:nvSpPr>
        <p:spPr>
          <a:xfrm>
            <a:off x="5943502" y="2533250"/>
            <a:ext cx="24963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Largo plazo </a:t>
            </a:r>
            <a:endParaRPr dirty="0"/>
          </a:p>
        </p:txBody>
      </p:sp>
      <p:sp>
        <p:nvSpPr>
          <p:cNvPr id="1387" name="Google Shape;1387;p46"/>
          <p:cNvSpPr txBox="1">
            <a:spLocks noGrp="1"/>
          </p:cNvSpPr>
          <p:nvPr>
            <p:ph type="subTitle" idx="6"/>
          </p:nvPr>
        </p:nvSpPr>
        <p:spPr>
          <a:xfrm>
            <a:off x="5944778" y="3013800"/>
            <a:ext cx="2493900" cy="11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Llevar  una vida mas activa físicamente</a:t>
            </a:r>
            <a:endParaRPr dirty="0"/>
          </a:p>
        </p:txBody>
      </p:sp>
      <p:grpSp>
        <p:nvGrpSpPr>
          <p:cNvPr id="1388" name="Google Shape;1388;p46"/>
          <p:cNvGrpSpPr/>
          <p:nvPr/>
        </p:nvGrpSpPr>
        <p:grpSpPr>
          <a:xfrm>
            <a:off x="4276672" y="1739279"/>
            <a:ext cx="599467" cy="531552"/>
            <a:chOff x="3725850" y="3874550"/>
            <a:chExt cx="232875" cy="206500"/>
          </a:xfrm>
        </p:grpSpPr>
        <p:sp>
          <p:nvSpPr>
            <p:cNvPr id="1389" name="Google Shape;1389;p46"/>
            <p:cNvSpPr/>
            <p:nvPr/>
          </p:nvSpPr>
          <p:spPr>
            <a:xfrm>
              <a:off x="3725850" y="3874550"/>
              <a:ext cx="232875" cy="206500"/>
            </a:xfrm>
            <a:custGeom>
              <a:avLst/>
              <a:gdLst/>
              <a:ahLst/>
              <a:cxnLst/>
              <a:rect l="l" t="t" r="r" b="b"/>
              <a:pathLst>
                <a:path w="9315" h="8260" extrusionOk="0">
                  <a:moveTo>
                    <a:pt x="3669" y="297"/>
                  </a:moveTo>
                  <a:cubicBezTo>
                    <a:pt x="4503" y="297"/>
                    <a:pt x="5647" y="413"/>
                    <a:pt x="6146" y="563"/>
                  </a:cubicBezTo>
                  <a:cubicBezTo>
                    <a:pt x="6286" y="605"/>
                    <a:pt x="6533" y="677"/>
                    <a:pt x="6692" y="724"/>
                  </a:cubicBezTo>
                  <a:cubicBezTo>
                    <a:pt x="7482" y="953"/>
                    <a:pt x="8206" y="1470"/>
                    <a:pt x="8611" y="2092"/>
                  </a:cubicBezTo>
                  <a:cubicBezTo>
                    <a:pt x="9065" y="2789"/>
                    <a:pt x="9125" y="3432"/>
                    <a:pt x="8832" y="4487"/>
                  </a:cubicBezTo>
                  <a:cubicBezTo>
                    <a:pt x="8746" y="4797"/>
                    <a:pt x="8661" y="5050"/>
                    <a:pt x="8642" y="5050"/>
                  </a:cubicBezTo>
                  <a:cubicBezTo>
                    <a:pt x="8642" y="5050"/>
                    <a:pt x="8642" y="5050"/>
                    <a:pt x="8642" y="5050"/>
                  </a:cubicBezTo>
                  <a:cubicBezTo>
                    <a:pt x="8625" y="5048"/>
                    <a:pt x="8586" y="4996"/>
                    <a:pt x="8557" y="4939"/>
                  </a:cubicBezTo>
                  <a:cubicBezTo>
                    <a:pt x="8460" y="4738"/>
                    <a:pt x="8199" y="4424"/>
                    <a:pt x="8120" y="4413"/>
                  </a:cubicBezTo>
                  <a:cubicBezTo>
                    <a:pt x="8108" y="4411"/>
                    <a:pt x="8097" y="4411"/>
                    <a:pt x="8087" y="4411"/>
                  </a:cubicBezTo>
                  <a:cubicBezTo>
                    <a:pt x="7955" y="4411"/>
                    <a:pt x="7998" y="4557"/>
                    <a:pt x="8229" y="4906"/>
                  </a:cubicBezTo>
                  <a:cubicBezTo>
                    <a:pt x="8369" y="5116"/>
                    <a:pt x="8505" y="5292"/>
                    <a:pt x="8530" y="5296"/>
                  </a:cubicBezTo>
                  <a:cubicBezTo>
                    <a:pt x="8555" y="5299"/>
                    <a:pt x="8556" y="5345"/>
                    <a:pt x="8531" y="5408"/>
                  </a:cubicBezTo>
                  <a:cubicBezTo>
                    <a:pt x="8459" y="5584"/>
                    <a:pt x="8056" y="6181"/>
                    <a:pt x="8008" y="6181"/>
                  </a:cubicBezTo>
                  <a:cubicBezTo>
                    <a:pt x="8008" y="6181"/>
                    <a:pt x="8007" y="6181"/>
                    <a:pt x="8007" y="6181"/>
                  </a:cubicBezTo>
                  <a:cubicBezTo>
                    <a:pt x="7985" y="6178"/>
                    <a:pt x="7944" y="6111"/>
                    <a:pt x="7915" y="6027"/>
                  </a:cubicBezTo>
                  <a:cubicBezTo>
                    <a:pt x="7807" y="5714"/>
                    <a:pt x="7609" y="5464"/>
                    <a:pt x="7505" y="5464"/>
                  </a:cubicBezTo>
                  <a:cubicBezTo>
                    <a:pt x="7471" y="5464"/>
                    <a:pt x="7448" y="5490"/>
                    <a:pt x="7440" y="5547"/>
                  </a:cubicBezTo>
                  <a:cubicBezTo>
                    <a:pt x="7427" y="5644"/>
                    <a:pt x="7651" y="6132"/>
                    <a:pt x="7714" y="6141"/>
                  </a:cubicBezTo>
                  <a:cubicBezTo>
                    <a:pt x="7735" y="6144"/>
                    <a:pt x="7745" y="6184"/>
                    <a:pt x="7740" y="6229"/>
                  </a:cubicBezTo>
                  <a:cubicBezTo>
                    <a:pt x="7734" y="6274"/>
                    <a:pt x="7759" y="6338"/>
                    <a:pt x="7795" y="6367"/>
                  </a:cubicBezTo>
                  <a:cubicBezTo>
                    <a:pt x="7839" y="6404"/>
                    <a:pt x="7846" y="6431"/>
                    <a:pt x="7813" y="6449"/>
                  </a:cubicBezTo>
                  <a:cubicBezTo>
                    <a:pt x="7786" y="6463"/>
                    <a:pt x="7665" y="6525"/>
                    <a:pt x="7549" y="6584"/>
                  </a:cubicBezTo>
                  <a:lnTo>
                    <a:pt x="7335" y="6694"/>
                  </a:lnTo>
                  <a:lnTo>
                    <a:pt x="7295" y="6582"/>
                  </a:lnTo>
                  <a:cubicBezTo>
                    <a:pt x="7272" y="6521"/>
                    <a:pt x="7229" y="6467"/>
                    <a:pt x="7198" y="6463"/>
                  </a:cubicBezTo>
                  <a:cubicBezTo>
                    <a:pt x="7167" y="6459"/>
                    <a:pt x="7156" y="6432"/>
                    <a:pt x="7172" y="6401"/>
                  </a:cubicBezTo>
                  <a:cubicBezTo>
                    <a:pt x="7188" y="6372"/>
                    <a:pt x="7161" y="6267"/>
                    <a:pt x="7115" y="6174"/>
                  </a:cubicBezTo>
                  <a:cubicBezTo>
                    <a:pt x="7068" y="6080"/>
                    <a:pt x="7030" y="5992"/>
                    <a:pt x="7031" y="5983"/>
                  </a:cubicBezTo>
                  <a:cubicBezTo>
                    <a:pt x="7033" y="5974"/>
                    <a:pt x="6986" y="5869"/>
                    <a:pt x="6927" y="5748"/>
                  </a:cubicBezTo>
                  <a:cubicBezTo>
                    <a:pt x="6838" y="5568"/>
                    <a:pt x="6771" y="5485"/>
                    <a:pt x="6708" y="5485"/>
                  </a:cubicBezTo>
                  <a:cubicBezTo>
                    <a:pt x="6689" y="5485"/>
                    <a:pt x="6670" y="5492"/>
                    <a:pt x="6652" y="5507"/>
                  </a:cubicBezTo>
                  <a:cubicBezTo>
                    <a:pt x="6577" y="5566"/>
                    <a:pt x="6612" y="5735"/>
                    <a:pt x="6750" y="5970"/>
                  </a:cubicBezTo>
                  <a:cubicBezTo>
                    <a:pt x="6816" y="6082"/>
                    <a:pt x="6871" y="6191"/>
                    <a:pt x="6869" y="6208"/>
                  </a:cubicBezTo>
                  <a:cubicBezTo>
                    <a:pt x="6868" y="6225"/>
                    <a:pt x="6914" y="6345"/>
                    <a:pt x="6972" y="6473"/>
                  </a:cubicBezTo>
                  <a:cubicBezTo>
                    <a:pt x="7029" y="6601"/>
                    <a:pt x="7066" y="6714"/>
                    <a:pt x="7055" y="6723"/>
                  </a:cubicBezTo>
                  <a:cubicBezTo>
                    <a:pt x="7044" y="6731"/>
                    <a:pt x="6884" y="6745"/>
                    <a:pt x="6696" y="6754"/>
                  </a:cubicBezTo>
                  <a:lnTo>
                    <a:pt x="6358" y="6769"/>
                  </a:lnTo>
                  <a:lnTo>
                    <a:pt x="6274" y="6622"/>
                  </a:lnTo>
                  <a:cubicBezTo>
                    <a:pt x="6228" y="6542"/>
                    <a:pt x="6177" y="6400"/>
                    <a:pt x="6160" y="6306"/>
                  </a:cubicBezTo>
                  <a:cubicBezTo>
                    <a:pt x="6135" y="6165"/>
                    <a:pt x="6087" y="6092"/>
                    <a:pt x="6021" y="6092"/>
                  </a:cubicBezTo>
                  <a:cubicBezTo>
                    <a:pt x="5994" y="6092"/>
                    <a:pt x="5964" y="6104"/>
                    <a:pt x="5931" y="6129"/>
                  </a:cubicBezTo>
                  <a:cubicBezTo>
                    <a:pt x="5859" y="6184"/>
                    <a:pt x="5859" y="6206"/>
                    <a:pt x="5937" y="6445"/>
                  </a:cubicBezTo>
                  <a:cubicBezTo>
                    <a:pt x="5981" y="6584"/>
                    <a:pt x="6013" y="6707"/>
                    <a:pt x="6005" y="6714"/>
                  </a:cubicBezTo>
                  <a:cubicBezTo>
                    <a:pt x="6005" y="6715"/>
                    <a:pt x="6002" y="6715"/>
                    <a:pt x="5997" y="6715"/>
                  </a:cubicBezTo>
                  <a:cubicBezTo>
                    <a:pt x="5944" y="6715"/>
                    <a:pt x="5642" y="6682"/>
                    <a:pt x="5285" y="6636"/>
                  </a:cubicBezTo>
                  <a:lnTo>
                    <a:pt x="4580" y="6546"/>
                  </a:lnTo>
                  <a:lnTo>
                    <a:pt x="3848" y="7105"/>
                  </a:lnTo>
                  <a:cubicBezTo>
                    <a:pt x="3144" y="7641"/>
                    <a:pt x="2856" y="7835"/>
                    <a:pt x="2639" y="7913"/>
                  </a:cubicBezTo>
                  <a:cubicBezTo>
                    <a:pt x="2583" y="7933"/>
                    <a:pt x="2545" y="7944"/>
                    <a:pt x="2523" y="7944"/>
                  </a:cubicBezTo>
                  <a:cubicBezTo>
                    <a:pt x="2490" y="7944"/>
                    <a:pt x="2492" y="7921"/>
                    <a:pt x="2519" y="7870"/>
                  </a:cubicBezTo>
                  <a:cubicBezTo>
                    <a:pt x="2715" y="7515"/>
                    <a:pt x="2937" y="6357"/>
                    <a:pt x="2844" y="6177"/>
                  </a:cubicBezTo>
                  <a:cubicBezTo>
                    <a:pt x="2808" y="6105"/>
                    <a:pt x="2648" y="6006"/>
                    <a:pt x="2313" y="5848"/>
                  </a:cubicBezTo>
                  <a:cubicBezTo>
                    <a:pt x="2048" y="5723"/>
                    <a:pt x="1816" y="5603"/>
                    <a:pt x="1796" y="5581"/>
                  </a:cubicBezTo>
                  <a:cubicBezTo>
                    <a:pt x="1775" y="5558"/>
                    <a:pt x="1678" y="5495"/>
                    <a:pt x="1577" y="5438"/>
                  </a:cubicBezTo>
                  <a:cubicBezTo>
                    <a:pt x="1324" y="5293"/>
                    <a:pt x="861" y="4911"/>
                    <a:pt x="767" y="4768"/>
                  </a:cubicBezTo>
                  <a:cubicBezTo>
                    <a:pt x="482" y="4330"/>
                    <a:pt x="291" y="3777"/>
                    <a:pt x="290" y="3386"/>
                  </a:cubicBezTo>
                  <a:cubicBezTo>
                    <a:pt x="289" y="2830"/>
                    <a:pt x="564" y="2015"/>
                    <a:pt x="938" y="1465"/>
                  </a:cubicBezTo>
                  <a:cubicBezTo>
                    <a:pt x="1075" y="1265"/>
                    <a:pt x="1203" y="1101"/>
                    <a:pt x="1221" y="1101"/>
                  </a:cubicBezTo>
                  <a:cubicBezTo>
                    <a:pt x="1221" y="1101"/>
                    <a:pt x="1221" y="1101"/>
                    <a:pt x="1221" y="1101"/>
                  </a:cubicBezTo>
                  <a:cubicBezTo>
                    <a:pt x="1240" y="1105"/>
                    <a:pt x="1279" y="1159"/>
                    <a:pt x="1311" y="1226"/>
                  </a:cubicBezTo>
                  <a:cubicBezTo>
                    <a:pt x="1435" y="1488"/>
                    <a:pt x="1624" y="1722"/>
                    <a:pt x="1722" y="1736"/>
                  </a:cubicBezTo>
                  <a:cubicBezTo>
                    <a:pt x="1731" y="1737"/>
                    <a:pt x="1740" y="1738"/>
                    <a:pt x="1748" y="1738"/>
                  </a:cubicBezTo>
                  <a:cubicBezTo>
                    <a:pt x="1877" y="1738"/>
                    <a:pt x="1876" y="1579"/>
                    <a:pt x="1737" y="1454"/>
                  </a:cubicBezTo>
                  <a:cubicBezTo>
                    <a:pt x="1674" y="1398"/>
                    <a:pt x="1626" y="1321"/>
                    <a:pt x="1630" y="1285"/>
                  </a:cubicBezTo>
                  <a:cubicBezTo>
                    <a:pt x="1634" y="1249"/>
                    <a:pt x="1595" y="1164"/>
                    <a:pt x="1545" y="1104"/>
                  </a:cubicBezTo>
                  <a:cubicBezTo>
                    <a:pt x="1396" y="919"/>
                    <a:pt x="1443" y="828"/>
                    <a:pt x="1761" y="688"/>
                  </a:cubicBezTo>
                  <a:cubicBezTo>
                    <a:pt x="1805" y="669"/>
                    <a:pt x="1834" y="656"/>
                    <a:pt x="1858" y="656"/>
                  </a:cubicBezTo>
                  <a:cubicBezTo>
                    <a:pt x="1901" y="656"/>
                    <a:pt x="1930" y="694"/>
                    <a:pt x="2009" y="798"/>
                  </a:cubicBezTo>
                  <a:cubicBezTo>
                    <a:pt x="2079" y="891"/>
                    <a:pt x="2155" y="967"/>
                    <a:pt x="2184" y="972"/>
                  </a:cubicBezTo>
                  <a:cubicBezTo>
                    <a:pt x="2213" y="977"/>
                    <a:pt x="2221" y="1004"/>
                    <a:pt x="2204" y="1035"/>
                  </a:cubicBezTo>
                  <a:cubicBezTo>
                    <a:pt x="2164" y="1109"/>
                    <a:pt x="2338" y="1344"/>
                    <a:pt x="2444" y="1359"/>
                  </a:cubicBezTo>
                  <a:cubicBezTo>
                    <a:pt x="2452" y="1360"/>
                    <a:pt x="2461" y="1361"/>
                    <a:pt x="2468" y="1361"/>
                  </a:cubicBezTo>
                  <a:cubicBezTo>
                    <a:pt x="2605" y="1361"/>
                    <a:pt x="2559" y="1173"/>
                    <a:pt x="2343" y="863"/>
                  </a:cubicBezTo>
                  <a:cubicBezTo>
                    <a:pt x="2223" y="693"/>
                    <a:pt x="2125" y="539"/>
                    <a:pt x="2127" y="527"/>
                  </a:cubicBezTo>
                  <a:cubicBezTo>
                    <a:pt x="2134" y="482"/>
                    <a:pt x="2876" y="337"/>
                    <a:pt x="3223" y="311"/>
                  </a:cubicBezTo>
                  <a:cubicBezTo>
                    <a:pt x="3355" y="301"/>
                    <a:pt x="3506" y="297"/>
                    <a:pt x="3669" y="297"/>
                  </a:cubicBezTo>
                  <a:close/>
                  <a:moveTo>
                    <a:pt x="3713" y="0"/>
                  </a:moveTo>
                  <a:cubicBezTo>
                    <a:pt x="2901" y="0"/>
                    <a:pt x="2159" y="145"/>
                    <a:pt x="1604" y="416"/>
                  </a:cubicBezTo>
                  <a:cubicBezTo>
                    <a:pt x="1403" y="514"/>
                    <a:pt x="935" y="985"/>
                    <a:pt x="950" y="1073"/>
                  </a:cubicBezTo>
                  <a:cubicBezTo>
                    <a:pt x="953" y="1090"/>
                    <a:pt x="942" y="1101"/>
                    <a:pt x="923" y="1101"/>
                  </a:cubicBezTo>
                  <a:cubicBezTo>
                    <a:pt x="920" y="1101"/>
                    <a:pt x="918" y="1101"/>
                    <a:pt x="915" y="1100"/>
                  </a:cubicBezTo>
                  <a:cubicBezTo>
                    <a:pt x="914" y="1100"/>
                    <a:pt x="913" y="1100"/>
                    <a:pt x="912" y="1100"/>
                  </a:cubicBezTo>
                  <a:cubicBezTo>
                    <a:pt x="847" y="1100"/>
                    <a:pt x="617" y="1416"/>
                    <a:pt x="491" y="1680"/>
                  </a:cubicBezTo>
                  <a:cubicBezTo>
                    <a:pt x="188" y="2311"/>
                    <a:pt x="0" y="3012"/>
                    <a:pt x="20" y="3432"/>
                  </a:cubicBezTo>
                  <a:cubicBezTo>
                    <a:pt x="46" y="4021"/>
                    <a:pt x="344" y="4727"/>
                    <a:pt x="733" y="5125"/>
                  </a:cubicBezTo>
                  <a:cubicBezTo>
                    <a:pt x="926" y="5322"/>
                    <a:pt x="1321" y="5646"/>
                    <a:pt x="1377" y="5653"/>
                  </a:cubicBezTo>
                  <a:cubicBezTo>
                    <a:pt x="1400" y="5657"/>
                    <a:pt x="1508" y="5721"/>
                    <a:pt x="1613" y="5794"/>
                  </a:cubicBezTo>
                  <a:cubicBezTo>
                    <a:pt x="1719" y="5868"/>
                    <a:pt x="1846" y="5935"/>
                    <a:pt x="1893" y="5943"/>
                  </a:cubicBezTo>
                  <a:cubicBezTo>
                    <a:pt x="1941" y="5951"/>
                    <a:pt x="1985" y="5974"/>
                    <a:pt x="1996" y="5997"/>
                  </a:cubicBezTo>
                  <a:cubicBezTo>
                    <a:pt x="2006" y="6019"/>
                    <a:pt x="2136" y="6090"/>
                    <a:pt x="2284" y="6155"/>
                  </a:cubicBezTo>
                  <a:cubicBezTo>
                    <a:pt x="2484" y="6242"/>
                    <a:pt x="2563" y="6300"/>
                    <a:pt x="2579" y="6372"/>
                  </a:cubicBezTo>
                  <a:cubicBezTo>
                    <a:pt x="2618" y="6534"/>
                    <a:pt x="2464" y="7231"/>
                    <a:pt x="2293" y="7677"/>
                  </a:cubicBezTo>
                  <a:cubicBezTo>
                    <a:pt x="2139" y="8078"/>
                    <a:pt x="2136" y="8093"/>
                    <a:pt x="2200" y="8182"/>
                  </a:cubicBezTo>
                  <a:cubicBezTo>
                    <a:pt x="2240" y="8238"/>
                    <a:pt x="2267" y="8259"/>
                    <a:pt x="2330" y="8259"/>
                  </a:cubicBezTo>
                  <a:cubicBezTo>
                    <a:pt x="2359" y="8259"/>
                    <a:pt x="2396" y="8255"/>
                    <a:pt x="2445" y="8247"/>
                  </a:cubicBezTo>
                  <a:cubicBezTo>
                    <a:pt x="2781" y="8196"/>
                    <a:pt x="3296" y="7899"/>
                    <a:pt x="3995" y="7353"/>
                  </a:cubicBezTo>
                  <a:lnTo>
                    <a:pt x="4679" y="6818"/>
                  </a:lnTo>
                  <a:lnTo>
                    <a:pt x="5552" y="6942"/>
                  </a:lnTo>
                  <a:cubicBezTo>
                    <a:pt x="6039" y="7010"/>
                    <a:pt x="6431" y="7049"/>
                    <a:pt x="6627" y="7049"/>
                  </a:cubicBezTo>
                  <a:cubicBezTo>
                    <a:pt x="6650" y="7049"/>
                    <a:pt x="6671" y="7049"/>
                    <a:pt x="6689" y="7048"/>
                  </a:cubicBezTo>
                  <a:cubicBezTo>
                    <a:pt x="6835" y="7038"/>
                    <a:pt x="7023" y="7025"/>
                    <a:pt x="7112" y="7020"/>
                  </a:cubicBezTo>
                  <a:cubicBezTo>
                    <a:pt x="7350" y="7003"/>
                    <a:pt x="7663" y="6890"/>
                    <a:pt x="7881" y="6742"/>
                  </a:cubicBezTo>
                  <a:cubicBezTo>
                    <a:pt x="8177" y="6539"/>
                    <a:pt x="8647" y="5876"/>
                    <a:pt x="8855" y="5366"/>
                  </a:cubicBezTo>
                  <a:cubicBezTo>
                    <a:pt x="9005" y="5000"/>
                    <a:pt x="9182" y="4299"/>
                    <a:pt x="9252" y="3803"/>
                  </a:cubicBezTo>
                  <a:cubicBezTo>
                    <a:pt x="9313" y="3363"/>
                    <a:pt x="9315" y="3224"/>
                    <a:pt x="9266" y="2946"/>
                  </a:cubicBezTo>
                  <a:cubicBezTo>
                    <a:pt x="9175" y="2438"/>
                    <a:pt x="9099" y="2271"/>
                    <a:pt x="8677" y="1653"/>
                  </a:cubicBezTo>
                  <a:cubicBezTo>
                    <a:pt x="8648" y="1610"/>
                    <a:pt x="8457" y="1433"/>
                    <a:pt x="8253" y="1258"/>
                  </a:cubicBezTo>
                  <a:cubicBezTo>
                    <a:pt x="7870" y="934"/>
                    <a:pt x="7462" y="684"/>
                    <a:pt x="7132" y="574"/>
                  </a:cubicBezTo>
                  <a:cubicBezTo>
                    <a:pt x="6340" y="310"/>
                    <a:pt x="6116" y="253"/>
                    <a:pt x="5417" y="141"/>
                  </a:cubicBezTo>
                  <a:cubicBezTo>
                    <a:pt x="5024" y="78"/>
                    <a:pt x="4689" y="32"/>
                    <a:pt x="4631" y="32"/>
                  </a:cubicBezTo>
                  <a:cubicBezTo>
                    <a:pt x="4627" y="32"/>
                    <a:pt x="4624" y="32"/>
                    <a:pt x="4623" y="33"/>
                  </a:cubicBezTo>
                  <a:cubicBezTo>
                    <a:pt x="4619" y="36"/>
                    <a:pt x="4599" y="38"/>
                    <a:pt x="4566" y="38"/>
                  </a:cubicBezTo>
                  <a:cubicBezTo>
                    <a:pt x="4504" y="38"/>
                    <a:pt x="4399" y="33"/>
                    <a:pt x="4284" y="24"/>
                  </a:cubicBezTo>
                  <a:cubicBezTo>
                    <a:pt x="4091" y="8"/>
                    <a:pt x="3900" y="0"/>
                    <a:pt x="37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6"/>
            <p:cNvSpPr/>
            <p:nvPr/>
          </p:nvSpPr>
          <p:spPr>
            <a:xfrm>
              <a:off x="3821275" y="3914800"/>
              <a:ext cx="61850" cy="74850"/>
            </a:xfrm>
            <a:custGeom>
              <a:avLst/>
              <a:gdLst/>
              <a:ahLst/>
              <a:cxnLst/>
              <a:rect l="l" t="t" r="r" b="b"/>
              <a:pathLst>
                <a:path w="2474" h="2994" extrusionOk="0">
                  <a:moveTo>
                    <a:pt x="1110" y="310"/>
                  </a:moveTo>
                  <a:cubicBezTo>
                    <a:pt x="1110" y="310"/>
                    <a:pt x="1110" y="310"/>
                    <a:pt x="1110" y="310"/>
                  </a:cubicBezTo>
                  <a:cubicBezTo>
                    <a:pt x="1122" y="312"/>
                    <a:pt x="1243" y="359"/>
                    <a:pt x="1380" y="415"/>
                  </a:cubicBezTo>
                  <a:cubicBezTo>
                    <a:pt x="1506" y="468"/>
                    <a:pt x="1630" y="505"/>
                    <a:pt x="1676" y="505"/>
                  </a:cubicBezTo>
                  <a:cubicBezTo>
                    <a:pt x="1680" y="505"/>
                    <a:pt x="1683" y="505"/>
                    <a:pt x="1686" y="504"/>
                  </a:cubicBezTo>
                  <a:cubicBezTo>
                    <a:pt x="1693" y="502"/>
                    <a:pt x="1701" y="502"/>
                    <a:pt x="1708" y="502"/>
                  </a:cubicBezTo>
                  <a:cubicBezTo>
                    <a:pt x="1735" y="502"/>
                    <a:pt x="1758" y="514"/>
                    <a:pt x="1767" y="534"/>
                  </a:cubicBezTo>
                  <a:cubicBezTo>
                    <a:pt x="1779" y="559"/>
                    <a:pt x="1852" y="586"/>
                    <a:pt x="1933" y="598"/>
                  </a:cubicBezTo>
                  <a:cubicBezTo>
                    <a:pt x="2014" y="610"/>
                    <a:pt x="2087" y="640"/>
                    <a:pt x="2098" y="667"/>
                  </a:cubicBezTo>
                  <a:cubicBezTo>
                    <a:pt x="2114" y="706"/>
                    <a:pt x="1814" y="1172"/>
                    <a:pt x="1735" y="1228"/>
                  </a:cubicBezTo>
                  <a:cubicBezTo>
                    <a:pt x="1702" y="1252"/>
                    <a:pt x="1615" y="1367"/>
                    <a:pt x="1305" y="1797"/>
                  </a:cubicBezTo>
                  <a:cubicBezTo>
                    <a:pt x="1164" y="1993"/>
                    <a:pt x="962" y="2260"/>
                    <a:pt x="858" y="2389"/>
                  </a:cubicBezTo>
                  <a:cubicBezTo>
                    <a:pt x="757" y="2516"/>
                    <a:pt x="668" y="2636"/>
                    <a:pt x="666" y="2655"/>
                  </a:cubicBezTo>
                  <a:cubicBezTo>
                    <a:pt x="665" y="2665"/>
                    <a:pt x="635" y="2672"/>
                    <a:pt x="593" y="2672"/>
                  </a:cubicBezTo>
                  <a:cubicBezTo>
                    <a:pt x="569" y="2672"/>
                    <a:pt x="541" y="2670"/>
                    <a:pt x="511" y="2665"/>
                  </a:cubicBezTo>
                  <a:cubicBezTo>
                    <a:pt x="338" y="2642"/>
                    <a:pt x="338" y="2675"/>
                    <a:pt x="510" y="2101"/>
                  </a:cubicBezTo>
                  <a:cubicBezTo>
                    <a:pt x="584" y="1859"/>
                    <a:pt x="651" y="1601"/>
                    <a:pt x="664" y="1523"/>
                  </a:cubicBezTo>
                  <a:cubicBezTo>
                    <a:pt x="675" y="1448"/>
                    <a:pt x="697" y="1388"/>
                    <a:pt x="712" y="1388"/>
                  </a:cubicBezTo>
                  <a:cubicBezTo>
                    <a:pt x="712" y="1388"/>
                    <a:pt x="713" y="1388"/>
                    <a:pt x="713" y="1388"/>
                  </a:cubicBezTo>
                  <a:cubicBezTo>
                    <a:pt x="713" y="1388"/>
                    <a:pt x="713" y="1388"/>
                    <a:pt x="713" y="1388"/>
                  </a:cubicBezTo>
                  <a:cubicBezTo>
                    <a:pt x="740" y="1388"/>
                    <a:pt x="906" y="922"/>
                    <a:pt x="1034" y="486"/>
                  </a:cubicBezTo>
                  <a:cubicBezTo>
                    <a:pt x="1064" y="388"/>
                    <a:pt x="1097" y="310"/>
                    <a:pt x="1110" y="310"/>
                  </a:cubicBezTo>
                  <a:close/>
                  <a:moveTo>
                    <a:pt x="969" y="1"/>
                  </a:moveTo>
                  <a:cubicBezTo>
                    <a:pt x="945" y="1"/>
                    <a:pt x="934" y="9"/>
                    <a:pt x="922" y="22"/>
                  </a:cubicBezTo>
                  <a:cubicBezTo>
                    <a:pt x="902" y="47"/>
                    <a:pt x="868" y="127"/>
                    <a:pt x="846" y="199"/>
                  </a:cubicBezTo>
                  <a:cubicBezTo>
                    <a:pt x="803" y="354"/>
                    <a:pt x="427" y="1549"/>
                    <a:pt x="385" y="1669"/>
                  </a:cubicBezTo>
                  <a:cubicBezTo>
                    <a:pt x="369" y="1715"/>
                    <a:pt x="307" y="1903"/>
                    <a:pt x="247" y="2085"/>
                  </a:cubicBezTo>
                  <a:cubicBezTo>
                    <a:pt x="187" y="2268"/>
                    <a:pt x="110" y="2471"/>
                    <a:pt x="75" y="2535"/>
                  </a:cubicBezTo>
                  <a:cubicBezTo>
                    <a:pt x="0" y="2674"/>
                    <a:pt x="42" y="2812"/>
                    <a:pt x="173" y="2858"/>
                  </a:cubicBezTo>
                  <a:cubicBezTo>
                    <a:pt x="224" y="2875"/>
                    <a:pt x="388" y="2918"/>
                    <a:pt x="541" y="2955"/>
                  </a:cubicBezTo>
                  <a:cubicBezTo>
                    <a:pt x="643" y="2979"/>
                    <a:pt x="716" y="2994"/>
                    <a:pt x="771" y="2994"/>
                  </a:cubicBezTo>
                  <a:cubicBezTo>
                    <a:pt x="889" y="2994"/>
                    <a:pt x="927" y="2928"/>
                    <a:pt x="995" y="2745"/>
                  </a:cubicBezTo>
                  <a:cubicBezTo>
                    <a:pt x="1030" y="2651"/>
                    <a:pt x="1140" y="2475"/>
                    <a:pt x="1244" y="2348"/>
                  </a:cubicBezTo>
                  <a:cubicBezTo>
                    <a:pt x="1346" y="2222"/>
                    <a:pt x="1488" y="2033"/>
                    <a:pt x="1564" y="1922"/>
                  </a:cubicBezTo>
                  <a:cubicBezTo>
                    <a:pt x="1639" y="1813"/>
                    <a:pt x="1836" y="1547"/>
                    <a:pt x="2002" y="1330"/>
                  </a:cubicBezTo>
                  <a:cubicBezTo>
                    <a:pt x="2329" y="906"/>
                    <a:pt x="2473" y="657"/>
                    <a:pt x="2451" y="559"/>
                  </a:cubicBezTo>
                  <a:cubicBezTo>
                    <a:pt x="2432" y="475"/>
                    <a:pt x="2216" y="378"/>
                    <a:pt x="2086" y="378"/>
                  </a:cubicBezTo>
                  <a:cubicBezTo>
                    <a:pt x="2061" y="378"/>
                    <a:pt x="2039" y="381"/>
                    <a:pt x="2023" y="389"/>
                  </a:cubicBezTo>
                  <a:cubicBezTo>
                    <a:pt x="1997" y="400"/>
                    <a:pt x="1975" y="405"/>
                    <a:pt x="1960" y="405"/>
                  </a:cubicBezTo>
                  <a:cubicBezTo>
                    <a:pt x="1946" y="405"/>
                    <a:pt x="1938" y="400"/>
                    <a:pt x="1939" y="390"/>
                  </a:cubicBezTo>
                  <a:cubicBezTo>
                    <a:pt x="1942" y="368"/>
                    <a:pt x="1783" y="289"/>
                    <a:pt x="1582" y="211"/>
                  </a:cubicBezTo>
                  <a:cubicBezTo>
                    <a:pt x="1167" y="52"/>
                    <a:pt x="1029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6"/>
            <p:cNvSpPr/>
            <p:nvPr/>
          </p:nvSpPr>
          <p:spPr>
            <a:xfrm>
              <a:off x="3807350" y="3992475"/>
              <a:ext cx="38375" cy="27675"/>
            </a:xfrm>
            <a:custGeom>
              <a:avLst/>
              <a:gdLst/>
              <a:ahLst/>
              <a:cxnLst/>
              <a:rect l="l" t="t" r="r" b="b"/>
              <a:pathLst>
                <a:path w="1535" h="1107" extrusionOk="0">
                  <a:moveTo>
                    <a:pt x="792" y="318"/>
                  </a:moveTo>
                  <a:cubicBezTo>
                    <a:pt x="887" y="318"/>
                    <a:pt x="912" y="344"/>
                    <a:pt x="969" y="425"/>
                  </a:cubicBezTo>
                  <a:cubicBezTo>
                    <a:pt x="1111" y="628"/>
                    <a:pt x="876" y="843"/>
                    <a:pt x="643" y="843"/>
                  </a:cubicBezTo>
                  <a:cubicBezTo>
                    <a:pt x="562" y="843"/>
                    <a:pt x="481" y="817"/>
                    <a:pt x="416" y="757"/>
                  </a:cubicBezTo>
                  <a:cubicBezTo>
                    <a:pt x="233" y="586"/>
                    <a:pt x="351" y="356"/>
                    <a:pt x="637" y="329"/>
                  </a:cubicBezTo>
                  <a:cubicBezTo>
                    <a:pt x="705" y="322"/>
                    <a:pt x="754" y="318"/>
                    <a:pt x="792" y="318"/>
                  </a:cubicBezTo>
                  <a:close/>
                  <a:moveTo>
                    <a:pt x="682" y="1"/>
                  </a:moveTo>
                  <a:cubicBezTo>
                    <a:pt x="636" y="1"/>
                    <a:pt x="585" y="5"/>
                    <a:pt x="527" y="14"/>
                  </a:cubicBezTo>
                  <a:cubicBezTo>
                    <a:pt x="336" y="45"/>
                    <a:pt x="181" y="155"/>
                    <a:pt x="113" y="309"/>
                  </a:cubicBezTo>
                  <a:cubicBezTo>
                    <a:pt x="1" y="564"/>
                    <a:pt x="11" y="676"/>
                    <a:pt x="163" y="877"/>
                  </a:cubicBezTo>
                  <a:cubicBezTo>
                    <a:pt x="293" y="1050"/>
                    <a:pt x="327" y="1070"/>
                    <a:pt x="535" y="1098"/>
                  </a:cubicBezTo>
                  <a:cubicBezTo>
                    <a:pt x="576" y="1103"/>
                    <a:pt x="616" y="1106"/>
                    <a:pt x="654" y="1106"/>
                  </a:cubicBezTo>
                  <a:cubicBezTo>
                    <a:pt x="1267" y="1106"/>
                    <a:pt x="1535" y="418"/>
                    <a:pt x="986" y="89"/>
                  </a:cubicBezTo>
                  <a:cubicBezTo>
                    <a:pt x="883" y="28"/>
                    <a:pt x="794" y="1"/>
                    <a:pt x="6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2" name="Google Shape;1392;p46"/>
          <p:cNvSpPr/>
          <p:nvPr/>
        </p:nvSpPr>
        <p:spPr>
          <a:xfrm rot="1348989">
            <a:off x="7061168" y="1667360"/>
            <a:ext cx="260966" cy="675287"/>
          </a:xfrm>
          <a:custGeom>
            <a:avLst/>
            <a:gdLst/>
            <a:ahLst/>
            <a:cxnLst/>
            <a:rect l="l" t="t" r="r" b="b"/>
            <a:pathLst>
              <a:path w="3855" h="9976" extrusionOk="0">
                <a:moveTo>
                  <a:pt x="1489" y="262"/>
                </a:moveTo>
                <a:cubicBezTo>
                  <a:pt x="1505" y="262"/>
                  <a:pt x="1520" y="265"/>
                  <a:pt x="1534" y="269"/>
                </a:cubicBezTo>
                <a:cubicBezTo>
                  <a:pt x="1556" y="276"/>
                  <a:pt x="1852" y="302"/>
                  <a:pt x="2190" y="326"/>
                </a:cubicBezTo>
                <a:cubicBezTo>
                  <a:pt x="2379" y="339"/>
                  <a:pt x="2563" y="346"/>
                  <a:pt x="2697" y="346"/>
                </a:cubicBezTo>
                <a:cubicBezTo>
                  <a:pt x="2802" y="346"/>
                  <a:pt x="2876" y="341"/>
                  <a:pt x="2898" y="333"/>
                </a:cubicBezTo>
                <a:cubicBezTo>
                  <a:pt x="2916" y="326"/>
                  <a:pt x="2941" y="323"/>
                  <a:pt x="2969" y="323"/>
                </a:cubicBezTo>
                <a:cubicBezTo>
                  <a:pt x="3078" y="323"/>
                  <a:pt x="3236" y="370"/>
                  <a:pt x="3236" y="413"/>
                </a:cubicBezTo>
                <a:cubicBezTo>
                  <a:pt x="3236" y="440"/>
                  <a:pt x="2792" y="1425"/>
                  <a:pt x="2573" y="1884"/>
                </a:cubicBezTo>
                <a:cubicBezTo>
                  <a:pt x="2427" y="2193"/>
                  <a:pt x="2421" y="2430"/>
                  <a:pt x="2557" y="2459"/>
                </a:cubicBezTo>
                <a:cubicBezTo>
                  <a:pt x="2813" y="2511"/>
                  <a:pt x="3476" y="2673"/>
                  <a:pt x="3507" y="2690"/>
                </a:cubicBezTo>
                <a:cubicBezTo>
                  <a:pt x="3526" y="2700"/>
                  <a:pt x="3516" y="2743"/>
                  <a:pt x="3485" y="2780"/>
                </a:cubicBezTo>
                <a:cubicBezTo>
                  <a:pt x="3374" y="2913"/>
                  <a:pt x="2942" y="3709"/>
                  <a:pt x="2757" y="4124"/>
                </a:cubicBezTo>
                <a:cubicBezTo>
                  <a:pt x="2657" y="4350"/>
                  <a:pt x="2527" y="4635"/>
                  <a:pt x="2470" y="4757"/>
                </a:cubicBezTo>
                <a:cubicBezTo>
                  <a:pt x="2347" y="5020"/>
                  <a:pt x="2357" y="5160"/>
                  <a:pt x="2504" y="5227"/>
                </a:cubicBezTo>
                <a:cubicBezTo>
                  <a:pt x="2791" y="5359"/>
                  <a:pt x="3200" y="5573"/>
                  <a:pt x="3218" y="5600"/>
                </a:cubicBezTo>
                <a:cubicBezTo>
                  <a:pt x="3245" y="5642"/>
                  <a:pt x="2793" y="6495"/>
                  <a:pt x="2521" y="6914"/>
                </a:cubicBezTo>
                <a:cubicBezTo>
                  <a:pt x="2394" y="7108"/>
                  <a:pt x="2161" y="7516"/>
                  <a:pt x="2003" y="7821"/>
                </a:cubicBezTo>
                <a:cubicBezTo>
                  <a:pt x="1845" y="8124"/>
                  <a:pt x="1697" y="8395"/>
                  <a:pt x="1676" y="8422"/>
                </a:cubicBezTo>
                <a:cubicBezTo>
                  <a:pt x="1655" y="8449"/>
                  <a:pt x="1578" y="8576"/>
                  <a:pt x="1505" y="8704"/>
                </a:cubicBezTo>
                <a:lnTo>
                  <a:pt x="1374" y="8936"/>
                </a:lnTo>
                <a:lnTo>
                  <a:pt x="1401" y="8718"/>
                </a:lnTo>
                <a:cubicBezTo>
                  <a:pt x="1434" y="8459"/>
                  <a:pt x="1499" y="8206"/>
                  <a:pt x="1581" y="8024"/>
                </a:cubicBezTo>
                <a:cubicBezTo>
                  <a:pt x="1614" y="7950"/>
                  <a:pt x="1641" y="7851"/>
                  <a:pt x="1641" y="7806"/>
                </a:cubicBezTo>
                <a:cubicBezTo>
                  <a:pt x="1641" y="7761"/>
                  <a:pt x="1659" y="7705"/>
                  <a:pt x="1680" y="7683"/>
                </a:cubicBezTo>
                <a:cubicBezTo>
                  <a:pt x="1702" y="7659"/>
                  <a:pt x="1769" y="7477"/>
                  <a:pt x="1832" y="7272"/>
                </a:cubicBezTo>
                <a:cubicBezTo>
                  <a:pt x="1914" y="7004"/>
                  <a:pt x="1942" y="6831"/>
                  <a:pt x="1933" y="6648"/>
                </a:cubicBezTo>
                <a:cubicBezTo>
                  <a:pt x="1920" y="6359"/>
                  <a:pt x="1978" y="6410"/>
                  <a:pt x="1300" y="6103"/>
                </a:cubicBezTo>
                <a:lnTo>
                  <a:pt x="897" y="5920"/>
                </a:lnTo>
                <a:lnTo>
                  <a:pt x="926" y="5702"/>
                </a:lnTo>
                <a:cubicBezTo>
                  <a:pt x="958" y="5454"/>
                  <a:pt x="1099" y="5090"/>
                  <a:pt x="1422" y="4412"/>
                </a:cubicBezTo>
                <a:cubicBezTo>
                  <a:pt x="1546" y="4153"/>
                  <a:pt x="1635" y="3917"/>
                  <a:pt x="1623" y="3886"/>
                </a:cubicBezTo>
                <a:cubicBezTo>
                  <a:pt x="1610" y="3852"/>
                  <a:pt x="1627" y="3807"/>
                  <a:pt x="1663" y="3777"/>
                </a:cubicBezTo>
                <a:cubicBezTo>
                  <a:pt x="1701" y="3747"/>
                  <a:pt x="1727" y="3701"/>
                  <a:pt x="1727" y="3668"/>
                </a:cubicBezTo>
                <a:cubicBezTo>
                  <a:pt x="1727" y="3596"/>
                  <a:pt x="1518" y="3434"/>
                  <a:pt x="1423" y="3434"/>
                </a:cubicBezTo>
                <a:cubicBezTo>
                  <a:pt x="1382" y="3434"/>
                  <a:pt x="1335" y="3406"/>
                  <a:pt x="1323" y="3377"/>
                </a:cubicBezTo>
                <a:cubicBezTo>
                  <a:pt x="1297" y="3305"/>
                  <a:pt x="708" y="3130"/>
                  <a:pt x="495" y="3130"/>
                </a:cubicBezTo>
                <a:cubicBezTo>
                  <a:pt x="363" y="3130"/>
                  <a:pt x="339" y="3117"/>
                  <a:pt x="357" y="3056"/>
                </a:cubicBezTo>
                <a:cubicBezTo>
                  <a:pt x="370" y="3014"/>
                  <a:pt x="441" y="2778"/>
                  <a:pt x="517" y="2527"/>
                </a:cubicBezTo>
                <a:cubicBezTo>
                  <a:pt x="593" y="2277"/>
                  <a:pt x="678" y="1974"/>
                  <a:pt x="706" y="1850"/>
                </a:cubicBezTo>
                <a:cubicBezTo>
                  <a:pt x="734" y="1726"/>
                  <a:pt x="771" y="1612"/>
                  <a:pt x="788" y="1595"/>
                </a:cubicBezTo>
                <a:cubicBezTo>
                  <a:pt x="805" y="1578"/>
                  <a:pt x="819" y="1519"/>
                  <a:pt x="819" y="1461"/>
                </a:cubicBezTo>
                <a:cubicBezTo>
                  <a:pt x="819" y="1406"/>
                  <a:pt x="849" y="1301"/>
                  <a:pt x="884" y="1231"/>
                </a:cubicBezTo>
                <a:cubicBezTo>
                  <a:pt x="921" y="1162"/>
                  <a:pt x="950" y="1094"/>
                  <a:pt x="949" y="1082"/>
                </a:cubicBezTo>
                <a:cubicBezTo>
                  <a:pt x="947" y="1069"/>
                  <a:pt x="986" y="971"/>
                  <a:pt x="1035" y="860"/>
                </a:cubicBezTo>
                <a:cubicBezTo>
                  <a:pt x="1084" y="749"/>
                  <a:pt x="1125" y="639"/>
                  <a:pt x="1126" y="611"/>
                </a:cubicBezTo>
                <a:cubicBezTo>
                  <a:pt x="1136" y="448"/>
                  <a:pt x="1340" y="262"/>
                  <a:pt x="1489" y="262"/>
                </a:cubicBezTo>
                <a:close/>
                <a:moveTo>
                  <a:pt x="1355" y="0"/>
                </a:moveTo>
                <a:cubicBezTo>
                  <a:pt x="1275" y="0"/>
                  <a:pt x="1217" y="3"/>
                  <a:pt x="1197" y="9"/>
                </a:cubicBezTo>
                <a:cubicBezTo>
                  <a:pt x="1156" y="21"/>
                  <a:pt x="1123" y="56"/>
                  <a:pt x="1123" y="87"/>
                </a:cubicBezTo>
                <a:cubicBezTo>
                  <a:pt x="1123" y="118"/>
                  <a:pt x="1086" y="176"/>
                  <a:pt x="1037" y="221"/>
                </a:cubicBezTo>
                <a:cubicBezTo>
                  <a:pt x="987" y="265"/>
                  <a:pt x="951" y="329"/>
                  <a:pt x="951" y="368"/>
                </a:cubicBezTo>
                <a:cubicBezTo>
                  <a:pt x="951" y="406"/>
                  <a:pt x="933" y="458"/>
                  <a:pt x="911" y="479"/>
                </a:cubicBezTo>
                <a:cubicBezTo>
                  <a:pt x="869" y="523"/>
                  <a:pt x="497" y="1643"/>
                  <a:pt x="344" y="2180"/>
                </a:cubicBezTo>
                <a:cubicBezTo>
                  <a:pt x="294" y="2357"/>
                  <a:pt x="214" y="2616"/>
                  <a:pt x="169" y="2747"/>
                </a:cubicBezTo>
                <a:cubicBezTo>
                  <a:pt x="1" y="3232"/>
                  <a:pt x="85" y="3434"/>
                  <a:pt x="457" y="3434"/>
                </a:cubicBezTo>
                <a:cubicBezTo>
                  <a:pt x="700" y="3434"/>
                  <a:pt x="1091" y="3537"/>
                  <a:pt x="1275" y="3650"/>
                </a:cubicBezTo>
                <a:cubicBezTo>
                  <a:pt x="1414" y="3735"/>
                  <a:pt x="1418" y="3741"/>
                  <a:pt x="1357" y="3857"/>
                </a:cubicBezTo>
                <a:cubicBezTo>
                  <a:pt x="1032" y="4474"/>
                  <a:pt x="752" y="5149"/>
                  <a:pt x="666" y="5525"/>
                </a:cubicBezTo>
                <a:lnTo>
                  <a:pt x="568" y="5956"/>
                </a:lnTo>
                <a:lnTo>
                  <a:pt x="704" y="6079"/>
                </a:lnTo>
                <a:cubicBezTo>
                  <a:pt x="818" y="6182"/>
                  <a:pt x="1349" y="6461"/>
                  <a:pt x="1603" y="6552"/>
                </a:cubicBezTo>
                <a:cubicBezTo>
                  <a:pt x="1663" y="6572"/>
                  <a:pt x="1673" y="6610"/>
                  <a:pt x="1654" y="6742"/>
                </a:cubicBezTo>
                <a:cubicBezTo>
                  <a:pt x="1627" y="6925"/>
                  <a:pt x="1443" y="7534"/>
                  <a:pt x="1284" y="7966"/>
                </a:cubicBezTo>
                <a:cubicBezTo>
                  <a:pt x="1179" y="8252"/>
                  <a:pt x="1117" y="8566"/>
                  <a:pt x="1037" y="9216"/>
                </a:cubicBezTo>
                <a:cubicBezTo>
                  <a:pt x="1012" y="9417"/>
                  <a:pt x="980" y="9652"/>
                  <a:pt x="965" y="9739"/>
                </a:cubicBezTo>
                <a:cubicBezTo>
                  <a:pt x="942" y="9875"/>
                  <a:pt x="952" y="9905"/>
                  <a:pt x="1033" y="9949"/>
                </a:cubicBezTo>
                <a:cubicBezTo>
                  <a:pt x="1065" y="9966"/>
                  <a:pt x="1088" y="9976"/>
                  <a:pt x="1111" y="9976"/>
                </a:cubicBezTo>
                <a:cubicBezTo>
                  <a:pt x="1145" y="9976"/>
                  <a:pt x="1177" y="9953"/>
                  <a:pt x="1232" y="9902"/>
                </a:cubicBezTo>
                <a:cubicBezTo>
                  <a:pt x="1289" y="9847"/>
                  <a:pt x="1336" y="9784"/>
                  <a:pt x="1336" y="9762"/>
                </a:cubicBezTo>
                <a:cubicBezTo>
                  <a:pt x="1336" y="9702"/>
                  <a:pt x="1716" y="8940"/>
                  <a:pt x="1941" y="8546"/>
                </a:cubicBezTo>
                <a:cubicBezTo>
                  <a:pt x="2049" y="8356"/>
                  <a:pt x="2223" y="8036"/>
                  <a:pt x="2327" y="7835"/>
                </a:cubicBezTo>
                <a:cubicBezTo>
                  <a:pt x="2431" y="7634"/>
                  <a:pt x="2608" y="7332"/>
                  <a:pt x="2720" y="7165"/>
                </a:cubicBezTo>
                <a:cubicBezTo>
                  <a:pt x="3059" y="6659"/>
                  <a:pt x="3594" y="5625"/>
                  <a:pt x="3572" y="5517"/>
                </a:cubicBezTo>
                <a:cubicBezTo>
                  <a:pt x="3555" y="5431"/>
                  <a:pt x="3018" y="5091"/>
                  <a:pt x="2832" y="5051"/>
                </a:cubicBezTo>
                <a:cubicBezTo>
                  <a:pt x="2709" y="5024"/>
                  <a:pt x="2688" y="4954"/>
                  <a:pt x="2759" y="4823"/>
                </a:cubicBezTo>
                <a:cubicBezTo>
                  <a:pt x="2782" y="4781"/>
                  <a:pt x="2851" y="4634"/>
                  <a:pt x="2915" y="4490"/>
                </a:cubicBezTo>
                <a:cubicBezTo>
                  <a:pt x="3118" y="4034"/>
                  <a:pt x="3341" y="3596"/>
                  <a:pt x="3574" y="3199"/>
                </a:cubicBezTo>
                <a:cubicBezTo>
                  <a:pt x="3805" y="2805"/>
                  <a:pt x="3854" y="2610"/>
                  <a:pt x="3748" y="2511"/>
                </a:cubicBezTo>
                <a:cubicBezTo>
                  <a:pt x="3660" y="2429"/>
                  <a:pt x="3383" y="2331"/>
                  <a:pt x="3054" y="2266"/>
                </a:cubicBezTo>
                <a:cubicBezTo>
                  <a:pt x="2775" y="2211"/>
                  <a:pt x="2712" y="2164"/>
                  <a:pt x="2801" y="2073"/>
                </a:cubicBezTo>
                <a:cubicBezTo>
                  <a:pt x="2822" y="2051"/>
                  <a:pt x="2922" y="1848"/>
                  <a:pt x="3021" y="1621"/>
                </a:cubicBezTo>
                <a:cubicBezTo>
                  <a:pt x="3120" y="1396"/>
                  <a:pt x="3278" y="1044"/>
                  <a:pt x="3370" y="842"/>
                </a:cubicBezTo>
                <a:cubicBezTo>
                  <a:pt x="3544" y="459"/>
                  <a:pt x="3579" y="243"/>
                  <a:pt x="3477" y="161"/>
                </a:cubicBezTo>
                <a:cubicBezTo>
                  <a:pt x="3400" y="97"/>
                  <a:pt x="3145" y="66"/>
                  <a:pt x="2565" y="49"/>
                </a:cubicBezTo>
                <a:cubicBezTo>
                  <a:pt x="2306" y="41"/>
                  <a:pt x="1907" y="24"/>
                  <a:pt x="1681" y="11"/>
                </a:cubicBezTo>
                <a:cubicBezTo>
                  <a:pt x="1562" y="4"/>
                  <a:pt x="1445" y="0"/>
                  <a:pt x="135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93" name="Google Shape;1393;p46"/>
          <p:cNvGrpSpPr/>
          <p:nvPr/>
        </p:nvGrpSpPr>
        <p:grpSpPr>
          <a:xfrm rot="-1127070">
            <a:off x="1507722" y="1937186"/>
            <a:ext cx="367818" cy="301080"/>
            <a:chOff x="7194125" y="2470757"/>
            <a:chExt cx="235750" cy="192975"/>
          </a:xfrm>
        </p:grpSpPr>
        <p:sp>
          <p:nvSpPr>
            <p:cNvPr id="1394" name="Google Shape;1394;p46"/>
            <p:cNvSpPr/>
            <p:nvPr/>
          </p:nvSpPr>
          <p:spPr>
            <a:xfrm>
              <a:off x="7211900" y="2494957"/>
              <a:ext cx="201950" cy="156725"/>
            </a:xfrm>
            <a:custGeom>
              <a:avLst/>
              <a:gdLst/>
              <a:ahLst/>
              <a:cxnLst/>
              <a:rect l="l" t="t" r="r" b="b"/>
              <a:pathLst>
                <a:path w="8078" h="6269" extrusionOk="0">
                  <a:moveTo>
                    <a:pt x="4337" y="0"/>
                  </a:moveTo>
                  <a:cubicBezTo>
                    <a:pt x="3651" y="1492"/>
                    <a:pt x="2908" y="2951"/>
                    <a:pt x="2100" y="4380"/>
                  </a:cubicBezTo>
                  <a:cubicBezTo>
                    <a:pt x="2053" y="4464"/>
                    <a:pt x="1953" y="4515"/>
                    <a:pt x="1857" y="4515"/>
                  </a:cubicBezTo>
                  <a:cubicBezTo>
                    <a:pt x="1790" y="4515"/>
                    <a:pt x="1724" y="4490"/>
                    <a:pt x="1679" y="4436"/>
                  </a:cubicBezTo>
                  <a:cubicBezTo>
                    <a:pt x="1137" y="3784"/>
                    <a:pt x="571" y="3156"/>
                    <a:pt x="1" y="2533"/>
                  </a:cubicBezTo>
                  <a:lnTo>
                    <a:pt x="1" y="2533"/>
                  </a:lnTo>
                  <a:cubicBezTo>
                    <a:pt x="211" y="3701"/>
                    <a:pt x="408" y="4872"/>
                    <a:pt x="511" y="6059"/>
                  </a:cubicBezTo>
                  <a:cubicBezTo>
                    <a:pt x="518" y="6120"/>
                    <a:pt x="490" y="6167"/>
                    <a:pt x="448" y="6202"/>
                  </a:cubicBezTo>
                  <a:cubicBezTo>
                    <a:pt x="1386" y="6050"/>
                    <a:pt x="2388" y="5987"/>
                    <a:pt x="3401" y="5987"/>
                  </a:cubicBezTo>
                  <a:cubicBezTo>
                    <a:pt x="4773" y="5987"/>
                    <a:pt x="6164" y="6102"/>
                    <a:pt x="7438" y="6269"/>
                  </a:cubicBezTo>
                  <a:cubicBezTo>
                    <a:pt x="7651" y="4923"/>
                    <a:pt x="7923" y="3604"/>
                    <a:pt x="8077" y="2253"/>
                  </a:cubicBezTo>
                  <a:lnTo>
                    <a:pt x="8077" y="2253"/>
                  </a:lnTo>
                  <a:cubicBezTo>
                    <a:pt x="7491" y="2923"/>
                    <a:pt x="6960" y="3629"/>
                    <a:pt x="6482" y="4387"/>
                  </a:cubicBezTo>
                  <a:cubicBezTo>
                    <a:pt x="6425" y="4477"/>
                    <a:pt x="6340" y="4518"/>
                    <a:pt x="6255" y="4518"/>
                  </a:cubicBezTo>
                  <a:cubicBezTo>
                    <a:pt x="6142" y="4518"/>
                    <a:pt x="6029" y="4445"/>
                    <a:pt x="5981" y="4320"/>
                  </a:cubicBezTo>
                  <a:cubicBezTo>
                    <a:pt x="5434" y="2881"/>
                    <a:pt x="4884" y="1440"/>
                    <a:pt x="4337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6"/>
            <p:cNvSpPr/>
            <p:nvPr/>
          </p:nvSpPr>
          <p:spPr>
            <a:xfrm>
              <a:off x="7194125" y="2470757"/>
              <a:ext cx="235750" cy="192975"/>
            </a:xfrm>
            <a:custGeom>
              <a:avLst/>
              <a:gdLst/>
              <a:ahLst/>
              <a:cxnLst/>
              <a:rect l="l" t="t" r="r" b="b"/>
              <a:pathLst>
                <a:path w="9430" h="7719" extrusionOk="0">
                  <a:moveTo>
                    <a:pt x="5048" y="968"/>
                  </a:moveTo>
                  <a:cubicBezTo>
                    <a:pt x="5595" y="2409"/>
                    <a:pt x="6145" y="3849"/>
                    <a:pt x="6692" y="5288"/>
                  </a:cubicBezTo>
                  <a:cubicBezTo>
                    <a:pt x="6740" y="5413"/>
                    <a:pt x="6852" y="5486"/>
                    <a:pt x="6965" y="5486"/>
                  </a:cubicBezTo>
                  <a:cubicBezTo>
                    <a:pt x="7050" y="5486"/>
                    <a:pt x="7135" y="5445"/>
                    <a:pt x="7193" y="5355"/>
                  </a:cubicBezTo>
                  <a:cubicBezTo>
                    <a:pt x="7671" y="4597"/>
                    <a:pt x="8202" y="3891"/>
                    <a:pt x="8788" y="3221"/>
                  </a:cubicBezTo>
                  <a:lnTo>
                    <a:pt x="8788" y="3221"/>
                  </a:lnTo>
                  <a:cubicBezTo>
                    <a:pt x="8634" y="4573"/>
                    <a:pt x="8362" y="5891"/>
                    <a:pt x="8149" y="7237"/>
                  </a:cubicBezTo>
                  <a:cubicBezTo>
                    <a:pt x="6874" y="7071"/>
                    <a:pt x="5482" y="6955"/>
                    <a:pt x="4108" y="6955"/>
                  </a:cubicBezTo>
                  <a:cubicBezTo>
                    <a:pt x="3097" y="6955"/>
                    <a:pt x="2096" y="7018"/>
                    <a:pt x="1159" y="7170"/>
                  </a:cubicBezTo>
                  <a:cubicBezTo>
                    <a:pt x="1201" y="7135"/>
                    <a:pt x="1229" y="7088"/>
                    <a:pt x="1221" y="7027"/>
                  </a:cubicBezTo>
                  <a:cubicBezTo>
                    <a:pt x="1118" y="5840"/>
                    <a:pt x="921" y="4669"/>
                    <a:pt x="712" y="3501"/>
                  </a:cubicBezTo>
                  <a:lnTo>
                    <a:pt x="712" y="3501"/>
                  </a:lnTo>
                  <a:cubicBezTo>
                    <a:pt x="1282" y="4124"/>
                    <a:pt x="1847" y="4752"/>
                    <a:pt x="2390" y="5404"/>
                  </a:cubicBezTo>
                  <a:cubicBezTo>
                    <a:pt x="2435" y="5458"/>
                    <a:pt x="2501" y="5483"/>
                    <a:pt x="2568" y="5483"/>
                  </a:cubicBezTo>
                  <a:cubicBezTo>
                    <a:pt x="2664" y="5483"/>
                    <a:pt x="2764" y="5432"/>
                    <a:pt x="2811" y="5348"/>
                  </a:cubicBezTo>
                  <a:cubicBezTo>
                    <a:pt x="3619" y="3919"/>
                    <a:pt x="4362" y="2460"/>
                    <a:pt x="5048" y="968"/>
                  </a:cubicBezTo>
                  <a:close/>
                  <a:moveTo>
                    <a:pt x="5038" y="0"/>
                  </a:moveTo>
                  <a:cubicBezTo>
                    <a:pt x="4956" y="0"/>
                    <a:pt x="4878" y="39"/>
                    <a:pt x="4835" y="134"/>
                  </a:cubicBezTo>
                  <a:cubicBezTo>
                    <a:pt x="4134" y="1704"/>
                    <a:pt x="3364" y="3239"/>
                    <a:pt x="2531" y="4743"/>
                  </a:cubicBezTo>
                  <a:cubicBezTo>
                    <a:pt x="1871" y="3967"/>
                    <a:pt x="1189" y="3207"/>
                    <a:pt x="479" y="2478"/>
                  </a:cubicBezTo>
                  <a:cubicBezTo>
                    <a:pt x="426" y="2424"/>
                    <a:pt x="364" y="2400"/>
                    <a:pt x="303" y="2400"/>
                  </a:cubicBezTo>
                  <a:cubicBezTo>
                    <a:pt x="147" y="2400"/>
                    <a:pt x="0" y="2554"/>
                    <a:pt x="42" y="2732"/>
                  </a:cubicBezTo>
                  <a:cubicBezTo>
                    <a:pt x="377" y="4168"/>
                    <a:pt x="592" y="5625"/>
                    <a:pt x="839" y="7080"/>
                  </a:cubicBezTo>
                  <a:cubicBezTo>
                    <a:pt x="851" y="7146"/>
                    <a:pt x="897" y="7186"/>
                    <a:pt x="952" y="7204"/>
                  </a:cubicBezTo>
                  <a:cubicBezTo>
                    <a:pt x="781" y="7246"/>
                    <a:pt x="847" y="7486"/>
                    <a:pt x="1002" y="7502"/>
                  </a:cubicBezTo>
                  <a:cubicBezTo>
                    <a:pt x="1567" y="7565"/>
                    <a:pt x="2141" y="7579"/>
                    <a:pt x="2715" y="7579"/>
                  </a:cubicBezTo>
                  <a:cubicBezTo>
                    <a:pt x="3178" y="7579"/>
                    <a:pt x="3643" y="7570"/>
                    <a:pt x="4104" y="7570"/>
                  </a:cubicBezTo>
                  <a:cubicBezTo>
                    <a:pt x="4286" y="7570"/>
                    <a:pt x="4467" y="7572"/>
                    <a:pt x="4648" y="7576"/>
                  </a:cubicBezTo>
                  <a:cubicBezTo>
                    <a:pt x="5863" y="7601"/>
                    <a:pt x="7078" y="7714"/>
                    <a:pt x="8292" y="7719"/>
                  </a:cubicBezTo>
                  <a:cubicBezTo>
                    <a:pt x="8419" y="7719"/>
                    <a:pt x="8500" y="7613"/>
                    <a:pt x="8516" y="7504"/>
                  </a:cubicBezTo>
                  <a:cubicBezTo>
                    <a:pt x="8555" y="7476"/>
                    <a:pt x="8590" y="7438"/>
                    <a:pt x="8609" y="7378"/>
                  </a:cubicBezTo>
                  <a:cubicBezTo>
                    <a:pt x="9121" y="5802"/>
                    <a:pt x="9292" y="4078"/>
                    <a:pt x="9416" y="2432"/>
                  </a:cubicBezTo>
                  <a:cubicBezTo>
                    <a:pt x="9429" y="2268"/>
                    <a:pt x="9281" y="2162"/>
                    <a:pt x="9135" y="2162"/>
                  </a:cubicBezTo>
                  <a:cubicBezTo>
                    <a:pt x="9066" y="2162"/>
                    <a:pt x="8998" y="2185"/>
                    <a:pt x="8948" y="2237"/>
                  </a:cubicBezTo>
                  <a:cubicBezTo>
                    <a:pt x="8233" y="2981"/>
                    <a:pt x="7597" y="3776"/>
                    <a:pt x="7022" y="4625"/>
                  </a:cubicBezTo>
                  <a:cubicBezTo>
                    <a:pt x="6459" y="3150"/>
                    <a:pt x="5895" y="1674"/>
                    <a:pt x="5334" y="199"/>
                  </a:cubicBezTo>
                  <a:cubicBezTo>
                    <a:pt x="5290" y="85"/>
                    <a:pt x="5159" y="0"/>
                    <a:pt x="5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6" name="Google Shape;1396;p46"/>
          <p:cNvGrpSpPr/>
          <p:nvPr/>
        </p:nvGrpSpPr>
        <p:grpSpPr>
          <a:xfrm rot="1840858">
            <a:off x="2016762" y="1935782"/>
            <a:ext cx="367816" cy="301078"/>
            <a:chOff x="7194125" y="2470757"/>
            <a:chExt cx="235750" cy="192975"/>
          </a:xfrm>
        </p:grpSpPr>
        <p:sp>
          <p:nvSpPr>
            <p:cNvPr id="1397" name="Google Shape;1397;p46"/>
            <p:cNvSpPr/>
            <p:nvPr/>
          </p:nvSpPr>
          <p:spPr>
            <a:xfrm>
              <a:off x="7211900" y="2494957"/>
              <a:ext cx="201950" cy="156725"/>
            </a:xfrm>
            <a:custGeom>
              <a:avLst/>
              <a:gdLst/>
              <a:ahLst/>
              <a:cxnLst/>
              <a:rect l="l" t="t" r="r" b="b"/>
              <a:pathLst>
                <a:path w="8078" h="6269" extrusionOk="0">
                  <a:moveTo>
                    <a:pt x="4337" y="0"/>
                  </a:moveTo>
                  <a:cubicBezTo>
                    <a:pt x="3651" y="1492"/>
                    <a:pt x="2908" y="2951"/>
                    <a:pt x="2100" y="4380"/>
                  </a:cubicBezTo>
                  <a:cubicBezTo>
                    <a:pt x="2053" y="4464"/>
                    <a:pt x="1953" y="4515"/>
                    <a:pt x="1857" y="4515"/>
                  </a:cubicBezTo>
                  <a:cubicBezTo>
                    <a:pt x="1790" y="4515"/>
                    <a:pt x="1724" y="4490"/>
                    <a:pt x="1679" y="4436"/>
                  </a:cubicBezTo>
                  <a:cubicBezTo>
                    <a:pt x="1137" y="3784"/>
                    <a:pt x="571" y="3156"/>
                    <a:pt x="1" y="2533"/>
                  </a:cubicBezTo>
                  <a:lnTo>
                    <a:pt x="1" y="2533"/>
                  </a:lnTo>
                  <a:cubicBezTo>
                    <a:pt x="211" y="3701"/>
                    <a:pt x="408" y="4872"/>
                    <a:pt x="511" y="6059"/>
                  </a:cubicBezTo>
                  <a:cubicBezTo>
                    <a:pt x="518" y="6120"/>
                    <a:pt x="490" y="6167"/>
                    <a:pt x="448" y="6202"/>
                  </a:cubicBezTo>
                  <a:cubicBezTo>
                    <a:pt x="1386" y="6050"/>
                    <a:pt x="2388" y="5987"/>
                    <a:pt x="3401" y="5987"/>
                  </a:cubicBezTo>
                  <a:cubicBezTo>
                    <a:pt x="4773" y="5987"/>
                    <a:pt x="6164" y="6102"/>
                    <a:pt x="7438" y="6269"/>
                  </a:cubicBezTo>
                  <a:cubicBezTo>
                    <a:pt x="7651" y="4923"/>
                    <a:pt x="7923" y="3604"/>
                    <a:pt x="8077" y="2253"/>
                  </a:cubicBezTo>
                  <a:lnTo>
                    <a:pt x="8077" y="2253"/>
                  </a:lnTo>
                  <a:cubicBezTo>
                    <a:pt x="7491" y="2923"/>
                    <a:pt x="6960" y="3629"/>
                    <a:pt x="6482" y="4387"/>
                  </a:cubicBezTo>
                  <a:cubicBezTo>
                    <a:pt x="6425" y="4477"/>
                    <a:pt x="6340" y="4518"/>
                    <a:pt x="6255" y="4518"/>
                  </a:cubicBezTo>
                  <a:cubicBezTo>
                    <a:pt x="6142" y="4518"/>
                    <a:pt x="6029" y="4445"/>
                    <a:pt x="5981" y="4320"/>
                  </a:cubicBezTo>
                  <a:cubicBezTo>
                    <a:pt x="5434" y="2881"/>
                    <a:pt x="4884" y="1440"/>
                    <a:pt x="4337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6"/>
            <p:cNvSpPr/>
            <p:nvPr/>
          </p:nvSpPr>
          <p:spPr>
            <a:xfrm>
              <a:off x="7194125" y="2470757"/>
              <a:ext cx="235750" cy="192975"/>
            </a:xfrm>
            <a:custGeom>
              <a:avLst/>
              <a:gdLst/>
              <a:ahLst/>
              <a:cxnLst/>
              <a:rect l="l" t="t" r="r" b="b"/>
              <a:pathLst>
                <a:path w="9430" h="7719" extrusionOk="0">
                  <a:moveTo>
                    <a:pt x="5048" y="968"/>
                  </a:moveTo>
                  <a:cubicBezTo>
                    <a:pt x="5595" y="2409"/>
                    <a:pt x="6145" y="3849"/>
                    <a:pt x="6692" y="5288"/>
                  </a:cubicBezTo>
                  <a:cubicBezTo>
                    <a:pt x="6740" y="5413"/>
                    <a:pt x="6852" y="5486"/>
                    <a:pt x="6965" y="5486"/>
                  </a:cubicBezTo>
                  <a:cubicBezTo>
                    <a:pt x="7050" y="5486"/>
                    <a:pt x="7135" y="5445"/>
                    <a:pt x="7193" y="5355"/>
                  </a:cubicBezTo>
                  <a:cubicBezTo>
                    <a:pt x="7671" y="4597"/>
                    <a:pt x="8202" y="3891"/>
                    <a:pt x="8788" y="3221"/>
                  </a:cubicBezTo>
                  <a:lnTo>
                    <a:pt x="8788" y="3221"/>
                  </a:lnTo>
                  <a:cubicBezTo>
                    <a:pt x="8634" y="4573"/>
                    <a:pt x="8362" y="5891"/>
                    <a:pt x="8149" y="7237"/>
                  </a:cubicBezTo>
                  <a:cubicBezTo>
                    <a:pt x="6874" y="7071"/>
                    <a:pt x="5482" y="6955"/>
                    <a:pt x="4108" y="6955"/>
                  </a:cubicBezTo>
                  <a:cubicBezTo>
                    <a:pt x="3097" y="6955"/>
                    <a:pt x="2096" y="7018"/>
                    <a:pt x="1159" y="7170"/>
                  </a:cubicBezTo>
                  <a:cubicBezTo>
                    <a:pt x="1201" y="7135"/>
                    <a:pt x="1229" y="7088"/>
                    <a:pt x="1221" y="7027"/>
                  </a:cubicBezTo>
                  <a:cubicBezTo>
                    <a:pt x="1118" y="5840"/>
                    <a:pt x="921" y="4669"/>
                    <a:pt x="712" y="3501"/>
                  </a:cubicBezTo>
                  <a:lnTo>
                    <a:pt x="712" y="3501"/>
                  </a:lnTo>
                  <a:cubicBezTo>
                    <a:pt x="1282" y="4124"/>
                    <a:pt x="1847" y="4752"/>
                    <a:pt x="2390" y="5404"/>
                  </a:cubicBezTo>
                  <a:cubicBezTo>
                    <a:pt x="2435" y="5458"/>
                    <a:pt x="2501" y="5483"/>
                    <a:pt x="2568" y="5483"/>
                  </a:cubicBezTo>
                  <a:cubicBezTo>
                    <a:pt x="2664" y="5483"/>
                    <a:pt x="2764" y="5432"/>
                    <a:pt x="2811" y="5348"/>
                  </a:cubicBezTo>
                  <a:cubicBezTo>
                    <a:pt x="3619" y="3919"/>
                    <a:pt x="4362" y="2460"/>
                    <a:pt x="5048" y="968"/>
                  </a:cubicBezTo>
                  <a:close/>
                  <a:moveTo>
                    <a:pt x="5038" y="0"/>
                  </a:moveTo>
                  <a:cubicBezTo>
                    <a:pt x="4956" y="0"/>
                    <a:pt x="4878" y="39"/>
                    <a:pt x="4835" y="134"/>
                  </a:cubicBezTo>
                  <a:cubicBezTo>
                    <a:pt x="4134" y="1704"/>
                    <a:pt x="3364" y="3239"/>
                    <a:pt x="2531" y="4743"/>
                  </a:cubicBezTo>
                  <a:cubicBezTo>
                    <a:pt x="1871" y="3967"/>
                    <a:pt x="1189" y="3207"/>
                    <a:pt x="479" y="2478"/>
                  </a:cubicBezTo>
                  <a:cubicBezTo>
                    <a:pt x="426" y="2424"/>
                    <a:pt x="364" y="2400"/>
                    <a:pt x="303" y="2400"/>
                  </a:cubicBezTo>
                  <a:cubicBezTo>
                    <a:pt x="147" y="2400"/>
                    <a:pt x="0" y="2554"/>
                    <a:pt x="42" y="2732"/>
                  </a:cubicBezTo>
                  <a:cubicBezTo>
                    <a:pt x="377" y="4168"/>
                    <a:pt x="592" y="5625"/>
                    <a:pt x="839" y="7080"/>
                  </a:cubicBezTo>
                  <a:cubicBezTo>
                    <a:pt x="851" y="7146"/>
                    <a:pt x="897" y="7186"/>
                    <a:pt x="952" y="7204"/>
                  </a:cubicBezTo>
                  <a:cubicBezTo>
                    <a:pt x="781" y="7246"/>
                    <a:pt x="847" y="7486"/>
                    <a:pt x="1002" y="7502"/>
                  </a:cubicBezTo>
                  <a:cubicBezTo>
                    <a:pt x="1567" y="7565"/>
                    <a:pt x="2141" y="7579"/>
                    <a:pt x="2715" y="7579"/>
                  </a:cubicBezTo>
                  <a:cubicBezTo>
                    <a:pt x="3178" y="7579"/>
                    <a:pt x="3643" y="7570"/>
                    <a:pt x="4104" y="7570"/>
                  </a:cubicBezTo>
                  <a:cubicBezTo>
                    <a:pt x="4286" y="7570"/>
                    <a:pt x="4467" y="7572"/>
                    <a:pt x="4648" y="7576"/>
                  </a:cubicBezTo>
                  <a:cubicBezTo>
                    <a:pt x="5863" y="7601"/>
                    <a:pt x="7078" y="7714"/>
                    <a:pt x="8292" y="7719"/>
                  </a:cubicBezTo>
                  <a:cubicBezTo>
                    <a:pt x="8419" y="7719"/>
                    <a:pt x="8500" y="7613"/>
                    <a:pt x="8516" y="7504"/>
                  </a:cubicBezTo>
                  <a:cubicBezTo>
                    <a:pt x="8555" y="7476"/>
                    <a:pt x="8590" y="7438"/>
                    <a:pt x="8609" y="7378"/>
                  </a:cubicBezTo>
                  <a:cubicBezTo>
                    <a:pt x="9121" y="5802"/>
                    <a:pt x="9292" y="4078"/>
                    <a:pt x="9416" y="2432"/>
                  </a:cubicBezTo>
                  <a:cubicBezTo>
                    <a:pt x="9429" y="2268"/>
                    <a:pt x="9281" y="2162"/>
                    <a:pt x="9135" y="2162"/>
                  </a:cubicBezTo>
                  <a:cubicBezTo>
                    <a:pt x="9066" y="2162"/>
                    <a:pt x="8998" y="2185"/>
                    <a:pt x="8948" y="2237"/>
                  </a:cubicBezTo>
                  <a:cubicBezTo>
                    <a:pt x="8233" y="2981"/>
                    <a:pt x="7597" y="3776"/>
                    <a:pt x="7022" y="4625"/>
                  </a:cubicBezTo>
                  <a:cubicBezTo>
                    <a:pt x="6459" y="3150"/>
                    <a:pt x="5895" y="1674"/>
                    <a:pt x="5334" y="199"/>
                  </a:cubicBezTo>
                  <a:cubicBezTo>
                    <a:pt x="5290" y="85"/>
                    <a:pt x="5159" y="0"/>
                    <a:pt x="5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9" name="Google Shape;1399;p46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1400" name="Google Shape;1400;p46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401" name="Google Shape;1401;p46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6">
              <a:hlinkClick r:id="" action="ppaction://hlinkshowjump?jump=previousslide"/>
            </p:cNvPr>
            <p:cNvSpPr/>
            <p:nvPr/>
          </p:nvSpPr>
          <p:spPr>
            <a:xfrm flipH="1">
              <a:off x="833551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6">
              <a:hlinkClick r:id="rId3" action="ppaction://hlinksldjump"/>
            </p:cNvPr>
            <p:cNvSpPr/>
            <p:nvPr/>
          </p:nvSpPr>
          <p:spPr>
            <a:xfrm>
              <a:off x="4405006" y="4772876"/>
              <a:ext cx="235934" cy="204890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37"/>
          <p:cNvSpPr txBox="1">
            <a:spLocks noGrp="1"/>
          </p:cNvSpPr>
          <p:nvPr>
            <p:ph type="ctrTitle"/>
          </p:nvPr>
        </p:nvSpPr>
        <p:spPr>
          <a:xfrm flipH="1">
            <a:off x="1828800" y="1057400"/>
            <a:ext cx="5044375" cy="14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Gracias!</a:t>
            </a:r>
            <a:endParaRPr dirty="0"/>
          </a:p>
        </p:txBody>
      </p:sp>
      <p:sp>
        <p:nvSpPr>
          <p:cNvPr id="930" name="Google Shape;930;p37"/>
          <p:cNvSpPr txBox="1">
            <a:spLocks noGrp="1"/>
          </p:cNvSpPr>
          <p:nvPr>
            <p:ph type="subTitle" idx="1"/>
          </p:nvPr>
        </p:nvSpPr>
        <p:spPr>
          <a:xfrm flipH="1">
            <a:off x="2649475" y="2513525"/>
            <a:ext cx="38451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Shi tiene preguntitas no las haga :D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5" name="Google Shape;915;p36"/>
          <p:cNvGrpSpPr/>
          <p:nvPr/>
        </p:nvGrpSpPr>
        <p:grpSpPr>
          <a:xfrm>
            <a:off x="909177" y="598485"/>
            <a:ext cx="7158440" cy="921454"/>
            <a:chOff x="7728915" y="2370420"/>
            <a:chExt cx="1034472" cy="222546"/>
          </a:xfrm>
        </p:grpSpPr>
        <p:sp>
          <p:nvSpPr>
            <p:cNvPr id="916" name="Google Shape;916;p36"/>
            <p:cNvSpPr/>
            <p:nvPr/>
          </p:nvSpPr>
          <p:spPr>
            <a:xfrm>
              <a:off x="7737238" y="2413890"/>
              <a:ext cx="167201" cy="172874"/>
            </a:xfrm>
            <a:custGeom>
              <a:avLst/>
              <a:gdLst/>
              <a:ahLst/>
              <a:cxnLst/>
              <a:rect l="l" t="t" r="r" b="b"/>
              <a:pathLst>
                <a:path w="3154" h="3261" extrusionOk="0">
                  <a:moveTo>
                    <a:pt x="2396" y="0"/>
                  </a:moveTo>
                  <a:cubicBezTo>
                    <a:pt x="2396" y="27"/>
                    <a:pt x="2379" y="54"/>
                    <a:pt x="2341" y="55"/>
                  </a:cubicBezTo>
                  <a:cubicBezTo>
                    <a:pt x="2153" y="65"/>
                    <a:pt x="1962" y="69"/>
                    <a:pt x="1769" y="69"/>
                  </a:cubicBezTo>
                  <a:cubicBezTo>
                    <a:pt x="1251" y="69"/>
                    <a:pt x="725" y="38"/>
                    <a:pt x="217" y="3"/>
                  </a:cubicBezTo>
                  <a:lnTo>
                    <a:pt x="217" y="3"/>
                  </a:lnTo>
                  <a:cubicBezTo>
                    <a:pt x="557" y="612"/>
                    <a:pt x="989" y="1160"/>
                    <a:pt x="1436" y="1696"/>
                  </a:cubicBezTo>
                  <a:cubicBezTo>
                    <a:pt x="1452" y="1716"/>
                    <a:pt x="1453" y="1739"/>
                    <a:pt x="1445" y="1759"/>
                  </a:cubicBezTo>
                  <a:cubicBezTo>
                    <a:pt x="1459" y="1781"/>
                    <a:pt x="1461" y="1812"/>
                    <a:pt x="1437" y="1838"/>
                  </a:cubicBezTo>
                  <a:cubicBezTo>
                    <a:pt x="978" y="2326"/>
                    <a:pt x="493" y="2807"/>
                    <a:pt x="1" y="3261"/>
                  </a:cubicBezTo>
                  <a:cubicBezTo>
                    <a:pt x="1049" y="3215"/>
                    <a:pt x="2102" y="3223"/>
                    <a:pt x="3153" y="3218"/>
                  </a:cubicBezTo>
                  <a:cubicBezTo>
                    <a:pt x="2894" y="3063"/>
                    <a:pt x="2646" y="2892"/>
                    <a:pt x="2419" y="2690"/>
                  </a:cubicBezTo>
                  <a:cubicBezTo>
                    <a:pt x="2407" y="2678"/>
                    <a:pt x="2405" y="2665"/>
                    <a:pt x="2407" y="2651"/>
                  </a:cubicBezTo>
                  <a:cubicBezTo>
                    <a:pt x="2397" y="2633"/>
                    <a:pt x="2398" y="2610"/>
                    <a:pt x="2412" y="2594"/>
                  </a:cubicBezTo>
                  <a:cubicBezTo>
                    <a:pt x="2411" y="2589"/>
                    <a:pt x="2409" y="2584"/>
                    <a:pt x="2409" y="2580"/>
                  </a:cubicBezTo>
                  <a:cubicBezTo>
                    <a:pt x="2396" y="2032"/>
                    <a:pt x="2454" y="1483"/>
                    <a:pt x="2449" y="935"/>
                  </a:cubicBezTo>
                  <a:cubicBezTo>
                    <a:pt x="2448" y="622"/>
                    <a:pt x="2435" y="311"/>
                    <a:pt x="24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6"/>
            <p:cNvSpPr/>
            <p:nvPr/>
          </p:nvSpPr>
          <p:spPr>
            <a:xfrm>
              <a:off x="8619035" y="2410179"/>
              <a:ext cx="135129" cy="175312"/>
            </a:xfrm>
            <a:custGeom>
              <a:avLst/>
              <a:gdLst/>
              <a:ahLst/>
              <a:cxnLst/>
              <a:rect l="l" t="t" r="r" b="b"/>
              <a:pathLst>
                <a:path w="2549" h="3307" extrusionOk="0">
                  <a:moveTo>
                    <a:pt x="2549" y="1"/>
                  </a:moveTo>
                  <a:cubicBezTo>
                    <a:pt x="2390" y="76"/>
                    <a:pt x="2205" y="93"/>
                    <a:pt x="2017" y="93"/>
                  </a:cubicBezTo>
                  <a:cubicBezTo>
                    <a:pt x="1859" y="93"/>
                    <a:pt x="1699" y="81"/>
                    <a:pt x="1549" y="79"/>
                  </a:cubicBezTo>
                  <a:cubicBezTo>
                    <a:pt x="1232" y="75"/>
                    <a:pt x="915" y="70"/>
                    <a:pt x="599" y="49"/>
                  </a:cubicBezTo>
                  <a:lnTo>
                    <a:pt x="599" y="49"/>
                  </a:lnTo>
                  <a:cubicBezTo>
                    <a:pt x="661" y="877"/>
                    <a:pt x="712" y="1715"/>
                    <a:pt x="657" y="2538"/>
                  </a:cubicBezTo>
                  <a:cubicBezTo>
                    <a:pt x="663" y="2551"/>
                    <a:pt x="663" y="2565"/>
                    <a:pt x="652" y="2581"/>
                  </a:cubicBezTo>
                  <a:cubicBezTo>
                    <a:pt x="462" y="2837"/>
                    <a:pt x="234" y="3084"/>
                    <a:pt x="0" y="3306"/>
                  </a:cubicBezTo>
                  <a:cubicBezTo>
                    <a:pt x="511" y="3251"/>
                    <a:pt x="1028" y="3230"/>
                    <a:pt x="1544" y="3230"/>
                  </a:cubicBezTo>
                  <a:cubicBezTo>
                    <a:pt x="1873" y="3230"/>
                    <a:pt x="2202" y="3239"/>
                    <a:pt x="2530" y="3253"/>
                  </a:cubicBezTo>
                  <a:cubicBezTo>
                    <a:pt x="2365" y="3056"/>
                    <a:pt x="2233" y="2834"/>
                    <a:pt x="2080" y="2627"/>
                  </a:cubicBezTo>
                  <a:cubicBezTo>
                    <a:pt x="1864" y="2332"/>
                    <a:pt x="1625" y="2062"/>
                    <a:pt x="1376" y="1795"/>
                  </a:cubicBezTo>
                  <a:cubicBezTo>
                    <a:pt x="1336" y="1752"/>
                    <a:pt x="1365" y="1698"/>
                    <a:pt x="1407" y="1686"/>
                  </a:cubicBezTo>
                  <a:cubicBezTo>
                    <a:pt x="1379" y="1671"/>
                    <a:pt x="1363" y="1632"/>
                    <a:pt x="1391" y="1599"/>
                  </a:cubicBezTo>
                  <a:cubicBezTo>
                    <a:pt x="1796" y="1113"/>
                    <a:pt x="2189" y="627"/>
                    <a:pt x="2534" y="94"/>
                  </a:cubicBezTo>
                  <a:cubicBezTo>
                    <a:pt x="2511" y="65"/>
                    <a:pt x="2507" y="21"/>
                    <a:pt x="25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6"/>
            <p:cNvSpPr/>
            <p:nvPr/>
          </p:nvSpPr>
          <p:spPr>
            <a:xfrm>
              <a:off x="7869820" y="2375244"/>
              <a:ext cx="779814" cy="175100"/>
            </a:xfrm>
            <a:custGeom>
              <a:avLst/>
              <a:gdLst/>
              <a:ahLst/>
              <a:cxnLst/>
              <a:rect l="l" t="t" r="r" b="b"/>
              <a:pathLst>
                <a:path w="14710" h="330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7"/>
                    <a:pt x="7" y="14"/>
                    <a:pt x="7" y="21"/>
                  </a:cubicBezTo>
                  <a:cubicBezTo>
                    <a:pt x="129" y="1078"/>
                    <a:pt x="213" y="2253"/>
                    <a:pt x="1" y="3303"/>
                  </a:cubicBezTo>
                  <a:cubicBezTo>
                    <a:pt x="1471" y="3229"/>
                    <a:pt x="2946" y="3217"/>
                    <a:pt x="4421" y="3217"/>
                  </a:cubicBezTo>
                  <a:cubicBezTo>
                    <a:pt x="5090" y="3217"/>
                    <a:pt x="5759" y="3220"/>
                    <a:pt x="6427" y="3220"/>
                  </a:cubicBezTo>
                  <a:cubicBezTo>
                    <a:pt x="6695" y="3220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5"/>
                    <a:pt x="13939" y="3242"/>
                  </a:cubicBezTo>
                  <a:cubicBezTo>
                    <a:pt x="13952" y="3228"/>
                    <a:pt x="13972" y="3220"/>
                    <a:pt x="13992" y="3220"/>
                  </a:cubicBezTo>
                  <a:cubicBezTo>
                    <a:pt x="14011" y="3220"/>
                    <a:pt x="14031" y="3228"/>
                    <a:pt x="14042" y="3243"/>
                  </a:cubicBezTo>
                  <a:cubicBezTo>
                    <a:pt x="14185" y="3244"/>
                    <a:pt x="14330" y="3245"/>
                    <a:pt x="14474" y="3247"/>
                  </a:cubicBezTo>
                  <a:cubicBezTo>
                    <a:pt x="14477" y="3228"/>
                    <a:pt x="14492" y="3211"/>
                    <a:pt x="14518" y="3210"/>
                  </a:cubicBezTo>
                  <a:cubicBezTo>
                    <a:pt x="14559" y="3209"/>
                    <a:pt x="14601" y="3207"/>
                    <a:pt x="14642" y="3207"/>
                  </a:cubicBezTo>
                  <a:lnTo>
                    <a:pt x="14670" y="3207"/>
                  </a:lnTo>
                  <a:cubicBezTo>
                    <a:pt x="14682" y="3197"/>
                    <a:pt x="14693" y="3186"/>
                    <a:pt x="14705" y="3177"/>
                  </a:cubicBezTo>
                  <a:lnTo>
                    <a:pt x="14710" y="3175"/>
                  </a:lnTo>
                  <a:cubicBezTo>
                    <a:pt x="14632" y="2149"/>
                    <a:pt x="14635" y="1119"/>
                    <a:pt x="14546" y="93"/>
                  </a:cubicBezTo>
                  <a:lnTo>
                    <a:pt x="14543" y="93"/>
                  </a:lnTo>
                  <a:cubicBezTo>
                    <a:pt x="13973" y="100"/>
                    <a:pt x="13402" y="103"/>
                    <a:pt x="12831" y="103"/>
                  </a:cubicBezTo>
                  <a:cubicBezTo>
                    <a:pt x="10957" y="103"/>
                    <a:pt x="9082" y="71"/>
                    <a:pt x="7210" y="57"/>
                  </a:cubicBezTo>
                  <a:cubicBezTo>
                    <a:pt x="5992" y="49"/>
                    <a:pt x="4772" y="38"/>
                    <a:pt x="3553" y="32"/>
                  </a:cubicBezTo>
                  <a:cubicBezTo>
                    <a:pt x="3436" y="31"/>
                    <a:pt x="3319" y="31"/>
                    <a:pt x="3202" y="31"/>
                  </a:cubicBezTo>
                  <a:cubicBezTo>
                    <a:pt x="2695" y="31"/>
                    <a:pt x="2186" y="36"/>
                    <a:pt x="1677" y="36"/>
                  </a:cubicBezTo>
                  <a:cubicBezTo>
                    <a:pt x="1118" y="36"/>
                    <a:pt x="558" y="29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6"/>
            <p:cNvSpPr/>
            <p:nvPr/>
          </p:nvSpPr>
          <p:spPr>
            <a:xfrm>
              <a:off x="8615165" y="2551455"/>
              <a:ext cx="25234" cy="25022"/>
            </a:xfrm>
            <a:custGeom>
              <a:avLst/>
              <a:gdLst/>
              <a:ahLst/>
              <a:cxnLst/>
              <a:rect l="l" t="t" r="r" b="b"/>
              <a:pathLst>
                <a:path w="476" h="472" extrusionOk="0">
                  <a:moveTo>
                    <a:pt x="476" y="0"/>
                  </a:moveTo>
                  <a:cubicBezTo>
                    <a:pt x="470" y="3"/>
                    <a:pt x="464" y="5"/>
                    <a:pt x="458" y="5"/>
                  </a:cubicBezTo>
                  <a:cubicBezTo>
                    <a:pt x="305" y="4"/>
                    <a:pt x="152" y="3"/>
                    <a:pt x="0" y="2"/>
                  </a:cubicBezTo>
                  <a:lnTo>
                    <a:pt x="0" y="2"/>
                  </a:lnTo>
                  <a:cubicBezTo>
                    <a:pt x="24" y="156"/>
                    <a:pt x="29" y="315"/>
                    <a:pt x="15" y="471"/>
                  </a:cubicBezTo>
                  <a:cubicBezTo>
                    <a:pt x="159" y="308"/>
                    <a:pt x="313" y="147"/>
                    <a:pt x="4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7873107" y="2555696"/>
              <a:ext cx="41085" cy="27513"/>
            </a:xfrm>
            <a:custGeom>
              <a:avLst/>
              <a:gdLst/>
              <a:ahLst/>
              <a:cxnLst/>
              <a:rect l="l" t="t" r="r" b="b"/>
              <a:pathLst>
                <a:path w="775" h="519" extrusionOk="0">
                  <a:moveTo>
                    <a:pt x="1" y="0"/>
                  </a:moveTo>
                  <a:cubicBezTo>
                    <a:pt x="259" y="173"/>
                    <a:pt x="513" y="351"/>
                    <a:pt x="774" y="518"/>
                  </a:cubicBezTo>
                  <a:cubicBezTo>
                    <a:pt x="754" y="347"/>
                    <a:pt x="748" y="174"/>
                    <a:pt x="762" y="2"/>
                  </a:cubicBezTo>
                  <a:cubicBezTo>
                    <a:pt x="508" y="2"/>
                    <a:pt x="255" y="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8691290" y="2406733"/>
              <a:ext cx="72097" cy="92931"/>
            </a:xfrm>
            <a:custGeom>
              <a:avLst/>
              <a:gdLst/>
              <a:ahLst/>
              <a:cxnLst/>
              <a:rect l="l" t="t" r="r" b="b"/>
              <a:pathLst>
                <a:path w="1360" h="1753" extrusionOk="0">
                  <a:moveTo>
                    <a:pt x="1202" y="1"/>
                  </a:moveTo>
                  <a:lnTo>
                    <a:pt x="1186" y="66"/>
                  </a:lnTo>
                  <a:cubicBezTo>
                    <a:pt x="1144" y="86"/>
                    <a:pt x="1148" y="130"/>
                    <a:pt x="1171" y="159"/>
                  </a:cubicBezTo>
                  <a:cubicBezTo>
                    <a:pt x="826" y="692"/>
                    <a:pt x="433" y="1178"/>
                    <a:pt x="28" y="1664"/>
                  </a:cubicBezTo>
                  <a:cubicBezTo>
                    <a:pt x="0" y="1697"/>
                    <a:pt x="15" y="1736"/>
                    <a:pt x="44" y="1751"/>
                  </a:cubicBezTo>
                  <a:lnTo>
                    <a:pt x="86" y="1753"/>
                  </a:lnTo>
                  <a:cubicBezTo>
                    <a:pt x="92" y="1751"/>
                    <a:pt x="98" y="1746"/>
                    <a:pt x="104" y="1741"/>
                  </a:cubicBezTo>
                  <a:cubicBezTo>
                    <a:pt x="597" y="1303"/>
                    <a:pt x="1003" y="759"/>
                    <a:pt x="1337" y="191"/>
                  </a:cubicBezTo>
                  <a:cubicBezTo>
                    <a:pt x="1359" y="152"/>
                    <a:pt x="1344" y="116"/>
                    <a:pt x="1318" y="96"/>
                  </a:cubicBezTo>
                  <a:cubicBezTo>
                    <a:pt x="1321" y="62"/>
                    <a:pt x="1296" y="30"/>
                    <a:pt x="1264" y="19"/>
                  </a:cubicBezTo>
                  <a:cubicBezTo>
                    <a:pt x="1244" y="11"/>
                    <a:pt x="1223" y="5"/>
                    <a:pt x="1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6"/>
            <p:cNvSpPr/>
            <p:nvPr/>
          </p:nvSpPr>
          <p:spPr>
            <a:xfrm>
              <a:off x="7728915" y="2370420"/>
              <a:ext cx="1031411" cy="222546"/>
            </a:xfrm>
            <a:custGeom>
              <a:avLst/>
              <a:gdLst/>
              <a:ahLst/>
              <a:cxnLst/>
              <a:rect l="l" t="t" r="r" b="b"/>
              <a:pathLst>
                <a:path w="19456" h="4198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6" y="120"/>
                    <a:pt x="3776" y="127"/>
                    <a:pt x="4335" y="127"/>
                  </a:cubicBezTo>
                  <a:cubicBezTo>
                    <a:pt x="4844" y="127"/>
                    <a:pt x="5353" y="122"/>
                    <a:pt x="5860" y="122"/>
                  </a:cubicBezTo>
                  <a:cubicBezTo>
                    <a:pt x="5977" y="122"/>
                    <a:pt x="6094" y="122"/>
                    <a:pt x="6211" y="123"/>
                  </a:cubicBezTo>
                  <a:cubicBezTo>
                    <a:pt x="7430" y="129"/>
                    <a:pt x="8650" y="140"/>
                    <a:pt x="9868" y="148"/>
                  </a:cubicBezTo>
                  <a:cubicBezTo>
                    <a:pt x="11740" y="162"/>
                    <a:pt x="13615" y="194"/>
                    <a:pt x="15489" y="194"/>
                  </a:cubicBezTo>
                  <a:cubicBezTo>
                    <a:pt x="16060" y="194"/>
                    <a:pt x="16631" y="191"/>
                    <a:pt x="17201" y="184"/>
                  </a:cubicBezTo>
                  <a:lnTo>
                    <a:pt x="17204" y="184"/>
                  </a:lnTo>
                  <a:cubicBezTo>
                    <a:pt x="17293" y="1210"/>
                    <a:pt x="17290" y="2239"/>
                    <a:pt x="17368" y="3266"/>
                  </a:cubicBezTo>
                  <a:lnTo>
                    <a:pt x="17363" y="3268"/>
                  </a:lnTo>
                  <a:cubicBezTo>
                    <a:pt x="17351" y="3277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8"/>
                  </a:cubicBezTo>
                  <a:cubicBezTo>
                    <a:pt x="16988" y="3336"/>
                    <a:pt x="16843" y="3335"/>
                    <a:pt x="16699" y="3334"/>
                  </a:cubicBezTo>
                  <a:cubicBezTo>
                    <a:pt x="16688" y="3319"/>
                    <a:pt x="16669" y="3311"/>
                    <a:pt x="16650" y="3311"/>
                  </a:cubicBezTo>
                  <a:cubicBezTo>
                    <a:pt x="16630" y="3311"/>
                    <a:pt x="16610" y="3319"/>
                    <a:pt x="16597" y="3333"/>
                  </a:cubicBezTo>
                  <a:cubicBezTo>
                    <a:pt x="14907" y="3316"/>
                    <a:pt x="13217" y="3306"/>
                    <a:pt x="11527" y="3306"/>
                  </a:cubicBezTo>
                  <a:cubicBezTo>
                    <a:pt x="10981" y="3306"/>
                    <a:pt x="10436" y="3307"/>
                    <a:pt x="9890" y="3309"/>
                  </a:cubicBezTo>
                  <a:cubicBezTo>
                    <a:pt x="9622" y="3310"/>
                    <a:pt x="9354" y="3311"/>
                    <a:pt x="9085" y="3311"/>
                  </a:cubicBezTo>
                  <a:cubicBezTo>
                    <a:pt x="8417" y="3311"/>
                    <a:pt x="7748" y="3308"/>
                    <a:pt x="7079" y="3308"/>
                  </a:cubicBezTo>
                  <a:cubicBezTo>
                    <a:pt x="5605" y="3308"/>
                    <a:pt x="4130" y="3320"/>
                    <a:pt x="2659" y="3394"/>
                  </a:cubicBezTo>
                  <a:cubicBezTo>
                    <a:pt x="2871" y="2344"/>
                    <a:pt x="2787" y="1169"/>
                    <a:pt x="2665" y="112"/>
                  </a:cubicBezTo>
                  <a:cubicBezTo>
                    <a:pt x="2665" y="105"/>
                    <a:pt x="2662" y="98"/>
                    <a:pt x="2659" y="92"/>
                  </a:cubicBezTo>
                  <a:close/>
                  <a:moveTo>
                    <a:pt x="17194" y="3415"/>
                  </a:moveTo>
                  <a:cubicBezTo>
                    <a:pt x="17031" y="3562"/>
                    <a:pt x="16877" y="3723"/>
                    <a:pt x="16733" y="3886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0"/>
                  </a:cubicBezTo>
                  <a:cubicBezTo>
                    <a:pt x="17182" y="3420"/>
                    <a:pt x="17188" y="3418"/>
                    <a:pt x="17194" y="3415"/>
                  </a:cubicBezTo>
                  <a:close/>
                  <a:moveTo>
                    <a:pt x="2721" y="3495"/>
                  </a:moveTo>
                  <a:lnTo>
                    <a:pt x="2721" y="3495"/>
                  </a:lnTo>
                  <a:cubicBezTo>
                    <a:pt x="2975" y="3497"/>
                    <a:pt x="3228" y="3497"/>
                    <a:pt x="3482" y="3497"/>
                  </a:cubicBezTo>
                  <a:cubicBezTo>
                    <a:pt x="3468" y="3669"/>
                    <a:pt x="3474" y="3842"/>
                    <a:pt x="3494" y="4013"/>
                  </a:cubicBezTo>
                  <a:cubicBezTo>
                    <a:pt x="3233" y="3846"/>
                    <a:pt x="2979" y="3668"/>
                    <a:pt x="2721" y="3495"/>
                  </a:cubicBezTo>
                  <a:close/>
                  <a:moveTo>
                    <a:pt x="3773" y="0"/>
                  </a:moveTo>
                  <a:cubicBezTo>
                    <a:pt x="3374" y="0"/>
                    <a:pt x="2976" y="6"/>
                    <a:pt x="2580" y="24"/>
                  </a:cubicBezTo>
                  <a:cubicBezTo>
                    <a:pt x="2563" y="25"/>
                    <a:pt x="2553" y="36"/>
                    <a:pt x="2550" y="48"/>
                  </a:cubicBezTo>
                  <a:cubicBezTo>
                    <a:pt x="2528" y="59"/>
                    <a:pt x="2513" y="79"/>
                    <a:pt x="2516" y="111"/>
                  </a:cubicBezTo>
                  <a:cubicBezTo>
                    <a:pt x="2537" y="347"/>
                    <a:pt x="2556" y="584"/>
                    <a:pt x="2572" y="819"/>
                  </a:cubicBezTo>
                  <a:cubicBezTo>
                    <a:pt x="2592" y="1131"/>
                    <a:pt x="2605" y="1442"/>
                    <a:pt x="2607" y="1755"/>
                  </a:cubicBezTo>
                  <a:cubicBezTo>
                    <a:pt x="2611" y="2303"/>
                    <a:pt x="2553" y="2852"/>
                    <a:pt x="2566" y="3399"/>
                  </a:cubicBezTo>
                  <a:cubicBezTo>
                    <a:pt x="2566" y="3404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4"/>
                    <a:pt x="2564" y="3498"/>
                    <a:pt x="2576" y="3509"/>
                  </a:cubicBezTo>
                  <a:cubicBezTo>
                    <a:pt x="2803" y="3712"/>
                    <a:pt x="3051" y="3882"/>
                    <a:pt x="3310" y="4037"/>
                  </a:cubicBezTo>
                  <a:cubicBezTo>
                    <a:pt x="2260" y="4043"/>
                    <a:pt x="1207" y="4034"/>
                    <a:pt x="158" y="4081"/>
                  </a:cubicBezTo>
                  <a:cubicBezTo>
                    <a:pt x="650" y="3627"/>
                    <a:pt x="1136" y="3146"/>
                    <a:pt x="1594" y="2658"/>
                  </a:cubicBezTo>
                  <a:cubicBezTo>
                    <a:pt x="1619" y="2631"/>
                    <a:pt x="1616" y="2601"/>
                    <a:pt x="1602" y="2579"/>
                  </a:cubicBezTo>
                  <a:cubicBezTo>
                    <a:pt x="1610" y="2559"/>
                    <a:pt x="1610" y="2536"/>
                    <a:pt x="1593" y="2516"/>
                  </a:cubicBezTo>
                  <a:cubicBezTo>
                    <a:pt x="1146" y="1980"/>
                    <a:pt x="716" y="1432"/>
                    <a:pt x="374" y="822"/>
                  </a:cubicBezTo>
                  <a:lnTo>
                    <a:pt x="374" y="822"/>
                  </a:lnTo>
                  <a:cubicBezTo>
                    <a:pt x="887" y="857"/>
                    <a:pt x="1416" y="889"/>
                    <a:pt x="1937" y="889"/>
                  </a:cubicBezTo>
                  <a:cubicBezTo>
                    <a:pt x="2125" y="889"/>
                    <a:pt x="2313" y="884"/>
                    <a:pt x="2498" y="875"/>
                  </a:cubicBezTo>
                  <a:cubicBezTo>
                    <a:pt x="2536" y="873"/>
                    <a:pt x="2553" y="847"/>
                    <a:pt x="2553" y="820"/>
                  </a:cubicBezTo>
                  <a:cubicBezTo>
                    <a:pt x="2553" y="793"/>
                    <a:pt x="2535" y="766"/>
                    <a:pt x="2498" y="762"/>
                  </a:cubicBezTo>
                  <a:cubicBezTo>
                    <a:pt x="2059" y="717"/>
                    <a:pt x="1605" y="704"/>
                    <a:pt x="1154" y="704"/>
                  </a:cubicBezTo>
                  <a:cubicBezTo>
                    <a:pt x="878" y="704"/>
                    <a:pt x="603" y="709"/>
                    <a:pt x="333" y="715"/>
                  </a:cubicBezTo>
                  <a:cubicBezTo>
                    <a:pt x="320" y="715"/>
                    <a:pt x="311" y="719"/>
                    <a:pt x="301" y="725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10"/>
                  </a:cubicBezTo>
                  <a:cubicBezTo>
                    <a:pt x="582" y="1447"/>
                    <a:pt x="973" y="2057"/>
                    <a:pt x="1487" y="2575"/>
                  </a:cubicBezTo>
                  <a:cubicBezTo>
                    <a:pt x="989" y="3022"/>
                    <a:pt x="505" y="3513"/>
                    <a:pt x="67" y="4018"/>
                  </a:cubicBezTo>
                  <a:cubicBezTo>
                    <a:pt x="47" y="4040"/>
                    <a:pt x="50" y="4066"/>
                    <a:pt x="63" y="4085"/>
                  </a:cubicBezTo>
                  <a:cubicBezTo>
                    <a:pt x="1" y="4091"/>
                    <a:pt x="1" y="4184"/>
                    <a:pt x="66" y="4185"/>
                  </a:cubicBezTo>
                  <a:cubicBezTo>
                    <a:pt x="382" y="4194"/>
                    <a:pt x="697" y="4197"/>
                    <a:pt x="1013" y="4197"/>
                  </a:cubicBezTo>
                  <a:cubicBezTo>
                    <a:pt x="1847" y="4197"/>
                    <a:pt x="2682" y="4174"/>
                    <a:pt x="3514" y="4165"/>
                  </a:cubicBezTo>
                  <a:cubicBezTo>
                    <a:pt x="3556" y="4164"/>
                    <a:pt x="3576" y="4130"/>
                    <a:pt x="3575" y="4098"/>
                  </a:cubicBezTo>
                  <a:cubicBezTo>
                    <a:pt x="3598" y="4092"/>
                    <a:pt x="3616" y="4075"/>
                    <a:pt x="3614" y="4044"/>
                  </a:cubicBezTo>
                  <a:cubicBezTo>
                    <a:pt x="3601" y="3862"/>
                    <a:pt x="3600" y="3680"/>
                    <a:pt x="3601" y="3497"/>
                  </a:cubicBezTo>
                  <a:cubicBezTo>
                    <a:pt x="5697" y="3493"/>
                    <a:pt x="7794" y="3412"/>
                    <a:pt x="9890" y="3401"/>
                  </a:cubicBezTo>
                  <a:cubicBezTo>
                    <a:pt x="10703" y="3397"/>
                    <a:pt x="11516" y="3395"/>
                    <a:pt x="12329" y="3395"/>
                  </a:cubicBezTo>
                  <a:cubicBezTo>
                    <a:pt x="13748" y="3395"/>
                    <a:pt x="15167" y="3402"/>
                    <a:pt x="16586" y="3415"/>
                  </a:cubicBezTo>
                  <a:cubicBezTo>
                    <a:pt x="16600" y="3637"/>
                    <a:pt x="16604" y="3855"/>
                    <a:pt x="16603" y="4079"/>
                  </a:cubicBezTo>
                  <a:cubicBezTo>
                    <a:pt x="16562" y="4092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26" y="4141"/>
                    <a:pt x="18037" y="4114"/>
                    <a:pt x="18749" y="4114"/>
                  </a:cubicBezTo>
                  <a:cubicBezTo>
                    <a:pt x="18946" y="4114"/>
                    <a:pt x="19143" y="4116"/>
                    <a:pt x="19341" y="4121"/>
                  </a:cubicBezTo>
                  <a:cubicBezTo>
                    <a:pt x="19373" y="4121"/>
                    <a:pt x="19391" y="4100"/>
                    <a:pt x="19396" y="4076"/>
                  </a:cubicBezTo>
                  <a:cubicBezTo>
                    <a:pt x="19397" y="4077"/>
                    <a:pt x="19398" y="4077"/>
                    <a:pt x="19399" y="4077"/>
                  </a:cubicBezTo>
                  <a:cubicBezTo>
                    <a:pt x="19428" y="4077"/>
                    <a:pt x="19456" y="4043"/>
                    <a:pt x="19437" y="4012"/>
                  </a:cubicBezTo>
                  <a:cubicBezTo>
                    <a:pt x="19103" y="3446"/>
                    <a:pt x="18737" y="2909"/>
                    <a:pt x="18260" y="2449"/>
                  </a:cubicBezTo>
                  <a:cubicBezTo>
                    <a:pt x="18254" y="2443"/>
                    <a:pt x="18247" y="2440"/>
                    <a:pt x="18240" y="2437"/>
                  </a:cubicBezTo>
                  <a:lnTo>
                    <a:pt x="18198" y="2434"/>
                  </a:lnTo>
                  <a:cubicBezTo>
                    <a:pt x="18156" y="2447"/>
                    <a:pt x="18129" y="2502"/>
                    <a:pt x="18167" y="2543"/>
                  </a:cubicBezTo>
                  <a:cubicBezTo>
                    <a:pt x="18416" y="2811"/>
                    <a:pt x="18655" y="3081"/>
                    <a:pt x="18872" y="3377"/>
                  </a:cubicBezTo>
                  <a:cubicBezTo>
                    <a:pt x="19024" y="3583"/>
                    <a:pt x="19156" y="3805"/>
                    <a:pt x="19321" y="4002"/>
                  </a:cubicBezTo>
                  <a:cubicBezTo>
                    <a:pt x="18993" y="3988"/>
                    <a:pt x="18664" y="3979"/>
                    <a:pt x="18335" y="3979"/>
                  </a:cubicBezTo>
                  <a:cubicBezTo>
                    <a:pt x="17819" y="3979"/>
                    <a:pt x="17302" y="4000"/>
                    <a:pt x="16791" y="4055"/>
                  </a:cubicBezTo>
                  <a:cubicBezTo>
                    <a:pt x="17025" y="3834"/>
                    <a:pt x="17254" y="3586"/>
                    <a:pt x="17443" y="3330"/>
                  </a:cubicBezTo>
                  <a:cubicBezTo>
                    <a:pt x="17454" y="3315"/>
                    <a:pt x="17454" y="3300"/>
                    <a:pt x="17449" y="3287"/>
                  </a:cubicBezTo>
                  <a:cubicBezTo>
                    <a:pt x="17503" y="2464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19"/>
                    <a:pt x="18023" y="825"/>
                    <a:pt x="18340" y="829"/>
                  </a:cubicBezTo>
                  <a:cubicBezTo>
                    <a:pt x="18490" y="830"/>
                    <a:pt x="18651" y="843"/>
                    <a:pt x="18810" y="843"/>
                  </a:cubicBezTo>
                  <a:cubicBezTo>
                    <a:pt x="18997" y="843"/>
                    <a:pt x="19181" y="825"/>
                    <a:pt x="19340" y="751"/>
                  </a:cubicBezTo>
                  <a:lnTo>
                    <a:pt x="19356" y="685"/>
                  </a:lnTo>
                  <a:cubicBezTo>
                    <a:pt x="19265" y="662"/>
                    <a:pt x="19164" y="655"/>
                    <a:pt x="19059" y="655"/>
                  </a:cubicBezTo>
                  <a:cubicBezTo>
                    <a:pt x="18865" y="655"/>
                    <a:pt x="18660" y="680"/>
                    <a:pt x="18495" y="680"/>
                  </a:cubicBezTo>
                  <a:cubicBezTo>
                    <a:pt x="18123" y="680"/>
                    <a:pt x="17753" y="682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2"/>
                    <a:pt x="17265" y="72"/>
                  </a:cubicBezTo>
                  <a:cubicBezTo>
                    <a:pt x="17249" y="72"/>
                    <a:pt x="17233" y="77"/>
                    <a:pt x="17222" y="87"/>
                  </a:cubicBezTo>
                  <a:cubicBezTo>
                    <a:pt x="17215" y="85"/>
                    <a:pt x="17209" y="83"/>
                    <a:pt x="17202" y="83"/>
                  </a:cubicBezTo>
                  <a:cubicBezTo>
                    <a:pt x="14759" y="28"/>
                    <a:pt x="12312" y="49"/>
                    <a:pt x="9868" y="40"/>
                  </a:cubicBezTo>
                  <a:cubicBezTo>
                    <a:pt x="8650" y="37"/>
                    <a:pt x="7431" y="34"/>
                    <a:pt x="6211" y="29"/>
                  </a:cubicBezTo>
                  <a:cubicBezTo>
                    <a:pt x="5402" y="26"/>
                    <a:pt x="4586" y="0"/>
                    <a:pt x="37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3" name="Google Shape;923;p36"/>
          <p:cNvSpPr txBox="1">
            <a:spLocks noGrp="1"/>
          </p:cNvSpPr>
          <p:nvPr>
            <p:ph type="title"/>
          </p:nvPr>
        </p:nvSpPr>
        <p:spPr>
          <a:xfrm>
            <a:off x="2085275" y="673465"/>
            <a:ext cx="497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Crecimiento Personal.</a:t>
            </a:r>
            <a:endParaRPr dirty="0"/>
          </a:p>
        </p:txBody>
      </p:sp>
      <p:sp>
        <p:nvSpPr>
          <p:cNvPr id="924" name="Google Shape;924;p36"/>
          <p:cNvSpPr txBox="1">
            <a:spLocks noGrp="1"/>
          </p:cNvSpPr>
          <p:nvPr>
            <p:ph type="body" idx="1"/>
          </p:nvPr>
        </p:nvSpPr>
        <p:spPr>
          <a:xfrm>
            <a:off x="713225" y="1703200"/>
            <a:ext cx="7717500" cy="29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800" dirty="0"/>
              <a:t>¿Has aprendido cosas nuevas continuamente? Si, aprendí a tocar la guitarra no muy bien pero estoy mejorando poco a poco.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800" dirty="0"/>
              <a:t>¿Le dedicas tiempo a tu desarrollo personal? Si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800" dirty="0"/>
              <a:t>Actividades nuevas: E estado asistiendo a cursos por las tardes de música y también estoy aprendiendo hablar ingles.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7" name="Google Shape;977;p40"/>
          <p:cNvGrpSpPr/>
          <p:nvPr/>
        </p:nvGrpSpPr>
        <p:grpSpPr>
          <a:xfrm>
            <a:off x="2176905" y="1038209"/>
            <a:ext cx="4699670" cy="1011247"/>
            <a:chOff x="7728915" y="1917859"/>
            <a:chExt cx="1034486" cy="222599"/>
          </a:xfrm>
        </p:grpSpPr>
        <p:sp>
          <p:nvSpPr>
            <p:cNvPr id="978" name="Google Shape;978;p40"/>
            <p:cNvSpPr/>
            <p:nvPr/>
          </p:nvSpPr>
          <p:spPr>
            <a:xfrm>
              <a:off x="8619035" y="1957671"/>
              <a:ext cx="135129" cy="175206"/>
            </a:xfrm>
            <a:custGeom>
              <a:avLst/>
              <a:gdLst/>
              <a:ahLst/>
              <a:cxnLst/>
              <a:rect l="l" t="t" r="r" b="b"/>
              <a:pathLst>
                <a:path w="2549" h="3305" extrusionOk="0">
                  <a:moveTo>
                    <a:pt x="2549" y="0"/>
                  </a:moveTo>
                  <a:cubicBezTo>
                    <a:pt x="2549" y="0"/>
                    <a:pt x="2548" y="0"/>
                    <a:pt x="2548" y="1"/>
                  </a:cubicBezTo>
                  <a:lnTo>
                    <a:pt x="2548" y="1"/>
                  </a:lnTo>
                  <a:cubicBezTo>
                    <a:pt x="2548" y="0"/>
                    <a:pt x="2549" y="0"/>
                    <a:pt x="2549" y="0"/>
                  </a:cubicBezTo>
                  <a:close/>
                  <a:moveTo>
                    <a:pt x="999" y="255"/>
                  </a:moveTo>
                  <a:cubicBezTo>
                    <a:pt x="1054" y="255"/>
                    <a:pt x="1109" y="256"/>
                    <a:pt x="1163" y="259"/>
                  </a:cubicBezTo>
                  <a:cubicBezTo>
                    <a:pt x="1206" y="261"/>
                    <a:pt x="1206" y="322"/>
                    <a:pt x="1163" y="325"/>
                  </a:cubicBezTo>
                  <a:cubicBezTo>
                    <a:pt x="1109" y="327"/>
                    <a:pt x="1054" y="328"/>
                    <a:pt x="999" y="328"/>
                  </a:cubicBezTo>
                  <a:cubicBezTo>
                    <a:pt x="889" y="328"/>
                    <a:pt x="778" y="325"/>
                    <a:pt x="668" y="322"/>
                  </a:cubicBezTo>
                  <a:cubicBezTo>
                    <a:pt x="628" y="321"/>
                    <a:pt x="629" y="263"/>
                    <a:pt x="668" y="262"/>
                  </a:cubicBezTo>
                  <a:cubicBezTo>
                    <a:pt x="778" y="259"/>
                    <a:pt x="889" y="255"/>
                    <a:pt x="999" y="255"/>
                  </a:cubicBezTo>
                  <a:close/>
                  <a:moveTo>
                    <a:pt x="1958" y="347"/>
                  </a:moveTo>
                  <a:cubicBezTo>
                    <a:pt x="2042" y="347"/>
                    <a:pt x="2125" y="350"/>
                    <a:pt x="2207" y="360"/>
                  </a:cubicBezTo>
                  <a:cubicBezTo>
                    <a:pt x="2247" y="366"/>
                    <a:pt x="2247" y="417"/>
                    <a:pt x="2207" y="422"/>
                  </a:cubicBezTo>
                  <a:cubicBezTo>
                    <a:pt x="2127" y="432"/>
                    <a:pt x="2045" y="435"/>
                    <a:pt x="1963" y="435"/>
                  </a:cubicBezTo>
                  <a:cubicBezTo>
                    <a:pt x="1829" y="435"/>
                    <a:pt x="1694" y="427"/>
                    <a:pt x="1562" y="425"/>
                  </a:cubicBezTo>
                  <a:cubicBezTo>
                    <a:pt x="1517" y="425"/>
                    <a:pt x="1517" y="357"/>
                    <a:pt x="1562" y="357"/>
                  </a:cubicBezTo>
                  <a:cubicBezTo>
                    <a:pt x="1692" y="355"/>
                    <a:pt x="1825" y="347"/>
                    <a:pt x="1958" y="347"/>
                  </a:cubicBezTo>
                  <a:close/>
                  <a:moveTo>
                    <a:pt x="1261" y="2801"/>
                  </a:moveTo>
                  <a:cubicBezTo>
                    <a:pt x="1263" y="2801"/>
                    <a:pt x="1266" y="2802"/>
                    <a:pt x="1269" y="2802"/>
                  </a:cubicBezTo>
                  <a:cubicBezTo>
                    <a:pt x="1481" y="2855"/>
                    <a:pt x="1692" y="2877"/>
                    <a:pt x="1909" y="2894"/>
                  </a:cubicBezTo>
                  <a:cubicBezTo>
                    <a:pt x="1949" y="2897"/>
                    <a:pt x="1950" y="2955"/>
                    <a:pt x="1909" y="2957"/>
                  </a:cubicBezTo>
                  <a:cubicBezTo>
                    <a:pt x="1891" y="2958"/>
                    <a:pt x="1873" y="2958"/>
                    <a:pt x="1855" y="2958"/>
                  </a:cubicBezTo>
                  <a:cubicBezTo>
                    <a:pt x="1652" y="2958"/>
                    <a:pt x="1447" y="2920"/>
                    <a:pt x="1253" y="2864"/>
                  </a:cubicBezTo>
                  <a:cubicBezTo>
                    <a:pt x="1216" y="2853"/>
                    <a:pt x="1227" y="2801"/>
                    <a:pt x="1261" y="2801"/>
                  </a:cubicBezTo>
                  <a:close/>
                  <a:moveTo>
                    <a:pt x="2548" y="1"/>
                  </a:moveTo>
                  <a:cubicBezTo>
                    <a:pt x="2390" y="75"/>
                    <a:pt x="2206" y="93"/>
                    <a:pt x="2020" y="93"/>
                  </a:cubicBezTo>
                  <a:cubicBezTo>
                    <a:pt x="1861" y="93"/>
                    <a:pt x="1699" y="80"/>
                    <a:pt x="1549" y="77"/>
                  </a:cubicBezTo>
                  <a:cubicBezTo>
                    <a:pt x="1232" y="74"/>
                    <a:pt x="916" y="70"/>
                    <a:pt x="599" y="48"/>
                  </a:cubicBezTo>
                  <a:lnTo>
                    <a:pt x="599" y="48"/>
                  </a:lnTo>
                  <a:cubicBezTo>
                    <a:pt x="661" y="876"/>
                    <a:pt x="712" y="1715"/>
                    <a:pt x="658" y="2537"/>
                  </a:cubicBezTo>
                  <a:cubicBezTo>
                    <a:pt x="663" y="2549"/>
                    <a:pt x="663" y="2564"/>
                    <a:pt x="652" y="2579"/>
                  </a:cubicBezTo>
                  <a:cubicBezTo>
                    <a:pt x="574" y="2685"/>
                    <a:pt x="489" y="2787"/>
                    <a:pt x="401" y="2889"/>
                  </a:cubicBezTo>
                  <a:cubicBezTo>
                    <a:pt x="554" y="2867"/>
                    <a:pt x="709" y="2844"/>
                    <a:pt x="865" y="2841"/>
                  </a:cubicBezTo>
                  <a:cubicBezTo>
                    <a:pt x="895" y="2841"/>
                    <a:pt x="903" y="2889"/>
                    <a:pt x="873" y="2895"/>
                  </a:cubicBezTo>
                  <a:cubicBezTo>
                    <a:pt x="707" y="2928"/>
                    <a:pt x="537" y="2940"/>
                    <a:pt x="370" y="2955"/>
                  </a:cubicBezTo>
                  <a:cubicBezTo>
                    <a:pt x="368" y="2955"/>
                    <a:pt x="367" y="2955"/>
                    <a:pt x="366" y="2955"/>
                  </a:cubicBezTo>
                  <a:cubicBezTo>
                    <a:pt x="358" y="2955"/>
                    <a:pt x="353" y="2952"/>
                    <a:pt x="348" y="2949"/>
                  </a:cubicBezTo>
                  <a:cubicBezTo>
                    <a:pt x="236" y="3073"/>
                    <a:pt x="120" y="3192"/>
                    <a:pt x="0" y="3304"/>
                  </a:cubicBezTo>
                  <a:cubicBezTo>
                    <a:pt x="511" y="3250"/>
                    <a:pt x="1027" y="3229"/>
                    <a:pt x="1542" y="3229"/>
                  </a:cubicBezTo>
                  <a:cubicBezTo>
                    <a:pt x="1872" y="3229"/>
                    <a:pt x="2202" y="3238"/>
                    <a:pt x="2530" y="3252"/>
                  </a:cubicBezTo>
                  <a:cubicBezTo>
                    <a:pt x="2365" y="3054"/>
                    <a:pt x="2233" y="2833"/>
                    <a:pt x="2080" y="2626"/>
                  </a:cubicBezTo>
                  <a:cubicBezTo>
                    <a:pt x="1864" y="2331"/>
                    <a:pt x="1625" y="2061"/>
                    <a:pt x="1376" y="1793"/>
                  </a:cubicBezTo>
                  <a:cubicBezTo>
                    <a:pt x="1336" y="1751"/>
                    <a:pt x="1365" y="1698"/>
                    <a:pt x="1407" y="1685"/>
                  </a:cubicBezTo>
                  <a:cubicBezTo>
                    <a:pt x="1379" y="1670"/>
                    <a:pt x="1363" y="1630"/>
                    <a:pt x="1391" y="1598"/>
                  </a:cubicBezTo>
                  <a:cubicBezTo>
                    <a:pt x="1796" y="1111"/>
                    <a:pt x="2189" y="625"/>
                    <a:pt x="2534" y="93"/>
                  </a:cubicBezTo>
                  <a:cubicBezTo>
                    <a:pt x="2511" y="64"/>
                    <a:pt x="2507" y="20"/>
                    <a:pt x="2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0"/>
            <p:cNvSpPr/>
            <p:nvPr/>
          </p:nvSpPr>
          <p:spPr>
            <a:xfrm>
              <a:off x="8615165" y="2098841"/>
              <a:ext cx="25234" cy="25128"/>
            </a:xfrm>
            <a:custGeom>
              <a:avLst/>
              <a:gdLst/>
              <a:ahLst/>
              <a:cxnLst/>
              <a:rect l="l" t="t" r="r" b="b"/>
              <a:pathLst>
                <a:path w="476" h="474" extrusionOk="0">
                  <a:moveTo>
                    <a:pt x="476" y="0"/>
                  </a:moveTo>
                  <a:cubicBezTo>
                    <a:pt x="470" y="4"/>
                    <a:pt x="464" y="7"/>
                    <a:pt x="458" y="7"/>
                  </a:cubicBezTo>
                  <a:cubicBezTo>
                    <a:pt x="305" y="5"/>
                    <a:pt x="152" y="4"/>
                    <a:pt x="0" y="3"/>
                  </a:cubicBezTo>
                  <a:lnTo>
                    <a:pt x="0" y="3"/>
                  </a:lnTo>
                  <a:cubicBezTo>
                    <a:pt x="24" y="157"/>
                    <a:pt x="29" y="317"/>
                    <a:pt x="15" y="474"/>
                  </a:cubicBezTo>
                  <a:cubicBezTo>
                    <a:pt x="159" y="309"/>
                    <a:pt x="313" y="149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0"/>
            <p:cNvSpPr/>
            <p:nvPr/>
          </p:nvSpPr>
          <p:spPr>
            <a:xfrm>
              <a:off x="7873160" y="2103135"/>
              <a:ext cx="41032" cy="27513"/>
            </a:xfrm>
            <a:custGeom>
              <a:avLst/>
              <a:gdLst/>
              <a:ahLst/>
              <a:cxnLst/>
              <a:rect l="l" t="t" r="r" b="b"/>
              <a:pathLst>
                <a:path w="774" h="519" extrusionOk="0">
                  <a:moveTo>
                    <a:pt x="1" y="1"/>
                  </a:moveTo>
                  <a:lnTo>
                    <a:pt x="1" y="1"/>
                  </a:lnTo>
                  <a:cubicBezTo>
                    <a:pt x="258" y="174"/>
                    <a:pt x="512" y="350"/>
                    <a:pt x="773" y="519"/>
                  </a:cubicBezTo>
                  <a:cubicBezTo>
                    <a:pt x="753" y="348"/>
                    <a:pt x="747" y="175"/>
                    <a:pt x="761" y="4"/>
                  </a:cubicBezTo>
                  <a:cubicBezTo>
                    <a:pt x="507" y="4"/>
                    <a:pt x="255" y="4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0"/>
            <p:cNvSpPr/>
            <p:nvPr/>
          </p:nvSpPr>
          <p:spPr>
            <a:xfrm>
              <a:off x="7869820" y="1922736"/>
              <a:ext cx="779814" cy="175047"/>
            </a:xfrm>
            <a:custGeom>
              <a:avLst/>
              <a:gdLst/>
              <a:ahLst/>
              <a:cxnLst/>
              <a:rect l="l" t="t" r="r" b="b"/>
              <a:pathLst>
                <a:path w="14710" h="3302" extrusionOk="0">
                  <a:moveTo>
                    <a:pt x="1575" y="266"/>
                  </a:moveTo>
                  <a:cubicBezTo>
                    <a:pt x="1647" y="266"/>
                    <a:pt x="1718" y="267"/>
                    <a:pt x="1789" y="272"/>
                  </a:cubicBezTo>
                  <a:cubicBezTo>
                    <a:pt x="1832" y="276"/>
                    <a:pt x="1832" y="334"/>
                    <a:pt x="1789" y="338"/>
                  </a:cubicBezTo>
                  <a:cubicBezTo>
                    <a:pt x="1717" y="343"/>
                    <a:pt x="1644" y="344"/>
                    <a:pt x="1572" y="344"/>
                  </a:cubicBezTo>
                  <a:cubicBezTo>
                    <a:pt x="1462" y="344"/>
                    <a:pt x="1353" y="341"/>
                    <a:pt x="1243" y="339"/>
                  </a:cubicBezTo>
                  <a:cubicBezTo>
                    <a:pt x="1200" y="338"/>
                    <a:pt x="1200" y="272"/>
                    <a:pt x="1243" y="272"/>
                  </a:cubicBezTo>
                  <a:cubicBezTo>
                    <a:pt x="1353" y="270"/>
                    <a:pt x="1465" y="266"/>
                    <a:pt x="1575" y="266"/>
                  </a:cubicBezTo>
                  <a:close/>
                  <a:moveTo>
                    <a:pt x="4373" y="242"/>
                  </a:moveTo>
                  <a:cubicBezTo>
                    <a:pt x="4393" y="242"/>
                    <a:pt x="4409" y="273"/>
                    <a:pt x="4385" y="283"/>
                  </a:cubicBezTo>
                  <a:cubicBezTo>
                    <a:pt x="4284" y="328"/>
                    <a:pt x="4176" y="345"/>
                    <a:pt x="4067" y="345"/>
                  </a:cubicBezTo>
                  <a:cubicBezTo>
                    <a:pt x="4001" y="345"/>
                    <a:pt x="3934" y="338"/>
                    <a:pt x="3868" y="328"/>
                  </a:cubicBezTo>
                  <a:cubicBezTo>
                    <a:pt x="3834" y="323"/>
                    <a:pt x="3847" y="274"/>
                    <a:pt x="3878" y="274"/>
                  </a:cubicBezTo>
                  <a:cubicBezTo>
                    <a:pt x="3880" y="274"/>
                    <a:pt x="3881" y="274"/>
                    <a:pt x="3883" y="275"/>
                  </a:cubicBezTo>
                  <a:cubicBezTo>
                    <a:pt x="3928" y="281"/>
                    <a:pt x="3973" y="284"/>
                    <a:pt x="4017" y="284"/>
                  </a:cubicBezTo>
                  <a:cubicBezTo>
                    <a:pt x="4135" y="284"/>
                    <a:pt x="4250" y="264"/>
                    <a:pt x="4369" y="243"/>
                  </a:cubicBezTo>
                  <a:cubicBezTo>
                    <a:pt x="4370" y="242"/>
                    <a:pt x="4372" y="242"/>
                    <a:pt x="4373" y="242"/>
                  </a:cubicBezTo>
                  <a:close/>
                  <a:moveTo>
                    <a:pt x="2907" y="327"/>
                  </a:moveTo>
                  <a:cubicBezTo>
                    <a:pt x="2965" y="327"/>
                    <a:pt x="3023" y="328"/>
                    <a:pt x="3081" y="330"/>
                  </a:cubicBezTo>
                  <a:cubicBezTo>
                    <a:pt x="3113" y="331"/>
                    <a:pt x="3113" y="379"/>
                    <a:pt x="3081" y="379"/>
                  </a:cubicBezTo>
                  <a:cubicBezTo>
                    <a:pt x="3017" y="382"/>
                    <a:pt x="2955" y="383"/>
                    <a:pt x="2892" y="383"/>
                  </a:cubicBezTo>
                  <a:cubicBezTo>
                    <a:pt x="2806" y="383"/>
                    <a:pt x="2720" y="381"/>
                    <a:pt x="2634" y="379"/>
                  </a:cubicBezTo>
                  <a:cubicBezTo>
                    <a:pt x="2603" y="379"/>
                    <a:pt x="2603" y="331"/>
                    <a:pt x="2634" y="331"/>
                  </a:cubicBezTo>
                  <a:cubicBezTo>
                    <a:pt x="2726" y="329"/>
                    <a:pt x="2816" y="327"/>
                    <a:pt x="2907" y="327"/>
                  </a:cubicBezTo>
                  <a:close/>
                  <a:moveTo>
                    <a:pt x="5330" y="318"/>
                  </a:moveTo>
                  <a:cubicBezTo>
                    <a:pt x="5408" y="318"/>
                    <a:pt x="5486" y="320"/>
                    <a:pt x="5563" y="324"/>
                  </a:cubicBezTo>
                  <a:cubicBezTo>
                    <a:pt x="5605" y="325"/>
                    <a:pt x="5605" y="385"/>
                    <a:pt x="5563" y="387"/>
                  </a:cubicBezTo>
                  <a:cubicBezTo>
                    <a:pt x="5492" y="390"/>
                    <a:pt x="5421" y="392"/>
                    <a:pt x="5350" y="392"/>
                  </a:cubicBezTo>
                  <a:cubicBezTo>
                    <a:pt x="5273" y="392"/>
                    <a:pt x="5195" y="390"/>
                    <a:pt x="5117" y="388"/>
                  </a:cubicBezTo>
                  <a:cubicBezTo>
                    <a:pt x="5074" y="386"/>
                    <a:pt x="5074" y="324"/>
                    <a:pt x="5117" y="322"/>
                  </a:cubicBezTo>
                  <a:cubicBezTo>
                    <a:pt x="5188" y="320"/>
                    <a:pt x="5259" y="318"/>
                    <a:pt x="5330" y="318"/>
                  </a:cubicBezTo>
                  <a:close/>
                  <a:moveTo>
                    <a:pt x="9432" y="313"/>
                  </a:moveTo>
                  <a:cubicBezTo>
                    <a:pt x="9504" y="313"/>
                    <a:pt x="9577" y="318"/>
                    <a:pt x="9643" y="337"/>
                  </a:cubicBezTo>
                  <a:cubicBezTo>
                    <a:pt x="9668" y="343"/>
                    <a:pt x="9672" y="386"/>
                    <a:pt x="9643" y="389"/>
                  </a:cubicBezTo>
                  <a:cubicBezTo>
                    <a:pt x="9615" y="393"/>
                    <a:pt x="9586" y="395"/>
                    <a:pt x="9557" y="395"/>
                  </a:cubicBezTo>
                  <a:cubicBezTo>
                    <a:pt x="9449" y="395"/>
                    <a:pt x="9335" y="370"/>
                    <a:pt x="9231" y="356"/>
                  </a:cubicBezTo>
                  <a:cubicBezTo>
                    <a:pt x="9208" y="354"/>
                    <a:pt x="9215" y="317"/>
                    <a:pt x="9237" y="317"/>
                  </a:cubicBezTo>
                  <a:cubicBezTo>
                    <a:pt x="9299" y="317"/>
                    <a:pt x="9365" y="313"/>
                    <a:pt x="9432" y="313"/>
                  </a:cubicBezTo>
                  <a:close/>
                  <a:moveTo>
                    <a:pt x="8298" y="328"/>
                  </a:moveTo>
                  <a:cubicBezTo>
                    <a:pt x="8322" y="328"/>
                    <a:pt x="8327" y="371"/>
                    <a:pt x="8301" y="376"/>
                  </a:cubicBezTo>
                  <a:cubicBezTo>
                    <a:pt x="8135" y="402"/>
                    <a:pt x="7967" y="418"/>
                    <a:pt x="7799" y="435"/>
                  </a:cubicBezTo>
                  <a:cubicBezTo>
                    <a:pt x="7798" y="435"/>
                    <a:pt x="7797" y="435"/>
                    <a:pt x="7797" y="435"/>
                  </a:cubicBezTo>
                  <a:cubicBezTo>
                    <a:pt x="7772" y="435"/>
                    <a:pt x="7768" y="392"/>
                    <a:pt x="7793" y="388"/>
                  </a:cubicBezTo>
                  <a:cubicBezTo>
                    <a:pt x="7961" y="365"/>
                    <a:pt x="8127" y="341"/>
                    <a:pt x="8295" y="328"/>
                  </a:cubicBezTo>
                  <a:cubicBezTo>
                    <a:pt x="8296" y="328"/>
                    <a:pt x="8297" y="328"/>
                    <a:pt x="8298" y="328"/>
                  </a:cubicBezTo>
                  <a:close/>
                  <a:moveTo>
                    <a:pt x="10929" y="339"/>
                  </a:moveTo>
                  <a:cubicBezTo>
                    <a:pt x="10961" y="339"/>
                    <a:pt x="10968" y="392"/>
                    <a:pt x="10937" y="397"/>
                  </a:cubicBezTo>
                  <a:cubicBezTo>
                    <a:pt x="10770" y="424"/>
                    <a:pt x="10598" y="427"/>
                    <a:pt x="10431" y="440"/>
                  </a:cubicBezTo>
                  <a:cubicBezTo>
                    <a:pt x="10431" y="440"/>
                    <a:pt x="10430" y="440"/>
                    <a:pt x="10429" y="440"/>
                  </a:cubicBezTo>
                  <a:cubicBezTo>
                    <a:pt x="10399" y="440"/>
                    <a:pt x="10400" y="393"/>
                    <a:pt x="10431" y="389"/>
                  </a:cubicBezTo>
                  <a:cubicBezTo>
                    <a:pt x="10596" y="371"/>
                    <a:pt x="10763" y="343"/>
                    <a:pt x="10928" y="339"/>
                  </a:cubicBezTo>
                  <a:cubicBezTo>
                    <a:pt x="10929" y="339"/>
                    <a:pt x="10929" y="339"/>
                    <a:pt x="10929" y="339"/>
                  </a:cubicBezTo>
                  <a:close/>
                  <a:moveTo>
                    <a:pt x="11898" y="365"/>
                  </a:moveTo>
                  <a:cubicBezTo>
                    <a:pt x="11988" y="365"/>
                    <a:pt x="12078" y="367"/>
                    <a:pt x="12168" y="373"/>
                  </a:cubicBezTo>
                  <a:cubicBezTo>
                    <a:pt x="12209" y="376"/>
                    <a:pt x="12209" y="434"/>
                    <a:pt x="12168" y="436"/>
                  </a:cubicBezTo>
                  <a:cubicBezTo>
                    <a:pt x="12078" y="442"/>
                    <a:pt x="11988" y="444"/>
                    <a:pt x="11898" y="444"/>
                  </a:cubicBezTo>
                  <a:cubicBezTo>
                    <a:pt x="11790" y="444"/>
                    <a:pt x="11681" y="441"/>
                    <a:pt x="11572" y="440"/>
                  </a:cubicBezTo>
                  <a:cubicBezTo>
                    <a:pt x="11528" y="440"/>
                    <a:pt x="11528" y="370"/>
                    <a:pt x="11572" y="369"/>
                  </a:cubicBezTo>
                  <a:cubicBezTo>
                    <a:pt x="11681" y="367"/>
                    <a:pt x="11790" y="365"/>
                    <a:pt x="11898" y="365"/>
                  </a:cubicBezTo>
                  <a:close/>
                  <a:moveTo>
                    <a:pt x="6306" y="365"/>
                  </a:moveTo>
                  <a:cubicBezTo>
                    <a:pt x="6307" y="365"/>
                    <a:pt x="6308" y="365"/>
                    <a:pt x="6309" y="365"/>
                  </a:cubicBezTo>
                  <a:cubicBezTo>
                    <a:pt x="6510" y="378"/>
                    <a:pt x="6716" y="381"/>
                    <a:pt x="6915" y="409"/>
                  </a:cubicBezTo>
                  <a:cubicBezTo>
                    <a:pt x="6957" y="414"/>
                    <a:pt x="6947" y="482"/>
                    <a:pt x="6906" y="482"/>
                  </a:cubicBezTo>
                  <a:cubicBezTo>
                    <a:pt x="6906" y="482"/>
                    <a:pt x="6905" y="482"/>
                    <a:pt x="6905" y="482"/>
                  </a:cubicBezTo>
                  <a:cubicBezTo>
                    <a:pt x="6707" y="478"/>
                    <a:pt x="6507" y="447"/>
                    <a:pt x="6309" y="426"/>
                  </a:cubicBezTo>
                  <a:cubicBezTo>
                    <a:pt x="6271" y="422"/>
                    <a:pt x="6271" y="365"/>
                    <a:pt x="6306" y="365"/>
                  </a:cubicBezTo>
                  <a:close/>
                  <a:moveTo>
                    <a:pt x="14278" y="413"/>
                  </a:moveTo>
                  <a:cubicBezTo>
                    <a:pt x="14353" y="413"/>
                    <a:pt x="14428" y="415"/>
                    <a:pt x="14503" y="424"/>
                  </a:cubicBezTo>
                  <a:cubicBezTo>
                    <a:pt x="14541" y="428"/>
                    <a:pt x="14541" y="481"/>
                    <a:pt x="14503" y="485"/>
                  </a:cubicBezTo>
                  <a:cubicBezTo>
                    <a:pt x="14429" y="493"/>
                    <a:pt x="14355" y="496"/>
                    <a:pt x="14280" y="496"/>
                  </a:cubicBezTo>
                  <a:cubicBezTo>
                    <a:pt x="14188" y="496"/>
                    <a:pt x="14096" y="492"/>
                    <a:pt x="14006" y="491"/>
                  </a:cubicBezTo>
                  <a:cubicBezTo>
                    <a:pt x="13958" y="490"/>
                    <a:pt x="13958" y="418"/>
                    <a:pt x="14006" y="418"/>
                  </a:cubicBezTo>
                  <a:cubicBezTo>
                    <a:pt x="14096" y="417"/>
                    <a:pt x="14187" y="413"/>
                    <a:pt x="14278" y="413"/>
                  </a:cubicBezTo>
                  <a:close/>
                  <a:moveTo>
                    <a:pt x="12862" y="459"/>
                  </a:moveTo>
                  <a:cubicBezTo>
                    <a:pt x="12863" y="459"/>
                    <a:pt x="12863" y="459"/>
                    <a:pt x="12864" y="459"/>
                  </a:cubicBezTo>
                  <a:cubicBezTo>
                    <a:pt x="13066" y="474"/>
                    <a:pt x="13269" y="486"/>
                    <a:pt x="13469" y="515"/>
                  </a:cubicBezTo>
                  <a:cubicBezTo>
                    <a:pt x="13502" y="520"/>
                    <a:pt x="13494" y="575"/>
                    <a:pt x="13461" y="575"/>
                  </a:cubicBezTo>
                  <a:cubicBezTo>
                    <a:pt x="13461" y="575"/>
                    <a:pt x="13460" y="575"/>
                    <a:pt x="13460" y="575"/>
                  </a:cubicBezTo>
                  <a:cubicBezTo>
                    <a:pt x="13261" y="570"/>
                    <a:pt x="13063" y="549"/>
                    <a:pt x="12864" y="530"/>
                  </a:cubicBezTo>
                  <a:cubicBezTo>
                    <a:pt x="12822" y="525"/>
                    <a:pt x="12819" y="459"/>
                    <a:pt x="12862" y="459"/>
                  </a:cubicBezTo>
                  <a:close/>
                  <a:moveTo>
                    <a:pt x="12989" y="2701"/>
                  </a:moveTo>
                  <a:cubicBezTo>
                    <a:pt x="13063" y="2701"/>
                    <a:pt x="13137" y="2704"/>
                    <a:pt x="13211" y="2710"/>
                  </a:cubicBezTo>
                  <a:cubicBezTo>
                    <a:pt x="13247" y="2713"/>
                    <a:pt x="13247" y="2763"/>
                    <a:pt x="13211" y="2766"/>
                  </a:cubicBezTo>
                  <a:cubicBezTo>
                    <a:pt x="13139" y="2773"/>
                    <a:pt x="13066" y="2775"/>
                    <a:pt x="12993" y="2775"/>
                  </a:cubicBezTo>
                  <a:cubicBezTo>
                    <a:pt x="12901" y="2775"/>
                    <a:pt x="12808" y="2771"/>
                    <a:pt x="12715" y="2769"/>
                  </a:cubicBezTo>
                  <a:cubicBezTo>
                    <a:pt x="12674" y="2769"/>
                    <a:pt x="12675" y="2708"/>
                    <a:pt x="12715" y="2707"/>
                  </a:cubicBezTo>
                  <a:cubicBezTo>
                    <a:pt x="12806" y="2705"/>
                    <a:pt x="12898" y="2701"/>
                    <a:pt x="12989" y="2701"/>
                  </a:cubicBezTo>
                  <a:close/>
                  <a:moveTo>
                    <a:pt x="13704" y="2700"/>
                  </a:moveTo>
                  <a:cubicBezTo>
                    <a:pt x="13705" y="2700"/>
                    <a:pt x="13707" y="2701"/>
                    <a:pt x="13708" y="2701"/>
                  </a:cubicBezTo>
                  <a:cubicBezTo>
                    <a:pt x="13859" y="2716"/>
                    <a:pt x="14017" y="2724"/>
                    <a:pt x="14163" y="2764"/>
                  </a:cubicBezTo>
                  <a:cubicBezTo>
                    <a:pt x="14201" y="2773"/>
                    <a:pt x="14193" y="2831"/>
                    <a:pt x="14155" y="2831"/>
                  </a:cubicBezTo>
                  <a:cubicBezTo>
                    <a:pt x="14155" y="2831"/>
                    <a:pt x="14155" y="2831"/>
                    <a:pt x="14154" y="2831"/>
                  </a:cubicBezTo>
                  <a:cubicBezTo>
                    <a:pt x="14003" y="2830"/>
                    <a:pt x="13848" y="2796"/>
                    <a:pt x="13699" y="2770"/>
                  </a:cubicBezTo>
                  <a:cubicBezTo>
                    <a:pt x="13661" y="2764"/>
                    <a:pt x="13668" y="2700"/>
                    <a:pt x="13704" y="2700"/>
                  </a:cubicBezTo>
                  <a:close/>
                  <a:moveTo>
                    <a:pt x="7797" y="2812"/>
                  </a:moveTo>
                  <a:cubicBezTo>
                    <a:pt x="7831" y="2812"/>
                    <a:pt x="7864" y="2813"/>
                    <a:pt x="7897" y="2816"/>
                  </a:cubicBezTo>
                  <a:cubicBezTo>
                    <a:pt x="7925" y="2818"/>
                    <a:pt x="7925" y="2857"/>
                    <a:pt x="7897" y="2860"/>
                  </a:cubicBezTo>
                  <a:cubicBezTo>
                    <a:pt x="7863" y="2863"/>
                    <a:pt x="7828" y="2864"/>
                    <a:pt x="7792" y="2864"/>
                  </a:cubicBezTo>
                  <a:cubicBezTo>
                    <a:pt x="7695" y="2864"/>
                    <a:pt x="7596" y="2855"/>
                    <a:pt x="7500" y="2852"/>
                  </a:cubicBezTo>
                  <a:cubicBezTo>
                    <a:pt x="7483" y="2851"/>
                    <a:pt x="7483" y="2825"/>
                    <a:pt x="7500" y="2825"/>
                  </a:cubicBezTo>
                  <a:cubicBezTo>
                    <a:pt x="7598" y="2821"/>
                    <a:pt x="7698" y="2812"/>
                    <a:pt x="7797" y="2812"/>
                  </a:cubicBezTo>
                  <a:close/>
                  <a:moveTo>
                    <a:pt x="9936" y="2762"/>
                  </a:moveTo>
                  <a:cubicBezTo>
                    <a:pt x="9964" y="2762"/>
                    <a:pt x="9971" y="2804"/>
                    <a:pt x="9942" y="2816"/>
                  </a:cubicBezTo>
                  <a:cubicBezTo>
                    <a:pt x="9845" y="2857"/>
                    <a:pt x="9744" y="2873"/>
                    <a:pt x="9641" y="2873"/>
                  </a:cubicBezTo>
                  <a:cubicBezTo>
                    <a:pt x="9588" y="2873"/>
                    <a:pt x="9534" y="2869"/>
                    <a:pt x="9481" y="2861"/>
                  </a:cubicBezTo>
                  <a:cubicBezTo>
                    <a:pt x="9453" y="2857"/>
                    <a:pt x="9458" y="2809"/>
                    <a:pt x="9484" y="2809"/>
                  </a:cubicBezTo>
                  <a:cubicBezTo>
                    <a:pt x="9485" y="2809"/>
                    <a:pt x="9486" y="2810"/>
                    <a:pt x="9487" y="2810"/>
                  </a:cubicBezTo>
                  <a:cubicBezTo>
                    <a:pt x="9523" y="2814"/>
                    <a:pt x="9558" y="2816"/>
                    <a:pt x="9593" y="2816"/>
                  </a:cubicBezTo>
                  <a:cubicBezTo>
                    <a:pt x="9706" y="2816"/>
                    <a:pt x="9815" y="2795"/>
                    <a:pt x="9926" y="2764"/>
                  </a:cubicBezTo>
                  <a:cubicBezTo>
                    <a:pt x="9930" y="2763"/>
                    <a:pt x="9933" y="2762"/>
                    <a:pt x="9936" y="2762"/>
                  </a:cubicBezTo>
                  <a:close/>
                  <a:moveTo>
                    <a:pt x="11620" y="2766"/>
                  </a:moveTo>
                  <a:cubicBezTo>
                    <a:pt x="11622" y="2766"/>
                    <a:pt x="11625" y="2766"/>
                    <a:pt x="11628" y="2767"/>
                  </a:cubicBezTo>
                  <a:cubicBezTo>
                    <a:pt x="11742" y="2801"/>
                    <a:pt x="11857" y="2813"/>
                    <a:pt x="11974" y="2813"/>
                  </a:cubicBezTo>
                  <a:cubicBezTo>
                    <a:pt x="12021" y="2813"/>
                    <a:pt x="12070" y="2811"/>
                    <a:pt x="12118" y="2807"/>
                  </a:cubicBezTo>
                  <a:cubicBezTo>
                    <a:pt x="12119" y="2807"/>
                    <a:pt x="12120" y="2807"/>
                    <a:pt x="12120" y="2807"/>
                  </a:cubicBezTo>
                  <a:cubicBezTo>
                    <a:pt x="12148" y="2807"/>
                    <a:pt x="12154" y="2854"/>
                    <a:pt x="12126" y="2860"/>
                  </a:cubicBezTo>
                  <a:cubicBezTo>
                    <a:pt x="12063" y="2874"/>
                    <a:pt x="12000" y="2880"/>
                    <a:pt x="11937" y="2880"/>
                  </a:cubicBezTo>
                  <a:cubicBezTo>
                    <a:pt x="11827" y="2880"/>
                    <a:pt x="11718" y="2860"/>
                    <a:pt x="11611" y="2828"/>
                  </a:cubicBezTo>
                  <a:cubicBezTo>
                    <a:pt x="11575" y="2817"/>
                    <a:pt x="11587" y="2766"/>
                    <a:pt x="11620" y="2766"/>
                  </a:cubicBezTo>
                  <a:close/>
                  <a:moveTo>
                    <a:pt x="10709" y="2805"/>
                  </a:moveTo>
                  <a:cubicBezTo>
                    <a:pt x="10803" y="2805"/>
                    <a:pt x="10894" y="2823"/>
                    <a:pt x="10985" y="2860"/>
                  </a:cubicBezTo>
                  <a:cubicBezTo>
                    <a:pt x="11012" y="2870"/>
                    <a:pt x="11004" y="2910"/>
                    <a:pt x="10981" y="2910"/>
                  </a:cubicBezTo>
                  <a:cubicBezTo>
                    <a:pt x="10978" y="2910"/>
                    <a:pt x="10975" y="2909"/>
                    <a:pt x="10972" y="2908"/>
                  </a:cubicBezTo>
                  <a:cubicBezTo>
                    <a:pt x="10880" y="2873"/>
                    <a:pt x="10784" y="2856"/>
                    <a:pt x="10686" y="2856"/>
                  </a:cubicBezTo>
                  <a:cubicBezTo>
                    <a:pt x="10651" y="2856"/>
                    <a:pt x="10615" y="2858"/>
                    <a:pt x="10579" y="2863"/>
                  </a:cubicBezTo>
                  <a:cubicBezTo>
                    <a:pt x="10578" y="2863"/>
                    <a:pt x="10577" y="2863"/>
                    <a:pt x="10576" y="2863"/>
                  </a:cubicBezTo>
                  <a:cubicBezTo>
                    <a:pt x="10553" y="2863"/>
                    <a:pt x="10548" y="2820"/>
                    <a:pt x="10572" y="2817"/>
                  </a:cubicBezTo>
                  <a:cubicBezTo>
                    <a:pt x="10619" y="2809"/>
                    <a:pt x="10664" y="2805"/>
                    <a:pt x="10709" y="2805"/>
                  </a:cubicBezTo>
                  <a:close/>
                  <a:moveTo>
                    <a:pt x="2656" y="2863"/>
                  </a:moveTo>
                  <a:cubicBezTo>
                    <a:pt x="2682" y="2863"/>
                    <a:pt x="2708" y="2863"/>
                    <a:pt x="2733" y="2864"/>
                  </a:cubicBezTo>
                  <a:cubicBezTo>
                    <a:pt x="2763" y="2865"/>
                    <a:pt x="2763" y="2910"/>
                    <a:pt x="2733" y="2911"/>
                  </a:cubicBezTo>
                  <a:cubicBezTo>
                    <a:pt x="2707" y="2912"/>
                    <a:pt x="2681" y="2912"/>
                    <a:pt x="2655" y="2912"/>
                  </a:cubicBezTo>
                  <a:cubicBezTo>
                    <a:pt x="2548" y="2912"/>
                    <a:pt x="2442" y="2908"/>
                    <a:pt x="2336" y="2907"/>
                  </a:cubicBezTo>
                  <a:cubicBezTo>
                    <a:pt x="2311" y="2906"/>
                    <a:pt x="2311" y="2869"/>
                    <a:pt x="2336" y="2869"/>
                  </a:cubicBezTo>
                  <a:cubicBezTo>
                    <a:pt x="2442" y="2868"/>
                    <a:pt x="2549" y="2863"/>
                    <a:pt x="2656" y="2863"/>
                  </a:cubicBezTo>
                  <a:close/>
                  <a:moveTo>
                    <a:pt x="8732" y="2860"/>
                  </a:moveTo>
                  <a:cubicBezTo>
                    <a:pt x="8818" y="2860"/>
                    <a:pt x="8904" y="2862"/>
                    <a:pt x="8990" y="2868"/>
                  </a:cubicBezTo>
                  <a:cubicBezTo>
                    <a:pt x="9015" y="2869"/>
                    <a:pt x="9015" y="2905"/>
                    <a:pt x="8990" y="2907"/>
                  </a:cubicBezTo>
                  <a:cubicBezTo>
                    <a:pt x="8900" y="2913"/>
                    <a:pt x="8810" y="2914"/>
                    <a:pt x="8720" y="2914"/>
                  </a:cubicBezTo>
                  <a:cubicBezTo>
                    <a:pt x="8645" y="2914"/>
                    <a:pt x="8569" y="2913"/>
                    <a:pt x="8494" y="2912"/>
                  </a:cubicBezTo>
                  <a:cubicBezTo>
                    <a:pt x="8462" y="2912"/>
                    <a:pt x="8462" y="2863"/>
                    <a:pt x="8494" y="2863"/>
                  </a:cubicBezTo>
                  <a:cubicBezTo>
                    <a:pt x="8573" y="2862"/>
                    <a:pt x="8653" y="2860"/>
                    <a:pt x="8732" y="2860"/>
                  </a:cubicBezTo>
                  <a:close/>
                  <a:moveTo>
                    <a:pt x="3513" y="2854"/>
                  </a:moveTo>
                  <a:cubicBezTo>
                    <a:pt x="3584" y="2854"/>
                    <a:pt x="3655" y="2856"/>
                    <a:pt x="3726" y="2861"/>
                  </a:cubicBezTo>
                  <a:cubicBezTo>
                    <a:pt x="3761" y="2863"/>
                    <a:pt x="3761" y="2911"/>
                    <a:pt x="3726" y="2914"/>
                  </a:cubicBezTo>
                  <a:cubicBezTo>
                    <a:pt x="3657" y="2919"/>
                    <a:pt x="3589" y="2921"/>
                    <a:pt x="3521" y="2921"/>
                  </a:cubicBezTo>
                  <a:cubicBezTo>
                    <a:pt x="3440" y="2921"/>
                    <a:pt x="3360" y="2919"/>
                    <a:pt x="3279" y="2918"/>
                  </a:cubicBezTo>
                  <a:cubicBezTo>
                    <a:pt x="3241" y="2918"/>
                    <a:pt x="3241" y="2858"/>
                    <a:pt x="3279" y="2857"/>
                  </a:cubicBezTo>
                  <a:cubicBezTo>
                    <a:pt x="3357" y="2856"/>
                    <a:pt x="3435" y="2854"/>
                    <a:pt x="3513" y="2854"/>
                  </a:cubicBezTo>
                  <a:close/>
                  <a:moveTo>
                    <a:pt x="5734" y="2850"/>
                  </a:moveTo>
                  <a:cubicBezTo>
                    <a:pt x="5778" y="2850"/>
                    <a:pt x="5820" y="2851"/>
                    <a:pt x="5862" y="2857"/>
                  </a:cubicBezTo>
                  <a:cubicBezTo>
                    <a:pt x="5901" y="2862"/>
                    <a:pt x="5901" y="2913"/>
                    <a:pt x="5862" y="2918"/>
                  </a:cubicBezTo>
                  <a:cubicBezTo>
                    <a:pt x="5819" y="2923"/>
                    <a:pt x="5774" y="2925"/>
                    <a:pt x="5729" y="2925"/>
                  </a:cubicBezTo>
                  <a:cubicBezTo>
                    <a:pt x="5641" y="2925"/>
                    <a:pt x="5551" y="2918"/>
                    <a:pt x="5464" y="2915"/>
                  </a:cubicBezTo>
                  <a:cubicBezTo>
                    <a:pt x="5429" y="2914"/>
                    <a:pt x="5429" y="2860"/>
                    <a:pt x="5464" y="2860"/>
                  </a:cubicBezTo>
                  <a:cubicBezTo>
                    <a:pt x="5553" y="2858"/>
                    <a:pt x="5644" y="2850"/>
                    <a:pt x="5734" y="2850"/>
                  </a:cubicBezTo>
                  <a:close/>
                  <a:moveTo>
                    <a:pt x="4222" y="2815"/>
                  </a:moveTo>
                  <a:cubicBezTo>
                    <a:pt x="4224" y="2815"/>
                    <a:pt x="4226" y="2815"/>
                    <a:pt x="4229" y="2816"/>
                  </a:cubicBezTo>
                  <a:cubicBezTo>
                    <a:pt x="4351" y="2848"/>
                    <a:pt x="4472" y="2861"/>
                    <a:pt x="4596" y="2861"/>
                  </a:cubicBezTo>
                  <a:cubicBezTo>
                    <a:pt x="4653" y="2861"/>
                    <a:pt x="4710" y="2858"/>
                    <a:pt x="4768" y="2853"/>
                  </a:cubicBezTo>
                  <a:cubicBezTo>
                    <a:pt x="4769" y="2853"/>
                    <a:pt x="4770" y="2853"/>
                    <a:pt x="4771" y="2853"/>
                  </a:cubicBezTo>
                  <a:cubicBezTo>
                    <a:pt x="4804" y="2853"/>
                    <a:pt x="4811" y="2911"/>
                    <a:pt x="4777" y="2915"/>
                  </a:cubicBezTo>
                  <a:cubicBezTo>
                    <a:pt x="4719" y="2924"/>
                    <a:pt x="4661" y="2928"/>
                    <a:pt x="4603" y="2928"/>
                  </a:cubicBezTo>
                  <a:cubicBezTo>
                    <a:pt x="4472" y="2928"/>
                    <a:pt x="4342" y="2907"/>
                    <a:pt x="4214" y="2868"/>
                  </a:cubicBezTo>
                  <a:cubicBezTo>
                    <a:pt x="4183" y="2859"/>
                    <a:pt x="4193" y="2815"/>
                    <a:pt x="4222" y="2815"/>
                  </a:cubicBezTo>
                  <a:close/>
                  <a:moveTo>
                    <a:pt x="1378" y="2817"/>
                  </a:moveTo>
                  <a:cubicBezTo>
                    <a:pt x="1486" y="2817"/>
                    <a:pt x="1594" y="2834"/>
                    <a:pt x="1693" y="2874"/>
                  </a:cubicBezTo>
                  <a:cubicBezTo>
                    <a:pt x="1724" y="2885"/>
                    <a:pt x="1716" y="2928"/>
                    <a:pt x="1688" y="2928"/>
                  </a:cubicBezTo>
                  <a:cubicBezTo>
                    <a:pt x="1685" y="2928"/>
                    <a:pt x="1682" y="2928"/>
                    <a:pt x="1679" y="2927"/>
                  </a:cubicBezTo>
                  <a:cubicBezTo>
                    <a:pt x="1552" y="2898"/>
                    <a:pt x="1434" y="2880"/>
                    <a:pt x="1310" y="2880"/>
                  </a:cubicBezTo>
                  <a:cubicBezTo>
                    <a:pt x="1257" y="2880"/>
                    <a:pt x="1202" y="2883"/>
                    <a:pt x="1146" y="2891"/>
                  </a:cubicBezTo>
                  <a:cubicBezTo>
                    <a:pt x="1145" y="2891"/>
                    <a:pt x="1144" y="2891"/>
                    <a:pt x="1143" y="2891"/>
                  </a:cubicBezTo>
                  <a:cubicBezTo>
                    <a:pt x="1117" y="2891"/>
                    <a:pt x="1105" y="2853"/>
                    <a:pt x="1134" y="2846"/>
                  </a:cubicBezTo>
                  <a:cubicBezTo>
                    <a:pt x="1213" y="2827"/>
                    <a:pt x="1296" y="2817"/>
                    <a:pt x="1378" y="2817"/>
                  </a:cubicBezTo>
                  <a:close/>
                  <a:moveTo>
                    <a:pt x="6410" y="2856"/>
                  </a:moveTo>
                  <a:cubicBezTo>
                    <a:pt x="6412" y="2856"/>
                    <a:pt x="6414" y="2856"/>
                    <a:pt x="6416" y="2857"/>
                  </a:cubicBezTo>
                  <a:cubicBezTo>
                    <a:pt x="6595" y="2894"/>
                    <a:pt x="6773" y="2901"/>
                    <a:pt x="6954" y="2910"/>
                  </a:cubicBezTo>
                  <a:cubicBezTo>
                    <a:pt x="6992" y="2911"/>
                    <a:pt x="6991" y="2962"/>
                    <a:pt x="6954" y="2967"/>
                  </a:cubicBezTo>
                  <a:cubicBezTo>
                    <a:pt x="6911" y="2972"/>
                    <a:pt x="6869" y="2974"/>
                    <a:pt x="6826" y="2974"/>
                  </a:cubicBezTo>
                  <a:cubicBezTo>
                    <a:pt x="6683" y="2974"/>
                    <a:pt x="6540" y="2949"/>
                    <a:pt x="6401" y="2913"/>
                  </a:cubicBezTo>
                  <a:cubicBezTo>
                    <a:pt x="6367" y="2904"/>
                    <a:pt x="6379" y="2856"/>
                    <a:pt x="6410" y="2856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4" y="6"/>
                    <a:pt x="7" y="12"/>
                    <a:pt x="7" y="20"/>
                  </a:cubicBezTo>
                  <a:cubicBezTo>
                    <a:pt x="16" y="90"/>
                    <a:pt x="23" y="160"/>
                    <a:pt x="31" y="231"/>
                  </a:cubicBezTo>
                  <a:cubicBezTo>
                    <a:pt x="35" y="220"/>
                    <a:pt x="43" y="214"/>
                    <a:pt x="55" y="214"/>
                  </a:cubicBezTo>
                  <a:cubicBezTo>
                    <a:pt x="58" y="214"/>
                    <a:pt x="61" y="214"/>
                    <a:pt x="64" y="215"/>
                  </a:cubicBezTo>
                  <a:cubicBezTo>
                    <a:pt x="186" y="248"/>
                    <a:pt x="309" y="265"/>
                    <a:pt x="432" y="265"/>
                  </a:cubicBezTo>
                  <a:cubicBezTo>
                    <a:pt x="518" y="265"/>
                    <a:pt x="605" y="257"/>
                    <a:pt x="692" y="240"/>
                  </a:cubicBezTo>
                  <a:cubicBezTo>
                    <a:pt x="695" y="240"/>
                    <a:pt x="697" y="240"/>
                    <a:pt x="700" y="240"/>
                  </a:cubicBezTo>
                  <a:cubicBezTo>
                    <a:pt x="735" y="240"/>
                    <a:pt x="747" y="291"/>
                    <a:pt x="709" y="301"/>
                  </a:cubicBezTo>
                  <a:cubicBezTo>
                    <a:pt x="615" y="326"/>
                    <a:pt x="520" y="339"/>
                    <a:pt x="426" y="339"/>
                  </a:cubicBezTo>
                  <a:cubicBezTo>
                    <a:pt x="299" y="339"/>
                    <a:pt x="173" y="316"/>
                    <a:pt x="49" y="271"/>
                  </a:cubicBezTo>
                  <a:cubicBezTo>
                    <a:pt x="42" y="269"/>
                    <a:pt x="37" y="266"/>
                    <a:pt x="34" y="261"/>
                  </a:cubicBezTo>
                  <a:lnTo>
                    <a:pt x="34" y="261"/>
                  </a:lnTo>
                  <a:cubicBezTo>
                    <a:pt x="126" y="1122"/>
                    <a:pt x="181" y="2046"/>
                    <a:pt x="66" y="2910"/>
                  </a:cubicBezTo>
                  <a:cubicBezTo>
                    <a:pt x="184" y="2907"/>
                    <a:pt x="301" y="2904"/>
                    <a:pt x="419" y="2904"/>
                  </a:cubicBezTo>
                  <a:cubicBezTo>
                    <a:pt x="495" y="2904"/>
                    <a:pt x="571" y="2905"/>
                    <a:pt x="647" y="2908"/>
                  </a:cubicBezTo>
                  <a:cubicBezTo>
                    <a:pt x="686" y="2908"/>
                    <a:pt x="686" y="2966"/>
                    <a:pt x="647" y="2968"/>
                  </a:cubicBezTo>
                  <a:cubicBezTo>
                    <a:pt x="575" y="2969"/>
                    <a:pt x="503" y="2970"/>
                    <a:pt x="431" y="2970"/>
                  </a:cubicBezTo>
                  <a:cubicBezTo>
                    <a:pt x="306" y="2970"/>
                    <a:pt x="182" y="2968"/>
                    <a:pt x="58" y="2965"/>
                  </a:cubicBezTo>
                  <a:cubicBezTo>
                    <a:pt x="42" y="3078"/>
                    <a:pt x="23" y="3191"/>
                    <a:pt x="1" y="3301"/>
                  </a:cubicBezTo>
                  <a:cubicBezTo>
                    <a:pt x="1465" y="3228"/>
                    <a:pt x="2933" y="3217"/>
                    <a:pt x="4402" y="3217"/>
                  </a:cubicBezTo>
                  <a:cubicBezTo>
                    <a:pt x="5078" y="3217"/>
                    <a:pt x="5753" y="3219"/>
                    <a:pt x="6429" y="3219"/>
                  </a:cubicBezTo>
                  <a:cubicBezTo>
                    <a:pt x="6697" y="3219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4"/>
                    <a:pt x="13939" y="3241"/>
                  </a:cubicBezTo>
                  <a:cubicBezTo>
                    <a:pt x="13952" y="3227"/>
                    <a:pt x="13972" y="3219"/>
                    <a:pt x="13992" y="3219"/>
                  </a:cubicBezTo>
                  <a:cubicBezTo>
                    <a:pt x="14012" y="3219"/>
                    <a:pt x="14031" y="3227"/>
                    <a:pt x="14042" y="3242"/>
                  </a:cubicBezTo>
                  <a:cubicBezTo>
                    <a:pt x="14185" y="3243"/>
                    <a:pt x="14330" y="3244"/>
                    <a:pt x="14474" y="3245"/>
                  </a:cubicBezTo>
                  <a:cubicBezTo>
                    <a:pt x="14477" y="3227"/>
                    <a:pt x="14492" y="3210"/>
                    <a:pt x="14518" y="3210"/>
                  </a:cubicBezTo>
                  <a:cubicBezTo>
                    <a:pt x="14559" y="3208"/>
                    <a:pt x="14601" y="3207"/>
                    <a:pt x="14642" y="3206"/>
                  </a:cubicBezTo>
                  <a:lnTo>
                    <a:pt x="14670" y="3206"/>
                  </a:lnTo>
                  <a:cubicBezTo>
                    <a:pt x="14682" y="3196"/>
                    <a:pt x="14693" y="3186"/>
                    <a:pt x="14705" y="3176"/>
                  </a:cubicBezTo>
                  <a:cubicBezTo>
                    <a:pt x="14707" y="3175"/>
                    <a:pt x="14708" y="3175"/>
                    <a:pt x="14710" y="3173"/>
                  </a:cubicBezTo>
                  <a:cubicBezTo>
                    <a:pt x="14632" y="2148"/>
                    <a:pt x="14635" y="1117"/>
                    <a:pt x="14546" y="92"/>
                  </a:cubicBezTo>
                  <a:lnTo>
                    <a:pt x="14543" y="92"/>
                  </a:lnTo>
                  <a:cubicBezTo>
                    <a:pt x="13978" y="99"/>
                    <a:pt x="13413" y="102"/>
                    <a:pt x="12848" y="102"/>
                  </a:cubicBezTo>
                  <a:cubicBezTo>
                    <a:pt x="10969" y="102"/>
                    <a:pt x="9088" y="71"/>
                    <a:pt x="7210" y="57"/>
                  </a:cubicBezTo>
                  <a:cubicBezTo>
                    <a:pt x="5992" y="47"/>
                    <a:pt x="4772" y="37"/>
                    <a:pt x="3553" y="30"/>
                  </a:cubicBezTo>
                  <a:cubicBezTo>
                    <a:pt x="3436" y="29"/>
                    <a:pt x="3319" y="29"/>
                    <a:pt x="3203" y="29"/>
                  </a:cubicBezTo>
                  <a:cubicBezTo>
                    <a:pt x="2689" y="29"/>
                    <a:pt x="2175" y="35"/>
                    <a:pt x="1660" y="35"/>
                  </a:cubicBezTo>
                  <a:cubicBezTo>
                    <a:pt x="1106" y="35"/>
                    <a:pt x="552" y="28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0"/>
            <p:cNvSpPr/>
            <p:nvPr/>
          </p:nvSpPr>
          <p:spPr>
            <a:xfrm>
              <a:off x="7737238" y="1961276"/>
              <a:ext cx="167201" cy="172927"/>
            </a:xfrm>
            <a:custGeom>
              <a:avLst/>
              <a:gdLst/>
              <a:ahLst/>
              <a:cxnLst/>
              <a:rect l="l" t="t" r="r" b="b"/>
              <a:pathLst>
                <a:path w="3154" h="3262" extrusionOk="0">
                  <a:moveTo>
                    <a:pt x="366" y="143"/>
                  </a:moveTo>
                  <a:cubicBezTo>
                    <a:pt x="369" y="143"/>
                    <a:pt x="372" y="143"/>
                    <a:pt x="376" y="144"/>
                  </a:cubicBezTo>
                  <a:cubicBezTo>
                    <a:pt x="514" y="178"/>
                    <a:pt x="652" y="186"/>
                    <a:pt x="792" y="186"/>
                  </a:cubicBezTo>
                  <a:cubicBezTo>
                    <a:pt x="832" y="186"/>
                    <a:pt x="872" y="185"/>
                    <a:pt x="913" y="184"/>
                  </a:cubicBezTo>
                  <a:cubicBezTo>
                    <a:pt x="914" y="184"/>
                    <a:pt x="914" y="184"/>
                    <a:pt x="914" y="184"/>
                  </a:cubicBezTo>
                  <a:cubicBezTo>
                    <a:pt x="955" y="184"/>
                    <a:pt x="963" y="248"/>
                    <a:pt x="924" y="257"/>
                  </a:cubicBezTo>
                  <a:cubicBezTo>
                    <a:pt x="859" y="271"/>
                    <a:pt x="795" y="277"/>
                    <a:pt x="730" y="277"/>
                  </a:cubicBezTo>
                  <a:cubicBezTo>
                    <a:pt x="604" y="277"/>
                    <a:pt x="478" y="253"/>
                    <a:pt x="357" y="214"/>
                  </a:cubicBezTo>
                  <a:cubicBezTo>
                    <a:pt x="316" y="200"/>
                    <a:pt x="328" y="143"/>
                    <a:pt x="366" y="143"/>
                  </a:cubicBezTo>
                  <a:close/>
                  <a:moveTo>
                    <a:pt x="1611" y="244"/>
                  </a:moveTo>
                  <a:cubicBezTo>
                    <a:pt x="1660" y="244"/>
                    <a:pt x="1709" y="246"/>
                    <a:pt x="1758" y="249"/>
                  </a:cubicBezTo>
                  <a:cubicBezTo>
                    <a:pt x="1790" y="252"/>
                    <a:pt x="1790" y="295"/>
                    <a:pt x="1758" y="299"/>
                  </a:cubicBezTo>
                  <a:cubicBezTo>
                    <a:pt x="1712" y="302"/>
                    <a:pt x="1667" y="303"/>
                    <a:pt x="1621" y="303"/>
                  </a:cubicBezTo>
                  <a:cubicBezTo>
                    <a:pt x="1517" y="303"/>
                    <a:pt x="1413" y="297"/>
                    <a:pt x="1311" y="293"/>
                  </a:cubicBezTo>
                  <a:cubicBezTo>
                    <a:pt x="1286" y="292"/>
                    <a:pt x="1286" y="255"/>
                    <a:pt x="1311" y="254"/>
                  </a:cubicBezTo>
                  <a:cubicBezTo>
                    <a:pt x="1410" y="250"/>
                    <a:pt x="1511" y="244"/>
                    <a:pt x="1611" y="244"/>
                  </a:cubicBezTo>
                  <a:close/>
                  <a:moveTo>
                    <a:pt x="2205" y="293"/>
                  </a:moveTo>
                  <a:cubicBezTo>
                    <a:pt x="2255" y="293"/>
                    <a:pt x="2304" y="295"/>
                    <a:pt x="2353" y="301"/>
                  </a:cubicBezTo>
                  <a:cubicBezTo>
                    <a:pt x="2382" y="305"/>
                    <a:pt x="2382" y="341"/>
                    <a:pt x="2353" y="346"/>
                  </a:cubicBezTo>
                  <a:cubicBezTo>
                    <a:pt x="2304" y="351"/>
                    <a:pt x="2255" y="353"/>
                    <a:pt x="2205" y="353"/>
                  </a:cubicBezTo>
                  <a:cubicBezTo>
                    <a:pt x="2156" y="353"/>
                    <a:pt x="2106" y="351"/>
                    <a:pt x="2056" y="351"/>
                  </a:cubicBezTo>
                  <a:cubicBezTo>
                    <a:pt x="2020" y="350"/>
                    <a:pt x="2020" y="295"/>
                    <a:pt x="2056" y="295"/>
                  </a:cubicBezTo>
                  <a:cubicBezTo>
                    <a:pt x="2106" y="295"/>
                    <a:pt x="2156" y="293"/>
                    <a:pt x="2205" y="293"/>
                  </a:cubicBezTo>
                  <a:close/>
                  <a:moveTo>
                    <a:pt x="1887" y="2866"/>
                  </a:moveTo>
                  <a:cubicBezTo>
                    <a:pt x="1927" y="2866"/>
                    <a:pt x="1967" y="2868"/>
                    <a:pt x="2006" y="2873"/>
                  </a:cubicBezTo>
                  <a:cubicBezTo>
                    <a:pt x="2048" y="2878"/>
                    <a:pt x="2048" y="2933"/>
                    <a:pt x="2006" y="2937"/>
                  </a:cubicBezTo>
                  <a:cubicBezTo>
                    <a:pt x="1965" y="2942"/>
                    <a:pt x="1924" y="2944"/>
                    <a:pt x="1883" y="2944"/>
                  </a:cubicBezTo>
                  <a:cubicBezTo>
                    <a:pt x="1792" y="2944"/>
                    <a:pt x="1699" y="2935"/>
                    <a:pt x="1610" y="2930"/>
                  </a:cubicBezTo>
                  <a:cubicBezTo>
                    <a:pt x="1578" y="2928"/>
                    <a:pt x="1578" y="2883"/>
                    <a:pt x="1610" y="2881"/>
                  </a:cubicBezTo>
                  <a:cubicBezTo>
                    <a:pt x="1701" y="2876"/>
                    <a:pt x="1794" y="2866"/>
                    <a:pt x="1887" y="2866"/>
                  </a:cubicBezTo>
                  <a:close/>
                  <a:moveTo>
                    <a:pt x="934" y="2918"/>
                  </a:moveTo>
                  <a:cubicBezTo>
                    <a:pt x="977" y="2918"/>
                    <a:pt x="1020" y="2920"/>
                    <a:pt x="1063" y="2923"/>
                  </a:cubicBezTo>
                  <a:cubicBezTo>
                    <a:pt x="1103" y="2928"/>
                    <a:pt x="1103" y="2983"/>
                    <a:pt x="1063" y="2986"/>
                  </a:cubicBezTo>
                  <a:cubicBezTo>
                    <a:pt x="1020" y="2990"/>
                    <a:pt x="977" y="2992"/>
                    <a:pt x="934" y="2992"/>
                  </a:cubicBezTo>
                  <a:cubicBezTo>
                    <a:pt x="844" y="2992"/>
                    <a:pt x="755" y="2985"/>
                    <a:pt x="665" y="2981"/>
                  </a:cubicBezTo>
                  <a:cubicBezTo>
                    <a:pt x="631" y="2980"/>
                    <a:pt x="631" y="2930"/>
                    <a:pt x="665" y="2929"/>
                  </a:cubicBezTo>
                  <a:cubicBezTo>
                    <a:pt x="755" y="2924"/>
                    <a:pt x="844" y="2918"/>
                    <a:pt x="934" y="2918"/>
                  </a:cubicBezTo>
                  <a:close/>
                  <a:moveTo>
                    <a:pt x="2588" y="2921"/>
                  </a:moveTo>
                  <a:cubicBezTo>
                    <a:pt x="2612" y="2921"/>
                    <a:pt x="2636" y="2925"/>
                    <a:pt x="2659" y="2933"/>
                  </a:cubicBezTo>
                  <a:cubicBezTo>
                    <a:pt x="2683" y="2942"/>
                    <a:pt x="2681" y="2982"/>
                    <a:pt x="2652" y="2982"/>
                  </a:cubicBezTo>
                  <a:cubicBezTo>
                    <a:pt x="2652" y="2982"/>
                    <a:pt x="2652" y="2982"/>
                    <a:pt x="2651" y="2982"/>
                  </a:cubicBezTo>
                  <a:cubicBezTo>
                    <a:pt x="2623" y="2982"/>
                    <a:pt x="2595" y="2978"/>
                    <a:pt x="2567" y="2978"/>
                  </a:cubicBezTo>
                  <a:cubicBezTo>
                    <a:pt x="2555" y="2978"/>
                    <a:pt x="2542" y="2979"/>
                    <a:pt x="2530" y="2981"/>
                  </a:cubicBezTo>
                  <a:cubicBezTo>
                    <a:pt x="2488" y="2989"/>
                    <a:pt x="2450" y="3003"/>
                    <a:pt x="2416" y="3026"/>
                  </a:cubicBezTo>
                  <a:cubicBezTo>
                    <a:pt x="2412" y="3028"/>
                    <a:pt x="2408" y="3030"/>
                    <a:pt x="2404" y="3030"/>
                  </a:cubicBezTo>
                  <a:cubicBezTo>
                    <a:pt x="2383" y="3030"/>
                    <a:pt x="2370" y="2999"/>
                    <a:pt x="2392" y="2985"/>
                  </a:cubicBezTo>
                  <a:cubicBezTo>
                    <a:pt x="2445" y="2950"/>
                    <a:pt x="2518" y="2921"/>
                    <a:pt x="2588" y="2921"/>
                  </a:cubicBezTo>
                  <a:close/>
                  <a:moveTo>
                    <a:pt x="2414" y="1"/>
                  </a:moveTo>
                  <a:lnTo>
                    <a:pt x="2396" y="2"/>
                  </a:lnTo>
                  <a:cubicBezTo>
                    <a:pt x="2396" y="27"/>
                    <a:pt x="2379" y="54"/>
                    <a:pt x="2341" y="56"/>
                  </a:cubicBezTo>
                  <a:cubicBezTo>
                    <a:pt x="2156" y="66"/>
                    <a:pt x="1968" y="70"/>
                    <a:pt x="1778" y="70"/>
                  </a:cubicBezTo>
                  <a:cubicBezTo>
                    <a:pt x="1257" y="70"/>
                    <a:pt x="728" y="39"/>
                    <a:pt x="217" y="5"/>
                  </a:cubicBezTo>
                  <a:lnTo>
                    <a:pt x="217" y="5"/>
                  </a:lnTo>
                  <a:cubicBezTo>
                    <a:pt x="557" y="614"/>
                    <a:pt x="989" y="1161"/>
                    <a:pt x="1436" y="1697"/>
                  </a:cubicBezTo>
                  <a:cubicBezTo>
                    <a:pt x="1452" y="1717"/>
                    <a:pt x="1453" y="1741"/>
                    <a:pt x="1445" y="1759"/>
                  </a:cubicBezTo>
                  <a:cubicBezTo>
                    <a:pt x="1459" y="1782"/>
                    <a:pt x="1461" y="1812"/>
                    <a:pt x="1437" y="1839"/>
                  </a:cubicBezTo>
                  <a:cubicBezTo>
                    <a:pt x="978" y="2327"/>
                    <a:pt x="493" y="2808"/>
                    <a:pt x="1" y="3262"/>
                  </a:cubicBezTo>
                  <a:cubicBezTo>
                    <a:pt x="1049" y="3216"/>
                    <a:pt x="2102" y="3225"/>
                    <a:pt x="3153" y="3218"/>
                  </a:cubicBezTo>
                  <a:cubicBezTo>
                    <a:pt x="2894" y="3064"/>
                    <a:pt x="2646" y="2893"/>
                    <a:pt x="2419" y="2690"/>
                  </a:cubicBezTo>
                  <a:cubicBezTo>
                    <a:pt x="2407" y="2680"/>
                    <a:pt x="2405" y="2666"/>
                    <a:pt x="2407" y="2652"/>
                  </a:cubicBezTo>
                  <a:cubicBezTo>
                    <a:pt x="2397" y="2634"/>
                    <a:pt x="2398" y="2610"/>
                    <a:pt x="2412" y="2594"/>
                  </a:cubicBezTo>
                  <a:cubicBezTo>
                    <a:pt x="2411" y="2590"/>
                    <a:pt x="2409" y="2586"/>
                    <a:pt x="2409" y="2580"/>
                  </a:cubicBezTo>
                  <a:cubicBezTo>
                    <a:pt x="2396" y="2033"/>
                    <a:pt x="2454" y="1485"/>
                    <a:pt x="2449" y="936"/>
                  </a:cubicBezTo>
                  <a:cubicBezTo>
                    <a:pt x="2448" y="623"/>
                    <a:pt x="2435" y="311"/>
                    <a:pt x="24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0"/>
            <p:cNvSpPr/>
            <p:nvPr/>
          </p:nvSpPr>
          <p:spPr>
            <a:xfrm>
              <a:off x="7728915" y="1917859"/>
              <a:ext cx="1034486" cy="222599"/>
            </a:xfrm>
            <a:custGeom>
              <a:avLst/>
              <a:gdLst/>
              <a:ahLst/>
              <a:cxnLst/>
              <a:rect l="l" t="t" r="r" b="b"/>
              <a:pathLst>
                <a:path w="19514" h="4199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0" y="120"/>
                    <a:pt x="3764" y="127"/>
                    <a:pt x="4318" y="127"/>
                  </a:cubicBezTo>
                  <a:cubicBezTo>
                    <a:pt x="4833" y="127"/>
                    <a:pt x="5347" y="121"/>
                    <a:pt x="5861" y="121"/>
                  </a:cubicBezTo>
                  <a:cubicBezTo>
                    <a:pt x="5977" y="121"/>
                    <a:pt x="6094" y="121"/>
                    <a:pt x="6211" y="122"/>
                  </a:cubicBezTo>
                  <a:cubicBezTo>
                    <a:pt x="7430" y="129"/>
                    <a:pt x="8650" y="139"/>
                    <a:pt x="9868" y="149"/>
                  </a:cubicBezTo>
                  <a:cubicBezTo>
                    <a:pt x="11746" y="163"/>
                    <a:pt x="13627" y="194"/>
                    <a:pt x="15506" y="194"/>
                  </a:cubicBezTo>
                  <a:cubicBezTo>
                    <a:pt x="16071" y="194"/>
                    <a:pt x="16636" y="191"/>
                    <a:pt x="17201" y="184"/>
                  </a:cubicBezTo>
                  <a:lnTo>
                    <a:pt x="17204" y="184"/>
                  </a:lnTo>
                  <a:cubicBezTo>
                    <a:pt x="17293" y="1209"/>
                    <a:pt x="17290" y="2240"/>
                    <a:pt x="17368" y="3265"/>
                  </a:cubicBezTo>
                  <a:cubicBezTo>
                    <a:pt x="17366" y="3267"/>
                    <a:pt x="17365" y="3267"/>
                    <a:pt x="17363" y="3268"/>
                  </a:cubicBezTo>
                  <a:cubicBezTo>
                    <a:pt x="17351" y="3278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7"/>
                  </a:cubicBezTo>
                  <a:cubicBezTo>
                    <a:pt x="16988" y="3336"/>
                    <a:pt x="16843" y="3335"/>
                    <a:pt x="16699" y="3333"/>
                  </a:cubicBezTo>
                  <a:cubicBezTo>
                    <a:pt x="16688" y="3318"/>
                    <a:pt x="16670" y="3311"/>
                    <a:pt x="16651" y="3311"/>
                  </a:cubicBezTo>
                  <a:cubicBezTo>
                    <a:pt x="16631" y="3311"/>
                    <a:pt x="16610" y="3319"/>
                    <a:pt x="16597" y="3333"/>
                  </a:cubicBezTo>
                  <a:cubicBezTo>
                    <a:pt x="14907" y="3316"/>
                    <a:pt x="13217" y="3307"/>
                    <a:pt x="11527" y="3307"/>
                  </a:cubicBezTo>
                  <a:cubicBezTo>
                    <a:pt x="10981" y="3307"/>
                    <a:pt x="10436" y="3308"/>
                    <a:pt x="9890" y="3310"/>
                  </a:cubicBezTo>
                  <a:cubicBezTo>
                    <a:pt x="9622" y="3311"/>
                    <a:pt x="9355" y="3311"/>
                    <a:pt x="9087" y="3311"/>
                  </a:cubicBezTo>
                  <a:cubicBezTo>
                    <a:pt x="8412" y="3311"/>
                    <a:pt x="7736" y="3309"/>
                    <a:pt x="7060" y="3309"/>
                  </a:cubicBezTo>
                  <a:cubicBezTo>
                    <a:pt x="5592" y="3309"/>
                    <a:pt x="4124" y="3320"/>
                    <a:pt x="2659" y="3393"/>
                  </a:cubicBezTo>
                  <a:cubicBezTo>
                    <a:pt x="2681" y="3283"/>
                    <a:pt x="2700" y="3171"/>
                    <a:pt x="2716" y="3057"/>
                  </a:cubicBezTo>
                  <a:cubicBezTo>
                    <a:pt x="2840" y="3060"/>
                    <a:pt x="2964" y="3062"/>
                    <a:pt x="3089" y="3062"/>
                  </a:cubicBezTo>
                  <a:cubicBezTo>
                    <a:pt x="3161" y="3062"/>
                    <a:pt x="3233" y="3061"/>
                    <a:pt x="3305" y="3060"/>
                  </a:cubicBezTo>
                  <a:cubicBezTo>
                    <a:pt x="3344" y="3058"/>
                    <a:pt x="3344" y="3000"/>
                    <a:pt x="3305" y="3000"/>
                  </a:cubicBezTo>
                  <a:cubicBezTo>
                    <a:pt x="3229" y="2997"/>
                    <a:pt x="3153" y="2996"/>
                    <a:pt x="3077" y="2996"/>
                  </a:cubicBezTo>
                  <a:cubicBezTo>
                    <a:pt x="2959" y="2996"/>
                    <a:pt x="2842" y="2999"/>
                    <a:pt x="2724" y="3002"/>
                  </a:cubicBezTo>
                  <a:cubicBezTo>
                    <a:pt x="2839" y="2138"/>
                    <a:pt x="2784" y="1214"/>
                    <a:pt x="2692" y="353"/>
                  </a:cubicBezTo>
                  <a:lnTo>
                    <a:pt x="2692" y="353"/>
                  </a:lnTo>
                  <a:cubicBezTo>
                    <a:pt x="2695" y="358"/>
                    <a:pt x="2700" y="361"/>
                    <a:pt x="2707" y="363"/>
                  </a:cubicBezTo>
                  <a:cubicBezTo>
                    <a:pt x="2830" y="408"/>
                    <a:pt x="2957" y="430"/>
                    <a:pt x="3083" y="430"/>
                  </a:cubicBezTo>
                  <a:cubicBezTo>
                    <a:pt x="3178" y="430"/>
                    <a:pt x="3273" y="418"/>
                    <a:pt x="3367" y="393"/>
                  </a:cubicBezTo>
                  <a:cubicBezTo>
                    <a:pt x="3405" y="383"/>
                    <a:pt x="3393" y="332"/>
                    <a:pt x="3358" y="332"/>
                  </a:cubicBezTo>
                  <a:cubicBezTo>
                    <a:pt x="3355" y="332"/>
                    <a:pt x="3353" y="332"/>
                    <a:pt x="3350" y="332"/>
                  </a:cubicBezTo>
                  <a:cubicBezTo>
                    <a:pt x="3263" y="349"/>
                    <a:pt x="3176" y="357"/>
                    <a:pt x="3090" y="357"/>
                  </a:cubicBezTo>
                  <a:cubicBezTo>
                    <a:pt x="2967" y="357"/>
                    <a:pt x="2844" y="340"/>
                    <a:pt x="2722" y="307"/>
                  </a:cubicBezTo>
                  <a:cubicBezTo>
                    <a:pt x="2719" y="306"/>
                    <a:pt x="2716" y="306"/>
                    <a:pt x="2713" y="306"/>
                  </a:cubicBezTo>
                  <a:cubicBezTo>
                    <a:pt x="2701" y="306"/>
                    <a:pt x="2693" y="312"/>
                    <a:pt x="2689" y="323"/>
                  </a:cubicBezTo>
                  <a:cubicBezTo>
                    <a:pt x="2681" y="252"/>
                    <a:pt x="2674" y="182"/>
                    <a:pt x="2665" y="112"/>
                  </a:cubicBezTo>
                  <a:cubicBezTo>
                    <a:pt x="2665" y="104"/>
                    <a:pt x="2662" y="98"/>
                    <a:pt x="2659" y="92"/>
                  </a:cubicBezTo>
                  <a:close/>
                  <a:moveTo>
                    <a:pt x="17194" y="3414"/>
                  </a:moveTo>
                  <a:cubicBezTo>
                    <a:pt x="17031" y="3563"/>
                    <a:pt x="16877" y="3724"/>
                    <a:pt x="16733" y="3888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1"/>
                  </a:cubicBezTo>
                  <a:cubicBezTo>
                    <a:pt x="17182" y="3421"/>
                    <a:pt x="17188" y="3418"/>
                    <a:pt x="17194" y="3414"/>
                  </a:cubicBezTo>
                  <a:close/>
                  <a:moveTo>
                    <a:pt x="2722" y="3496"/>
                  </a:moveTo>
                  <a:cubicBezTo>
                    <a:pt x="2883" y="3498"/>
                    <a:pt x="3043" y="3498"/>
                    <a:pt x="3204" y="3498"/>
                  </a:cubicBezTo>
                  <a:cubicBezTo>
                    <a:pt x="3297" y="3498"/>
                    <a:pt x="3389" y="3498"/>
                    <a:pt x="3482" y="3498"/>
                  </a:cubicBezTo>
                  <a:lnTo>
                    <a:pt x="3482" y="3498"/>
                  </a:lnTo>
                  <a:cubicBezTo>
                    <a:pt x="3468" y="3670"/>
                    <a:pt x="3474" y="3843"/>
                    <a:pt x="3494" y="4014"/>
                  </a:cubicBezTo>
                  <a:cubicBezTo>
                    <a:pt x="3233" y="3845"/>
                    <a:pt x="2979" y="3669"/>
                    <a:pt x="2722" y="3496"/>
                  </a:cubicBezTo>
                  <a:close/>
                  <a:moveTo>
                    <a:pt x="19339" y="752"/>
                  </a:moveTo>
                  <a:cubicBezTo>
                    <a:pt x="19298" y="771"/>
                    <a:pt x="19302" y="815"/>
                    <a:pt x="19325" y="844"/>
                  </a:cubicBezTo>
                  <a:cubicBezTo>
                    <a:pt x="18980" y="1376"/>
                    <a:pt x="18587" y="1862"/>
                    <a:pt x="18182" y="2349"/>
                  </a:cubicBezTo>
                  <a:cubicBezTo>
                    <a:pt x="18154" y="2381"/>
                    <a:pt x="18169" y="2421"/>
                    <a:pt x="18198" y="2436"/>
                  </a:cubicBezTo>
                  <a:cubicBezTo>
                    <a:pt x="18156" y="2449"/>
                    <a:pt x="18127" y="2502"/>
                    <a:pt x="18166" y="2544"/>
                  </a:cubicBezTo>
                  <a:cubicBezTo>
                    <a:pt x="18416" y="2812"/>
                    <a:pt x="18655" y="3082"/>
                    <a:pt x="18871" y="3377"/>
                  </a:cubicBezTo>
                  <a:cubicBezTo>
                    <a:pt x="19024" y="3584"/>
                    <a:pt x="19156" y="3805"/>
                    <a:pt x="19321" y="4003"/>
                  </a:cubicBezTo>
                  <a:cubicBezTo>
                    <a:pt x="18993" y="3989"/>
                    <a:pt x="18663" y="3980"/>
                    <a:pt x="18333" y="3980"/>
                  </a:cubicBezTo>
                  <a:cubicBezTo>
                    <a:pt x="17818" y="3980"/>
                    <a:pt x="17302" y="4001"/>
                    <a:pt x="16791" y="4055"/>
                  </a:cubicBezTo>
                  <a:cubicBezTo>
                    <a:pt x="16911" y="3943"/>
                    <a:pt x="17027" y="3822"/>
                    <a:pt x="17139" y="3700"/>
                  </a:cubicBezTo>
                  <a:cubicBezTo>
                    <a:pt x="17144" y="3703"/>
                    <a:pt x="17149" y="3706"/>
                    <a:pt x="17157" y="3706"/>
                  </a:cubicBezTo>
                  <a:cubicBezTo>
                    <a:pt x="17158" y="3706"/>
                    <a:pt x="17159" y="3706"/>
                    <a:pt x="17161" y="3706"/>
                  </a:cubicBezTo>
                  <a:cubicBezTo>
                    <a:pt x="17328" y="3691"/>
                    <a:pt x="17498" y="3679"/>
                    <a:pt x="17664" y="3646"/>
                  </a:cubicBezTo>
                  <a:cubicBezTo>
                    <a:pt x="17694" y="3640"/>
                    <a:pt x="17686" y="3592"/>
                    <a:pt x="17656" y="3592"/>
                  </a:cubicBezTo>
                  <a:cubicBezTo>
                    <a:pt x="17500" y="3595"/>
                    <a:pt x="17345" y="3618"/>
                    <a:pt x="17192" y="3640"/>
                  </a:cubicBezTo>
                  <a:cubicBezTo>
                    <a:pt x="17280" y="3538"/>
                    <a:pt x="17365" y="3436"/>
                    <a:pt x="17443" y="3330"/>
                  </a:cubicBezTo>
                  <a:cubicBezTo>
                    <a:pt x="17454" y="3315"/>
                    <a:pt x="17454" y="3300"/>
                    <a:pt x="17449" y="3288"/>
                  </a:cubicBezTo>
                  <a:cubicBezTo>
                    <a:pt x="17503" y="2466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21"/>
                    <a:pt x="18023" y="825"/>
                    <a:pt x="18340" y="828"/>
                  </a:cubicBezTo>
                  <a:cubicBezTo>
                    <a:pt x="18490" y="831"/>
                    <a:pt x="18652" y="844"/>
                    <a:pt x="18811" y="844"/>
                  </a:cubicBezTo>
                  <a:cubicBezTo>
                    <a:pt x="18997" y="844"/>
                    <a:pt x="19181" y="826"/>
                    <a:pt x="19339" y="752"/>
                  </a:cubicBezTo>
                  <a:close/>
                  <a:moveTo>
                    <a:pt x="3781" y="1"/>
                  </a:moveTo>
                  <a:cubicBezTo>
                    <a:pt x="3380" y="1"/>
                    <a:pt x="2979" y="7"/>
                    <a:pt x="2580" y="25"/>
                  </a:cubicBezTo>
                  <a:cubicBezTo>
                    <a:pt x="2563" y="26"/>
                    <a:pt x="2553" y="36"/>
                    <a:pt x="2550" y="49"/>
                  </a:cubicBezTo>
                  <a:cubicBezTo>
                    <a:pt x="2528" y="59"/>
                    <a:pt x="2513" y="79"/>
                    <a:pt x="2516" y="112"/>
                  </a:cubicBezTo>
                  <a:cubicBezTo>
                    <a:pt x="2537" y="347"/>
                    <a:pt x="2556" y="583"/>
                    <a:pt x="2572" y="820"/>
                  </a:cubicBezTo>
                  <a:cubicBezTo>
                    <a:pt x="2592" y="1130"/>
                    <a:pt x="2605" y="1442"/>
                    <a:pt x="2607" y="1755"/>
                  </a:cubicBezTo>
                  <a:cubicBezTo>
                    <a:pt x="2611" y="2304"/>
                    <a:pt x="2553" y="2852"/>
                    <a:pt x="2566" y="3399"/>
                  </a:cubicBezTo>
                  <a:cubicBezTo>
                    <a:pt x="2566" y="3405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5"/>
                    <a:pt x="2564" y="3499"/>
                    <a:pt x="2576" y="3509"/>
                  </a:cubicBezTo>
                  <a:cubicBezTo>
                    <a:pt x="2803" y="3712"/>
                    <a:pt x="3051" y="3883"/>
                    <a:pt x="3310" y="4037"/>
                  </a:cubicBezTo>
                  <a:cubicBezTo>
                    <a:pt x="2260" y="4044"/>
                    <a:pt x="1207" y="4035"/>
                    <a:pt x="158" y="4081"/>
                  </a:cubicBezTo>
                  <a:cubicBezTo>
                    <a:pt x="650" y="3626"/>
                    <a:pt x="1136" y="3146"/>
                    <a:pt x="1594" y="2657"/>
                  </a:cubicBezTo>
                  <a:cubicBezTo>
                    <a:pt x="1619" y="2631"/>
                    <a:pt x="1616" y="2601"/>
                    <a:pt x="1602" y="2578"/>
                  </a:cubicBezTo>
                  <a:cubicBezTo>
                    <a:pt x="1610" y="2560"/>
                    <a:pt x="1610" y="2536"/>
                    <a:pt x="1593" y="2516"/>
                  </a:cubicBezTo>
                  <a:cubicBezTo>
                    <a:pt x="1146" y="1980"/>
                    <a:pt x="716" y="1433"/>
                    <a:pt x="374" y="823"/>
                  </a:cubicBezTo>
                  <a:lnTo>
                    <a:pt x="374" y="823"/>
                  </a:lnTo>
                  <a:cubicBezTo>
                    <a:pt x="883" y="857"/>
                    <a:pt x="1409" y="888"/>
                    <a:pt x="1927" y="888"/>
                  </a:cubicBezTo>
                  <a:cubicBezTo>
                    <a:pt x="2119" y="888"/>
                    <a:pt x="2310" y="884"/>
                    <a:pt x="2498" y="874"/>
                  </a:cubicBezTo>
                  <a:cubicBezTo>
                    <a:pt x="2536" y="873"/>
                    <a:pt x="2553" y="846"/>
                    <a:pt x="2553" y="820"/>
                  </a:cubicBezTo>
                  <a:cubicBezTo>
                    <a:pt x="2553" y="793"/>
                    <a:pt x="2535" y="765"/>
                    <a:pt x="2498" y="762"/>
                  </a:cubicBezTo>
                  <a:cubicBezTo>
                    <a:pt x="2051" y="717"/>
                    <a:pt x="1588" y="704"/>
                    <a:pt x="1128" y="704"/>
                  </a:cubicBezTo>
                  <a:cubicBezTo>
                    <a:pt x="861" y="704"/>
                    <a:pt x="595" y="709"/>
                    <a:pt x="333" y="714"/>
                  </a:cubicBezTo>
                  <a:cubicBezTo>
                    <a:pt x="320" y="715"/>
                    <a:pt x="311" y="719"/>
                    <a:pt x="301" y="726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09"/>
                  </a:cubicBezTo>
                  <a:cubicBezTo>
                    <a:pt x="582" y="1448"/>
                    <a:pt x="973" y="2057"/>
                    <a:pt x="1487" y="2577"/>
                  </a:cubicBezTo>
                  <a:cubicBezTo>
                    <a:pt x="989" y="3022"/>
                    <a:pt x="505" y="3514"/>
                    <a:pt x="67" y="4018"/>
                  </a:cubicBezTo>
                  <a:cubicBezTo>
                    <a:pt x="47" y="4041"/>
                    <a:pt x="50" y="4067"/>
                    <a:pt x="63" y="4085"/>
                  </a:cubicBezTo>
                  <a:cubicBezTo>
                    <a:pt x="1" y="4092"/>
                    <a:pt x="1" y="4185"/>
                    <a:pt x="66" y="4187"/>
                  </a:cubicBezTo>
                  <a:cubicBezTo>
                    <a:pt x="379" y="4195"/>
                    <a:pt x="693" y="4199"/>
                    <a:pt x="1007" y="4199"/>
                  </a:cubicBezTo>
                  <a:cubicBezTo>
                    <a:pt x="1843" y="4199"/>
                    <a:pt x="2679" y="4175"/>
                    <a:pt x="3514" y="4164"/>
                  </a:cubicBezTo>
                  <a:cubicBezTo>
                    <a:pt x="3556" y="4164"/>
                    <a:pt x="3576" y="4131"/>
                    <a:pt x="3575" y="4098"/>
                  </a:cubicBezTo>
                  <a:cubicBezTo>
                    <a:pt x="3598" y="4094"/>
                    <a:pt x="3616" y="4077"/>
                    <a:pt x="3614" y="4045"/>
                  </a:cubicBezTo>
                  <a:cubicBezTo>
                    <a:pt x="3601" y="3862"/>
                    <a:pt x="3600" y="3681"/>
                    <a:pt x="3601" y="3499"/>
                  </a:cubicBezTo>
                  <a:cubicBezTo>
                    <a:pt x="5697" y="3493"/>
                    <a:pt x="7794" y="3412"/>
                    <a:pt x="9890" y="3402"/>
                  </a:cubicBezTo>
                  <a:cubicBezTo>
                    <a:pt x="10674" y="3397"/>
                    <a:pt x="11459" y="3395"/>
                    <a:pt x="12243" y="3395"/>
                  </a:cubicBezTo>
                  <a:cubicBezTo>
                    <a:pt x="13691" y="3395"/>
                    <a:pt x="15139" y="3402"/>
                    <a:pt x="16586" y="3415"/>
                  </a:cubicBezTo>
                  <a:cubicBezTo>
                    <a:pt x="16600" y="3637"/>
                    <a:pt x="16604" y="3856"/>
                    <a:pt x="16603" y="4078"/>
                  </a:cubicBezTo>
                  <a:cubicBezTo>
                    <a:pt x="16562" y="4094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30" y="4140"/>
                    <a:pt x="18044" y="4114"/>
                    <a:pt x="18760" y="4114"/>
                  </a:cubicBezTo>
                  <a:cubicBezTo>
                    <a:pt x="18953" y="4114"/>
                    <a:pt x="19147" y="4116"/>
                    <a:pt x="19341" y="4121"/>
                  </a:cubicBezTo>
                  <a:cubicBezTo>
                    <a:pt x="19342" y="4121"/>
                    <a:pt x="19343" y="4121"/>
                    <a:pt x="19343" y="4121"/>
                  </a:cubicBezTo>
                  <a:cubicBezTo>
                    <a:pt x="19374" y="4121"/>
                    <a:pt x="19391" y="4101"/>
                    <a:pt x="19396" y="4077"/>
                  </a:cubicBezTo>
                  <a:cubicBezTo>
                    <a:pt x="19396" y="4077"/>
                    <a:pt x="19397" y="4077"/>
                    <a:pt x="19398" y="4077"/>
                  </a:cubicBezTo>
                  <a:cubicBezTo>
                    <a:pt x="19427" y="4077"/>
                    <a:pt x="19456" y="4044"/>
                    <a:pt x="19437" y="4014"/>
                  </a:cubicBezTo>
                  <a:cubicBezTo>
                    <a:pt x="19103" y="3446"/>
                    <a:pt x="18737" y="2909"/>
                    <a:pt x="18260" y="2451"/>
                  </a:cubicBezTo>
                  <a:cubicBezTo>
                    <a:pt x="18254" y="2444"/>
                    <a:pt x="18247" y="2440"/>
                    <a:pt x="18240" y="2437"/>
                  </a:cubicBezTo>
                  <a:cubicBezTo>
                    <a:pt x="18246" y="2435"/>
                    <a:pt x="18252" y="2432"/>
                    <a:pt x="18258" y="2426"/>
                  </a:cubicBezTo>
                  <a:cubicBezTo>
                    <a:pt x="18751" y="1988"/>
                    <a:pt x="19157" y="1443"/>
                    <a:pt x="19491" y="876"/>
                  </a:cubicBezTo>
                  <a:cubicBezTo>
                    <a:pt x="19513" y="838"/>
                    <a:pt x="19498" y="802"/>
                    <a:pt x="19472" y="780"/>
                  </a:cubicBezTo>
                  <a:cubicBezTo>
                    <a:pt x="19475" y="746"/>
                    <a:pt x="19450" y="715"/>
                    <a:pt x="19418" y="703"/>
                  </a:cubicBezTo>
                  <a:cubicBezTo>
                    <a:pt x="19313" y="666"/>
                    <a:pt x="19189" y="655"/>
                    <a:pt x="19059" y="655"/>
                  </a:cubicBezTo>
                  <a:cubicBezTo>
                    <a:pt x="18865" y="655"/>
                    <a:pt x="18661" y="680"/>
                    <a:pt x="18495" y="681"/>
                  </a:cubicBezTo>
                  <a:cubicBezTo>
                    <a:pt x="18123" y="682"/>
                    <a:pt x="17753" y="683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3"/>
                    <a:pt x="17265" y="73"/>
                  </a:cubicBezTo>
                  <a:cubicBezTo>
                    <a:pt x="17249" y="73"/>
                    <a:pt x="17233" y="78"/>
                    <a:pt x="17222" y="88"/>
                  </a:cubicBezTo>
                  <a:cubicBezTo>
                    <a:pt x="17215" y="86"/>
                    <a:pt x="17209" y="85"/>
                    <a:pt x="17202" y="85"/>
                  </a:cubicBezTo>
                  <a:cubicBezTo>
                    <a:pt x="15550" y="46"/>
                    <a:pt x="13897" y="44"/>
                    <a:pt x="12243" y="44"/>
                  </a:cubicBezTo>
                  <a:cubicBezTo>
                    <a:pt x="11980" y="44"/>
                    <a:pt x="11716" y="44"/>
                    <a:pt x="11453" y="44"/>
                  </a:cubicBezTo>
                  <a:cubicBezTo>
                    <a:pt x="10924" y="44"/>
                    <a:pt x="10396" y="43"/>
                    <a:pt x="9868" y="42"/>
                  </a:cubicBezTo>
                  <a:cubicBezTo>
                    <a:pt x="8650" y="38"/>
                    <a:pt x="7431" y="34"/>
                    <a:pt x="6211" y="30"/>
                  </a:cubicBezTo>
                  <a:cubicBezTo>
                    <a:pt x="5404" y="26"/>
                    <a:pt x="4591" y="1"/>
                    <a:pt x="37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0"/>
            <p:cNvSpPr/>
            <p:nvPr/>
          </p:nvSpPr>
          <p:spPr>
            <a:xfrm>
              <a:off x="8699454" y="1976013"/>
              <a:ext cx="38699" cy="4718"/>
            </a:xfrm>
            <a:custGeom>
              <a:avLst/>
              <a:gdLst/>
              <a:ahLst/>
              <a:cxnLst/>
              <a:rect l="l" t="t" r="r" b="b"/>
              <a:pathLst>
                <a:path w="730" h="89" extrusionOk="0">
                  <a:moveTo>
                    <a:pt x="438" y="1"/>
                  </a:moveTo>
                  <a:cubicBezTo>
                    <a:pt x="307" y="1"/>
                    <a:pt x="174" y="9"/>
                    <a:pt x="45" y="10"/>
                  </a:cubicBezTo>
                  <a:cubicBezTo>
                    <a:pt x="0" y="11"/>
                    <a:pt x="0" y="79"/>
                    <a:pt x="45" y="79"/>
                  </a:cubicBezTo>
                  <a:cubicBezTo>
                    <a:pt x="177" y="81"/>
                    <a:pt x="312" y="89"/>
                    <a:pt x="446" y="89"/>
                  </a:cubicBezTo>
                  <a:cubicBezTo>
                    <a:pt x="528" y="89"/>
                    <a:pt x="610" y="86"/>
                    <a:pt x="690" y="76"/>
                  </a:cubicBezTo>
                  <a:cubicBezTo>
                    <a:pt x="730" y="71"/>
                    <a:pt x="730" y="20"/>
                    <a:pt x="690" y="14"/>
                  </a:cubicBezTo>
                  <a:cubicBezTo>
                    <a:pt x="607" y="4"/>
                    <a:pt x="523" y="1"/>
                    <a:pt x="4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0"/>
            <p:cNvSpPr/>
            <p:nvPr/>
          </p:nvSpPr>
          <p:spPr>
            <a:xfrm>
              <a:off x="8683444" y="2106157"/>
              <a:ext cx="38964" cy="8323"/>
            </a:xfrm>
            <a:custGeom>
              <a:avLst/>
              <a:gdLst/>
              <a:ahLst/>
              <a:cxnLst/>
              <a:rect l="l" t="t" r="r" b="b"/>
              <a:pathLst>
                <a:path w="735" h="157" extrusionOk="0">
                  <a:moveTo>
                    <a:pt x="45" y="0"/>
                  </a:moveTo>
                  <a:cubicBezTo>
                    <a:pt x="12" y="0"/>
                    <a:pt x="1" y="52"/>
                    <a:pt x="38" y="63"/>
                  </a:cubicBezTo>
                  <a:cubicBezTo>
                    <a:pt x="230" y="119"/>
                    <a:pt x="432" y="156"/>
                    <a:pt x="634" y="156"/>
                  </a:cubicBezTo>
                  <a:cubicBezTo>
                    <a:pt x="654" y="156"/>
                    <a:pt x="674" y="156"/>
                    <a:pt x="694" y="155"/>
                  </a:cubicBezTo>
                  <a:cubicBezTo>
                    <a:pt x="735" y="154"/>
                    <a:pt x="734" y="96"/>
                    <a:pt x="694" y="93"/>
                  </a:cubicBezTo>
                  <a:cubicBezTo>
                    <a:pt x="477" y="76"/>
                    <a:pt x="266" y="54"/>
                    <a:pt x="54" y="1"/>
                  </a:cubicBezTo>
                  <a:cubicBezTo>
                    <a:pt x="51" y="0"/>
                    <a:pt x="48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0"/>
            <p:cNvSpPr/>
            <p:nvPr/>
          </p:nvSpPr>
          <p:spPr>
            <a:xfrm>
              <a:off x="8652326" y="1971136"/>
              <a:ext cx="30694" cy="3976"/>
            </a:xfrm>
            <a:custGeom>
              <a:avLst/>
              <a:gdLst/>
              <a:ahLst/>
              <a:cxnLst/>
              <a:rect l="l" t="t" r="r" b="b"/>
              <a:pathLst>
                <a:path w="579" h="75" extrusionOk="0">
                  <a:moveTo>
                    <a:pt x="371" y="1"/>
                  </a:moveTo>
                  <a:cubicBezTo>
                    <a:pt x="261" y="1"/>
                    <a:pt x="150" y="5"/>
                    <a:pt x="40" y="8"/>
                  </a:cubicBezTo>
                  <a:cubicBezTo>
                    <a:pt x="1" y="10"/>
                    <a:pt x="0" y="67"/>
                    <a:pt x="40" y="68"/>
                  </a:cubicBezTo>
                  <a:cubicBezTo>
                    <a:pt x="150" y="71"/>
                    <a:pt x="261" y="74"/>
                    <a:pt x="371" y="74"/>
                  </a:cubicBezTo>
                  <a:cubicBezTo>
                    <a:pt x="426" y="74"/>
                    <a:pt x="481" y="73"/>
                    <a:pt x="535" y="71"/>
                  </a:cubicBezTo>
                  <a:cubicBezTo>
                    <a:pt x="578" y="68"/>
                    <a:pt x="578" y="7"/>
                    <a:pt x="535" y="5"/>
                  </a:cubicBezTo>
                  <a:cubicBezTo>
                    <a:pt x="481" y="2"/>
                    <a:pt x="426" y="1"/>
                    <a:pt x="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0"/>
            <p:cNvSpPr/>
            <p:nvPr/>
          </p:nvSpPr>
          <p:spPr>
            <a:xfrm>
              <a:off x="8609705" y="1944577"/>
              <a:ext cx="31012" cy="4453"/>
            </a:xfrm>
            <a:custGeom>
              <a:avLst/>
              <a:gdLst/>
              <a:ahLst/>
              <a:cxnLst/>
              <a:rect l="l" t="t" r="r" b="b"/>
              <a:pathLst>
                <a:path w="585" h="84" extrusionOk="0">
                  <a:moveTo>
                    <a:pt x="316" y="1"/>
                  </a:moveTo>
                  <a:cubicBezTo>
                    <a:pt x="227" y="1"/>
                    <a:pt x="137" y="4"/>
                    <a:pt x="49" y="5"/>
                  </a:cubicBezTo>
                  <a:cubicBezTo>
                    <a:pt x="1" y="6"/>
                    <a:pt x="1" y="78"/>
                    <a:pt x="49" y="78"/>
                  </a:cubicBezTo>
                  <a:cubicBezTo>
                    <a:pt x="141" y="80"/>
                    <a:pt x="234" y="83"/>
                    <a:pt x="327" y="83"/>
                  </a:cubicBezTo>
                  <a:cubicBezTo>
                    <a:pt x="401" y="83"/>
                    <a:pt x="474" y="81"/>
                    <a:pt x="546" y="73"/>
                  </a:cubicBezTo>
                  <a:cubicBezTo>
                    <a:pt x="584" y="69"/>
                    <a:pt x="584" y="16"/>
                    <a:pt x="546" y="12"/>
                  </a:cubicBezTo>
                  <a:cubicBezTo>
                    <a:pt x="470" y="3"/>
                    <a:pt x="393" y="1"/>
                    <a:pt x="3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0"/>
            <p:cNvSpPr/>
            <p:nvPr/>
          </p:nvSpPr>
          <p:spPr>
            <a:xfrm>
              <a:off x="8594013" y="2065868"/>
              <a:ext cx="28680" cy="6945"/>
            </a:xfrm>
            <a:custGeom>
              <a:avLst/>
              <a:gdLst/>
              <a:ahLst/>
              <a:cxnLst/>
              <a:rect l="l" t="t" r="r" b="b"/>
              <a:pathLst>
                <a:path w="541" h="131" extrusionOk="0">
                  <a:moveTo>
                    <a:pt x="43" y="0"/>
                  </a:moveTo>
                  <a:cubicBezTo>
                    <a:pt x="7" y="0"/>
                    <a:pt x="0" y="63"/>
                    <a:pt x="38" y="70"/>
                  </a:cubicBezTo>
                  <a:cubicBezTo>
                    <a:pt x="187" y="95"/>
                    <a:pt x="342" y="130"/>
                    <a:pt x="493" y="131"/>
                  </a:cubicBezTo>
                  <a:cubicBezTo>
                    <a:pt x="494" y="131"/>
                    <a:pt x="494" y="131"/>
                    <a:pt x="494" y="131"/>
                  </a:cubicBezTo>
                  <a:cubicBezTo>
                    <a:pt x="532" y="131"/>
                    <a:pt x="540" y="72"/>
                    <a:pt x="502" y="63"/>
                  </a:cubicBezTo>
                  <a:cubicBezTo>
                    <a:pt x="356" y="24"/>
                    <a:pt x="198" y="16"/>
                    <a:pt x="47" y="1"/>
                  </a:cubicBezTo>
                  <a:cubicBezTo>
                    <a:pt x="46" y="1"/>
                    <a:pt x="44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0"/>
            <p:cNvSpPr/>
            <p:nvPr/>
          </p:nvSpPr>
          <p:spPr>
            <a:xfrm>
              <a:off x="8549378" y="1947069"/>
              <a:ext cx="36261" cy="6149"/>
            </a:xfrm>
            <a:custGeom>
              <a:avLst/>
              <a:gdLst/>
              <a:ahLst/>
              <a:cxnLst/>
              <a:rect l="l" t="t" r="r" b="b"/>
              <a:pathLst>
                <a:path w="684" h="116" extrusionOk="0">
                  <a:moveTo>
                    <a:pt x="43" y="0"/>
                  </a:moveTo>
                  <a:cubicBezTo>
                    <a:pt x="0" y="0"/>
                    <a:pt x="3" y="66"/>
                    <a:pt x="45" y="71"/>
                  </a:cubicBezTo>
                  <a:cubicBezTo>
                    <a:pt x="244" y="90"/>
                    <a:pt x="442" y="111"/>
                    <a:pt x="641" y="116"/>
                  </a:cubicBezTo>
                  <a:cubicBezTo>
                    <a:pt x="641" y="116"/>
                    <a:pt x="642" y="116"/>
                    <a:pt x="642" y="116"/>
                  </a:cubicBezTo>
                  <a:cubicBezTo>
                    <a:pt x="675" y="116"/>
                    <a:pt x="683" y="61"/>
                    <a:pt x="650" y="56"/>
                  </a:cubicBezTo>
                  <a:cubicBezTo>
                    <a:pt x="450" y="27"/>
                    <a:pt x="248" y="15"/>
                    <a:pt x="45" y="0"/>
                  </a:cubicBezTo>
                  <a:cubicBezTo>
                    <a:pt x="44" y="0"/>
                    <a:pt x="44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0"/>
            <p:cNvSpPr/>
            <p:nvPr/>
          </p:nvSpPr>
          <p:spPr>
            <a:xfrm>
              <a:off x="8541638" y="2065921"/>
              <a:ext cx="30482" cy="3976"/>
            </a:xfrm>
            <a:custGeom>
              <a:avLst/>
              <a:gdLst/>
              <a:ahLst/>
              <a:cxnLst/>
              <a:rect l="l" t="t" r="r" b="b"/>
              <a:pathLst>
                <a:path w="575" h="75" extrusionOk="0">
                  <a:moveTo>
                    <a:pt x="316" y="0"/>
                  </a:moveTo>
                  <a:cubicBezTo>
                    <a:pt x="225" y="0"/>
                    <a:pt x="133" y="4"/>
                    <a:pt x="42" y="6"/>
                  </a:cubicBezTo>
                  <a:cubicBezTo>
                    <a:pt x="2" y="7"/>
                    <a:pt x="1" y="68"/>
                    <a:pt x="42" y="68"/>
                  </a:cubicBezTo>
                  <a:cubicBezTo>
                    <a:pt x="135" y="70"/>
                    <a:pt x="228" y="74"/>
                    <a:pt x="320" y="74"/>
                  </a:cubicBezTo>
                  <a:cubicBezTo>
                    <a:pt x="393" y="74"/>
                    <a:pt x="466" y="72"/>
                    <a:pt x="538" y="65"/>
                  </a:cubicBezTo>
                  <a:cubicBezTo>
                    <a:pt x="574" y="62"/>
                    <a:pt x="574" y="12"/>
                    <a:pt x="538" y="9"/>
                  </a:cubicBezTo>
                  <a:cubicBezTo>
                    <a:pt x="464" y="3"/>
                    <a:pt x="390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0"/>
            <p:cNvSpPr/>
            <p:nvPr/>
          </p:nvSpPr>
          <p:spPr>
            <a:xfrm>
              <a:off x="8480886" y="1942032"/>
              <a:ext cx="36208" cy="4294"/>
            </a:xfrm>
            <a:custGeom>
              <a:avLst/>
              <a:gdLst/>
              <a:ahLst/>
              <a:cxnLst/>
              <a:rect l="l" t="t" r="r" b="b"/>
              <a:pathLst>
                <a:path w="683" h="81" extrusionOk="0">
                  <a:moveTo>
                    <a:pt x="378" y="1"/>
                  </a:moveTo>
                  <a:cubicBezTo>
                    <a:pt x="267" y="1"/>
                    <a:pt x="156" y="4"/>
                    <a:pt x="45" y="6"/>
                  </a:cubicBezTo>
                  <a:cubicBezTo>
                    <a:pt x="1" y="6"/>
                    <a:pt x="1" y="76"/>
                    <a:pt x="45" y="76"/>
                  </a:cubicBezTo>
                  <a:cubicBezTo>
                    <a:pt x="154" y="77"/>
                    <a:pt x="263" y="80"/>
                    <a:pt x="371" y="80"/>
                  </a:cubicBezTo>
                  <a:cubicBezTo>
                    <a:pt x="461" y="80"/>
                    <a:pt x="551" y="78"/>
                    <a:pt x="641" y="72"/>
                  </a:cubicBezTo>
                  <a:cubicBezTo>
                    <a:pt x="682" y="70"/>
                    <a:pt x="682" y="12"/>
                    <a:pt x="641" y="9"/>
                  </a:cubicBezTo>
                  <a:cubicBezTo>
                    <a:pt x="554" y="3"/>
                    <a:pt x="466" y="1"/>
                    <a:pt x="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0"/>
            <p:cNvSpPr/>
            <p:nvPr/>
          </p:nvSpPr>
          <p:spPr>
            <a:xfrm>
              <a:off x="8483431" y="2069314"/>
              <a:ext cx="30694" cy="6096"/>
            </a:xfrm>
            <a:custGeom>
              <a:avLst/>
              <a:gdLst/>
              <a:ahLst/>
              <a:cxnLst/>
              <a:rect l="l" t="t" r="r" b="b"/>
              <a:pathLst>
                <a:path w="579" h="115" extrusionOk="0">
                  <a:moveTo>
                    <a:pt x="44" y="1"/>
                  </a:moveTo>
                  <a:cubicBezTo>
                    <a:pt x="12" y="1"/>
                    <a:pt x="1" y="52"/>
                    <a:pt x="36" y="63"/>
                  </a:cubicBezTo>
                  <a:cubicBezTo>
                    <a:pt x="143" y="95"/>
                    <a:pt x="254" y="114"/>
                    <a:pt x="365" y="114"/>
                  </a:cubicBezTo>
                  <a:cubicBezTo>
                    <a:pt x="427" y="114"/>
                    <a:pt x="489" y="108"/>
                    <a:pt x="551" y="95"/>
                  </a:cubicBezTo>
                  <a:cubicBezTo>
                    <a:pt x="579" y="89"/>
                    <a:pt x="573" y="42"/>
                    <a:pt x="545" y="42"/>
                  </a:cubicBezTo>
                  <a:cubicBezTo>
                    <a:pt x="545" y="42"/>
                    <a:pt x="544" y="42"/>
                    <a:pt x="543" y="42"/>
                  </a:cubicBezTo>
                  <a:cubicBezTo>
                    <a:pt x="495" y="46"/>
                    <a:pt x="446" y="48"/>
                    <a:pt x="399" y="48"/>
                  </a:cubicBezTo>
                  <a:cubicBezTo>
                    <a:pt x="282" y="48"/>
                    <a:pt x="167" y="36"/>
                    <a:pt x="53" y="2"/>
                  </a:cubicBezTo>
                  <a:cubicBezTo>
                    <a:pt x="50" y="1"/>
                    <a:pt x="47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0"/>
            <p:cNvSpPr/>
            <p:nvPr/>
          </p:nvSpPr>
          <p:spPr>
            <a:xfrm>
              <a:off x="8428935" y="2071434"/>
              <a:ext cx="24651" cy="5566"/>
            </a:xfrm>
            <a:custGeom>
              <a:avLst/>
              <a:gdLst/>
              <a:ahLst/>
              <a:cxnLst/>
              <a:rect l="l" t="t" r="r" b="b"/>
              <a:pathLst>
                <a:path w="465" h="105" extrusionOk="0">
                  <a:moveTo>
                    <a:pt x="162" y="0"/>
                  </a:moveTo>
                  <a:cubicBezTo>
                    <a:pt x="117" y="0"/>
                    <a:pt x="72" y="4"/>
                    <a:pt x="25" y="12"/>
                  </a:cubicBezTo>
                  <a:cubicBezTo>
                    <a:pt x="1" y="16"/>
                    <a:pt x="6" y="58"/>
                    <a:pt x="29" y="58"/>
                  </a:cubicBezTo>
                  <a:cubicBezTo>
                    <a:pt x="30" y="58"/>
                    <a:pt x="31" y="58"/>
                    <a:pt x="32" y="58"/>
                  </a:cubicBezTo>
                  <a:cubicBezTo>
                    <a:pt x="68" y="53"/>
                    <a:pt x="104" y="51"/>
                    <a:pt x="139" y="51"/>
                  </a:cubicBezTo>
                  <a:cubicBezTo>
                    <a:pt x="237" y="51"/>
                    <a:pt x="332" y="68"/>
                    <a:pt x="424" y="103"/>
                  </a:cubicBezTo>
                  <a:cubicBezTo>
                    <a:pt x="427" y="104"/>
                    <a:pt x="430" y="105"/>
                    <a:pt x="433" y="105"/>
                  </a:cubicBezTo>
                  <a:cubicBezTo>
                    <a:pt x="457" y="105"/>
                    <a:pt x="465" y="65"/>
                    <a:pt x="438" y="55"/>
                  </a:cubicBezTo>
                  <a:cubicBezTo>
                    <a:pt x="347" y="18"/>
                    <a:pt x="256" y="0"/>
                    <a:pt x="1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0"/>
            <p:cNvSpPr/>
            <p:nvPr/>
          </p:nvSpPr>
          <p:spPr>
            <a:xfrm>
              <a:off x="8421089" y="1940654"/>
              <a:ext cx="30217" cy="5407"/>
            </a:xfrm>
            <a:custGeom>
              <a:avLst/>
              <a:gdLst/>
              <a:ahLst/>
              <a:cxnLst/>
              <a:rect l="l" t="t" r="r" b="b"/>
              <a:pathLst>
                <a:path w="570" h="102" extrusionOk="0">
                  <a:moveTo>
                    <a:pt x="530" y="1"/>
                  </a:moveTo>
                  <a:cubicBezTo>
                    <a:pt x="530" y="1"/>
                    <a:pt x="530" y="1"/>
                    <a:pt x="529" y="1"/>
                  </a:cubicBezTo>
                  <a:cubicBezTo>
                    <a:pt x="364" y="5"/>
                    <a:pt x="197" y="33"/>
                    <a:pt x="32" y="51"/>
                  </a:cubicBezTo>
                  <a:cubicBezTo>
                    <a:pt x="1" y="55"/>
                    <a:pt x="0" y="101"/>
                    <a:pt x="30" y="101"/>
                  </a:cubicBezTo>
                  <a:cubicBezTo>
                    <a:pt x="30" y="101"/>
                    <a:pt x="31" y="101"/>
                    <a:pt x="32" y="101"/>
                  </a:cubicBezTo>
                  <a:cubicBezTo>
                    <a:pt x="200" y="89"/>
                    <a:pt x="371" y="85"/>
                    <a:pt x="538" y="59"/>
                  </a:cubicBezTo>
                  <a:cubicBezTo>
                    <a:pt x="569" y="53"/>
                    <a:pt x="562" y="1"/>
                    <a:pt x="5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0"/>
            <p:cNvSpPr/>
            <p:nvPr/>
          </p:nvSpPr>
          <p:spPr>
            <a:xfrm>
              <a:off x="8370887" y="2069101"/>
              <a:ext cx="27566" cy="5990"/>
            </a:xfrm>
            <a:custGeom>
              <a:avLst/>
              <a:gdLst/>
              <a:ahLst/>
              <a:cxnLst/>
              <a:rect l="l" t="t" r="r" b="b"/>
              <a:pathLst>
                <a:path w="520" h="113" extrusionOk="0">
                  <a:moveTo>
                    <a:pt x="483" y="0"/>
                  </a:moveTo>
                  <a:cubicBezTo>
                    <a:pt x="480" y="0"/>
                    <a:pt x="477" y="1"/>
                    <a:pt x="474" y="2"/>
                  </a:cubicBezTo>
                  <a:cubicBezTo>
                    <a:pt x="363" y="34"/>
                    <a:pt x="254" y="55"/>
                    <a:pt x="140" y="55"/>
                  </a:cubicBezTo>
                  <a:cubicBezTo>
                    <a:pt x="106" y="55"/>
                    <a:pt x="71" y="53"/>
                    <a:pt x="35" y="49"/>
                  </a:cubicBezTo>
                  <a:cubicBezTo>
                    <a:pt x="34" y="49"/>
                    <a:pt x="33" y="48"/>
                    <a:pt x="32" y="48"/>
                  </a:cubicBezTo>
                  <a:cubicBezTo>
                    <a:pt x="6" y="48"/>
                    <a:pt x="1" y="96"/>
                    <a:pt x="29" y="100"/>
                  </a:cubicBezTo>
                  <a:cubicBezTo>
                    <a:pt x="82" y="108"/>
                    <a:pt x="136" y="112"/>
                    <a:pt x="189" y="112"/>
                  </a:cubicBezTo>
                  <a:cubicBezTo>
                    <a:pt x="292" y="112"/>
                    <a:pt x="393" y="96"/>
                    <a:pt x="490" y="55"/>
                  </a:cubicBezTo>
                  <a:cubicBezTo>
                    <a:pt x="519" y="43"/>
                    <a:pt x="512" y="0"/>
                    <a:pt x="4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0"/>
            <p:cNvSpPr/>
            <p:nvPr/>
          </p:nvSpPr>
          <p:spPr>
            <a:xfrm>
              <a:off x="8357952" y="1939276"/>
              <a:ext cx="24598" cy="4400"/>
            </a:xfrm>
            <a:custGeom>
              <a:avLst/>
              <a:gdLst/>
              <a:ahLst/>
              <a:cxnLst/>
              <a:rect l="l" t="t" r="r" b="b"/>
              <a:pathLst>
                <a:path w="464" h="83" extrusionOk="0">
                  <a:moveTo>
                    <a:pt x="224" y="1"/>
                  </a:moveTo>
                  <a:cubicBezTo>
                    <a:pt x="157" y="1"/>
                    <a:pt x="91" y="5"/>
                    <a:pt x="29" y="5"/>
                  </a:cubicBezTo>
                  <a:cubicBezTo>
                    <a:pt x="7" y="5"/>
                    <a:pt x="0" y="41"/>
                    <a:pt x="23" y="44"/>
                  </a:cubicBezTo>
                  <a:cubicBezTo>
                    <a:pt x="127" y="58"/>
                    <a:pt x="241" y="83"/>
                    <a:pt x="349" y="83"/>
                  </a:cubicBezTo>
                  <a:cubicBezTo>
                    <a:pt x="378" y="83"/>
                    <a:pt x="407" y="81"/>
                    <a:pt x="435" y="77"/>
                  </a:cubicBezTo>
                  <a:cubicBezTo>
                    <a:pt x="464" y="73"/>
                    <a:pt x="460" y="31"/>
                    <a:pt x="435" y="25"/>
                  </a:cubicBezTo>
                  <a:cubicBezTo>
                    <a:pt x="369" y="6"/>
                    <a:pt x="296" y="1"/>
                    <a:pt x="2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0"/>
            <p:cNvSpPr/>
            <p:nvPr/>
          </p:nvSpPr>
          <p:spPr>
            <a:xfrm>
              <a:off x="8318353" y="2074350"/>
              <a:ext cx="29369" cy="2916"/>
            </a:xfrm>
            <a:custGeom>
              <a:avLst/>
              <a:gdLst/>
              <a:ahLst/>
              <a:cxnLst/>
              <a:rect l="l" t="t" r="r" b="b"/>
              <a:pathLst>
                <a:path w="554" h="55" extrusionOk="0">
                  <a:moveTo>
                    <a:pt x="271" y="0"/>
                  </a:moveTo>
                  <a:cubicBezTo>
                    <a:pt x="192" y="0"/>
                    <a:pt x="112" y="2"/>
                    <a:pt x="33" y="3"/>
                  </a:cubicBezTo>
                  <a:cubicBezTo>
                    <a:pt x="1" y="3"/>
                    <a:pt x="1" y="52"/>
                    <a:pt x="33" y="52"/>
                  </a:cubicBezTo>
                  <a:cubicBezTo>
                    <a:pt x="108" y="53"/>
                    <a:pt x="184" y="54"/>
                    <a:pt x="259" y="54"/>
                  </a:cubicBezTo>
                  <a:cubicBezTo>
                    <a:pt x="349" y="54"/>
                    <a:pt x="439" y="53"/>
                    <a:pt x="529" y="47"/>
                  </a:cubicBezTo>
                  <a:cubicBezTo>
                    <a:pt x="554" y="45"/>
                    <a:pt x="554" y="9"/>
                    <a:pt x="529" y="8"/>
                  </a:cubicBezTo>
                  <a:cubicBezTo>
                    <a:pt x="443" y="2"/>
                    <a:pt x="357" y="0"/>
                    <a:pt x="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0"/>
            <p:cNvSpPr/>
            <p:nvPr/>
          </p:nvSpPr>
          <p:spPr>
            <a:xfrm>
              <a:off x="8281509" y="1940018"/>
              <a:ext cx="29793" cy="5778"/>
            </a:xfrm>
            <a:custGeom>
              <a:avLst/>
              <a:gdLst/>
              <a:ahLst/>
              <a:cxnLst/>
              <a:rect l="l" t="t" r="r" b="b"/>
              <a:pathLst>
                <a:path w="562" h="109" extrusionOk="0">
                  <a:moveTo>
                    <a:pt x="531" y="1"/>
                  </a:moveTo>
                  <a:cubicBezTo>
                    <a:pt x="530" y="1"/>
                    <a:pt x="529" y="1"/>
                    <a:pt x="529" y="1"/>
                  </a:cubicBezTo>
                  <a:cubicBezTo>
                    <a:pt x="361" y="15"/>
                    <a:pt x="195" y="39"/>
                    <a:pt x="27" y="62"/>
                  </a:cubicBezTo>
                  <a:cubicBezTo>
                    <a:pt x="1" y="66"/>
                    <a:pt x="6" y="109"/>
                    <a:pt x="31" y="109"/>
                  </a:cubicBezTo>
                  <a:cubicBezTo>
                    <a:pt x="31" y="109"/>
                    <a:pt x="32" y="109"/>
                    <a:pt x="33" y="109"/>
                  </a:cubicBezTo>
                  <a:cubicBezTo>
                    <a:pt x="201" y="92"/>
                    <a:pt x="369" y="75"/>
                    <a:pt x="534" y="49"/>
                  </a:cubicBezTo>
                  <a:cubicBezTo>
                    <a:pt x="561" y="45"/>
                    <a:pt x="556" y="1"/>
                    <a:pt x="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0"/>
            <p:cNvSpPr/>
            <p:nvPr/>
          </p:nvSpPr>
          <p:spPr>
            <a:xfrm>
              <a:off x="8266454" y="2071805"/>
              <a:ext cx="23538" cy="2757"/>
            </a:xfrm>
            <a:custGeom>
              <a:avLst/>
              <a:gdLst/>
              <a:ahLst/>
              <a:cxnLst/>
              <a:rect l="l" t="t" r="r" b="b"/>
              <a:pathLst>
                <a:path w="444" h="52" extrusionOk="0">
                  <a:moveTo>
                    <a:pt x="314" y="0"/>
                  </a:moveTo>
                  <a:cubicBezTo>
                    <a:pt x="216" y="0"/>
                    <a:pt x="116" y="9"/>
                    <a:pt x="18" y="12"/>
                  </a:cubicBezTo>
                  <a:cubicBezTo>
                    <a:pt x="1" y="13"/>
                    <a:pt x="1" y="39"/>
                    <a:pt x="18" y="40"/>
                  </a:cubicBezTo>
                  <a:cubicBezTo>
                    <a:pt x="114" y="43"/>
                    <a:pt x="213" y="52"/>
                    <a:pt x="310" y="52"/>
                  </a:cubicBezTo>
                  <a:cubicBezTo>
                    <a:pt x="346" y="52"/>
                    <a:pt x="381" y="51"/>
                    <a:pt x="415" y="48"/>
                  </a:cubicBezTo>
                  <a:cubicBezTo>
                    <a:pt x="443" y="45"/>
                    <a:pt x="443" y="6"/>
                    <a:pt x="415" y="4"/>
                  </a:cubicBezTo>
                  <a:cubicBezTo>
                    <a:pt x="382" y="1"/>
                    <a:pt x="348" y="0"/>
                    <a:pt x="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0"/>
            <p:cNvSpPr/>
            <p:nvPr/>
          </p:nvSpPr>
          <p:spPr>
            <a:xfrm>
              <a:off x="8207293" y="2074138"/>
              <a:ext cx="33186" cy="6255"/>
            </a:xfrm>
            <a:custGeom>
              <a:avLst/>
              <a:gdLst/>
              <a:ahLst/>
              <a:cxnLst/>
              <a:rect l="l" t="t" r="r" b="b"/>
              <a:pathLst>
                <a:path w="626" h="118" extrusionOk="0">
                  <a:moveTo>
                    <a:pt x="44" y="0"/>
                  </a:moveTo>
                  <a:cubicBezTo>
                    <a:pt x="13" y="0"/>
                    <a:pt x="1" y="48"/>
                    <a:pt x="35" y="57"/>
                  </a:cubicBezTo>
                  <a:cubicBezTo>
                    <a:pt x="174" y="93"/>
                    <a:pt x="317" y="118"/>
                    <a:pt x="460" y="118"/>
                  </a:cubicBezTo>
                  <a:cubicBezTo>
                    <a:pt x="503" y="118"/>
                    <a:pt x="545" y="116"/>
                    <a:pt x="588" y="111"/>
                  </a:cubicBezTo>
                  <a:cubicBezTo>
                    <a:pt x="625" y="106"/>
                    <a:pt x="626" y="55"/>
                    <a:pt x="588" y="54"/>
                  </a:cubicBezTo>
                  <a:cubicBezTo>
                    <a:pt x="407" y="45"/>
                    <a:pt x="229" y="38"/>
                    <a:pt x="50" y="1"/>
                  </a:cubicBezTo>
                  <a:cubicBezTo>
                    <a:pt x="48" y="0"/>
                    <a:pt x="46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0"/>
            <p:cNvSpPr/>
            <p:nvPr/>
          </p:nvSpPr>
          <p:spPr>
            <a:xfrm>
              <a:off x="8202204" y="1942085"/>
              <a:ext cx="36473" cy="6202"/>
            </a:xfrm>
            <a:custGeom>
              <a:avLst/>
              <a:gdLst/>
              <a:ahLst/>
              <a:cxnLst/>
              <a:rect l="l" t="t" r="r" b="b"/>
              <a:pathLst>
                <a:path w="688" h="117" extrusionOk="0">
                  <a:moveTo>
                    <a:pt x="37" y="0"/>
                  </a:moveTo>
                  <a:cubicBezTo>
                    <a:pt x="1" y="0"/>
                    <a:pt x="3" y="57"/>
                    <a:pt x="40" y="61"/>
                  </a:cubicBezTo>
                  <a:cubicBezTo>
                    <a:pt x="237" y="82"/>
                    <a:pt x="437" y="113"/>
                    <a:pt x="635" y="117"/>
                  </a:cubicBezTo>
                  <a:cubicBezTo>
                    <a:pt x="635" y="117"/>
                    <a:pt x="636" y="117"/>
                    <a:pt x="636" y="117"/>
                  </a:cubicBezTo>
                  <a:cubicBezTo>
                    <a:pt x="677" y="117"/>
                    <a:pt x="687" y="49"/>
                    <a:pt x="645" y="44"/>
                  </a:cubicBezTo>
                  <a:cubicBezTo>
                    <a:pt x="446" y="16"/>
                    <a:pt x="240" y="13"/>
                    <a:pt x="40" y="0"/>
                  </a:cubicBezTo>
                  <a:cubicBezTo>
                    <a:pt x="39" y="0"/>
                    <a:pt x="38" y="0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0"/>
            <p:cNvSpPr/>
            <p:nvPr/>
          </p:nvSpPr>
          <p:spPr>
            <a:xfrm>
              <a:off x="8157568" y="2073767"/>
              <a:ext cx="25075" cy="4082"/>
            </a:xfrm>
            <a:custGeom>
              <a:avLst/>
              <a:gdLst/>
              <a:ahLst/>
              <a:cxnLst/>
              <a:rect l="l" t="t" r="r" b="b"/>
              <a:pathLst>
                <a:path w="473" h="77" extrusionOk="0">
                  <a:moveTo>
                    <a:pt x="306" y="1"/>
                  </a:moveTo>
                  <a:cubicBezTo>
                    <a:pt x="216" y="1"/>
                    <a:pt x="125" y="9"/>
                    <a:pt x="36" y="11"/>
                  </a:cubicBezTo>
                  <a:cubicBezTo>
                    <a:pt x="1" y="11"/>
                    <a:pt x="1" y="65"/>
                    <a:pt x="36" y="66"/>
                  </a:cubicBezTo>
                  <a:cubicBezTo>
                    <a:pt x="123" y="69"/>
                    <a:pt x="213" y="76"/>
                    <a:pt x="301" y="76"/>
                  </a:cubicBezTo>
                  <a:cubicBezTo>
                    <a:pt x="346" y="76"/>
                    <a:pt x="391" y="74"/>
                    <a:pt x="434" y="69"/>
                  </a:cubicBezTo>
                  <a:cubicBezTo>
                    <a:pt x="473" y="64"/>
                    <a:pt x="473" y="13"/>
                    <a:pt x="434" y="8"/>
                  </a:cubicBezTo>
                  <a:cubicBezTo>
                    <a:pt x="392" y="2"/>
                    <a:pt x="350" y="1"/>
                    <a:pt x="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0"/>
            <p:cNvSpPr/>
            <p:nvPr/>
          </p:nvSpPr>
          <p:spPr>
            <a:xfrm>
              <a:off x="8138802" y="1939594"/>
              <a:ext cx="28150" cy="3923"/>
            </a:xfrm>
            <a:custGeom>
              <a:avLst/>
              <a:gdLst/>
              <a:ahLst/>
              <a:cxnLst/>
              <a:rect l="l" t="t" r="r" b="b"/>
              <a:pathLst>
                <a:path w="531" h="74" extrusionOk="0">
                  <a:moveTo>
                    <a:pt x="256" y="0"/>
                  </a:moveTo>
                  <a:cubicBezTo>
                    <a:pt x="185" y="0"/>
                    <a:pt x="114" y="2"/>
                    <a:pt x="43" y="4"/>
                  </a:cubicBezTo>
                  <a:cubicBezTo>
                    <a:pt x="0" y="6"/>
                    <a:pt x="0" y="68"/>
                    <a:pt x="43" y="70"/>
                  </a:cubicBezTo>
                  <a:cubicBezTo>
                    <a:pt x="121" y="72"/>
                    <a:pt x="199" y="74"/>
                    <a:pt x="276" y="74"/>
                  </a:cubicBezTo>
                  <a:cubicBezTo>
                    <a:pt x="347" y="74"/>
                    <a:pt x="418" y="72"/>
                    <a:pt x="489" y="69"/>
                  </a:cubicBezTo>
                  <a:cubicBezTo>
                    <a:pt x="531" y="67"/>
                    <a:pt x="531" y="7"/>
                    <a:pt x="489" y="6"/>
                  </a:cubicBezTo>
                  <a:cubicBezTo>
                    <a:pt x="412" y="2"/>
                    <a:pt x="334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0"/>
            <p:cNvSpPr/>
            <p:nvPr/>
          </p:nvSpPr>
          <p:spPr>
            <a:xfrm>
              <a:off x="8091568" y="2071964"/>
              <a:ext cx="33345" cy="5990"/>
            </a:xfrm>
            <a:custGeom>
              <a:avLst/>
              <a:gdLst/>
              <a:ahLst/>
              <a:cxnLst/>
              <a:rect l="l" t="t" r="r" b="b"/>
              <a:pathLst>
                <a:path w="629" h="113" extrusionOk="0">
                  <a:moveTo>
                    <a:pt x="39" y="0"/>
                  </a:moveTo>
                  <a:cubicBezTo>
                    <a:pt x="10" y="0"/>
                    <a:pt x="1" y="45"/>
                    <a:pt x="32" y="54"/>
                  </a:cubicBezTo>
                  <a:cubicBezTo>
                    <a:pt x="159" y="92"/>
                    <a:pt x="288" y="113"/>
                    <a:pt x="419" y="113"/>
                  </a:cubicBezTo>
                  <a:cubicBezTo>
                    <a:pt x="477" y="113"/>
                    <a:pt x="536" y="109"/>
                    <a:pt x="594" y="100"/>
                  </a:cubicBezTo>
                  <a:cubicBezTo>
                    <a:pt x="628" y="96"/>
                    <a:pt x="621" y="38"/>
                    <a:pt x="588" y="38"/>
                  </a:cubicBezTo>
                  <a:cubicBezTo>
                    <a:pt x="587" y="38"/>
                    <a:pt x="586" y="38"/>
                    <a:pt x="585" y="38"/>
                  </a:cubicBezTo>
                  <a:cubicBezTo>
                    <a:pt x="527" y="43"/>
                    <a:pt x="470" y="46"/>
                    <a:pt x="413" y="46"/>
                  </a:cubicBezTo>
                  <a:cubicBezTo>
                    <a:pt x="290" y="46"/>
                    <a:pt x="169" y="33"/>
                    <a:pt x="46" y="1"/>
                  </a:cubicBezTo>
                  <a:cubicBezTo>
                    <a:pt x="43" y="0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40"/>
            <p:cNvSpPr/>
            <p:nvPr/>
          </p:nvSpPr>
          <p:spPr>
            <a:xfrm>
              <a:off x="8073067" y="1935565"/>
              <a:ext cx="30535" cy="5460"/>
            </a:xfrm>
            <a:custGeom>
              <a:avLst/>
              <a:gdLst/>
              <a:ahLst/>
              <a:cxnLst/>
              <a:rect l="l" t="t" r="r" b="b"/>
              <a:pathLst>
                <a:path w="576" h="103" extrusionOk="0">
                  <a:moveTo>
                    <a:pt x="539" y="0"/>
                  </a:moveTo>
                  <a:cubicBezTo>
                    <a:pt x="538" y="0"/>
                    <a:pt x="536" y="0"/>
                    <a:pt x="535" y="1"/>
                  </a:cubicBezTo>
                  <a:cubicBezTo>
                    <a:pt x="416" y="22"/>
                    <a:pt x="301" y="42"/>
                    <a:pt x="183" y="42"/>
                  </a:cubicBezTo>
                  <a:cubicBezTo>
                    <a:pt x="139" y="42"/>
                    <a:pt x="94" y="39"/>
                    <a:pt x="49" y="33"/>
                  </a:cubicBezTo>
                  <a:cubicBezTo>
                    <a:pt x="47" y="32"/>
                    <a:pt x="46" y="32"/>
                    <a:pt x="44" y="32"/>
                  </a:cubicBezTo>
                  <a:cubicBezTo>
                    <a:pt x="13" y="32"/>
                    <a:pt x="0" y="81"/>
                    <a:pt x="34" y="86"/>
                  </a:cubicBezTo>
                  <a:cubicBezTo>
                    <a:pt x="100" y="96"/>
                    <a:pt x="167" y="103"/>
                    <a:pt x="233" y="103"/>
                  </a:cubicBezTo>
                  <a:cubicBezTo>
                    <a:pt x="342" y="103"/>
                    <a:pt x="450" y="86"/>
                    <a:pt x="551" y="41"/>
                  </a:cubicBezTo>
                  <a:cubicBezTo>
                    <a:pt x="575" y="31"/>
                    <a:pt x="559" y="0"/>
                    <a:pt x="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0"/>
            <p:cNvSpPr/>
            <p:nvPr/>
          </p:nvSpPr>
          <p:spPr>
            <a:xfrm>
              <a:off x="8041578" y="2074032"/>
              <a:ext cx="27673" cy="3552"/>
            </a:xfrm>
            <a:custGeom>
              <a:avLst/>
              <a:gdLst/>
              <a:ahLst/>
              <a:cxnLst/>
              <a:rect l="l" t="t" r="r" b="b"/>
              <a:pathLst>
                <a:path w="522" h="67" extrusionOk="0">
                  <a:moveTo>
                    <a:pt x="273" y="0"/>
                  </a:moveTo>
                  <a:cubicBezTo>
                    <a:pt x="195" y="0"/>
                    <a:pt x="117" y="2"/>
                    <a:pt x="39" y="3"/>
                  </a:cubicBezTo>
                  <a:cubicBezTo>
                    <a:pt x="1" y="4"/>
                    <a:pt x="1" y="64"/>
                    <a:pt x="39" y="64"/>
                  </a:cubicBezTo>
                  <a:cubicBezTo>
                    <a:pt x="120" y="65"/>
                    <a:pt x="201" y="67"/>
                    <a:pt x="281" y="67"/>
                  </a:cubicBezTo>
                  <a:cubicBezTo>
                    <a:pt x="350" y="67"/>
                    <a:pt x="418" y="65"/>
                    <a:pt x="486" y="60"/>
                  </a:cubicBezTo>
                  <a:cubicBezTo>
                    <a:pt x="521" y="57"/>
                    <a:pt x="521" y="9"/>
                    <a:pt x="486" y="7"/>
                  </a:cubicBezTo>
                  <a:cubicBezTo>
                    <a:pt x="415" y="2"/>
                    <a:pt x="344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0"/>
            <p:cNvSpPr/>
            <p:nvPr/>
          </p:nvSpPr>
          <p:spPr>
            <a:xfrm>
              <a:off x="8007810" y="1940018"/>
              <a:ext cx="27036" cy="3022"/>
            </a:xfrm>
            <a:custGeom>
              <a:avLst/>
              <a:gdLst/>
              <a:ahLst/>
              <a:cxnLst/>
              <a:rect l="l" t="t" r="r" b="b"/>
              <a:pathLst>
                <a:path w="510" h="57" extrusionOk="0">
                  <a:moveTo>
                    <a:pt x="289" y="0"/>
                  </a:moveTo>
                  <a:cubicBezTo>
                    <a:pt x="203" y="0"/>
                    <a:pt x="117" y="2"/>
                    <a:pt x="31" y="4"/>
                  </a:cubicBezTo>
                  <a:cubicBezTo>
                    <a:pt x="0" y="4"/>
                    <a:pt x="0" y="52"/>
                    <a:pt x="31" y="53"/>
                  </a:cubicBezTo>
                  <a:cubicBezTo>
                    <a:pt x="122" y="55"/>
                    <a:pt x="212" y="57"/>
                    <a:pt x="302" y="57"/>
                  </a:cubicBezTo>
                  <a:cubicBezTo>
                    <a:pt x="361" y="57"/>
                    <a:pt x="419" y="56"/>
                    <a:pt x="478" y="53"/>
                  </a:cubicBezTo>
                  <a:cubicBezTo>
                    <a:pt x="510" y="52"/>
                    <a:pt x="510" y="5"/>
                    <a:pt x="478" y="4"/>
                  </a:cubicBezTo>
                  <a:cubicBezTo>
                    <a:pt x="414" y="1"/>
                    <a:pt x="352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40"/>
            <p:cNvSpPr/>
            <p:nvPr/>
          </p:nvSpPr>
          <p:spPr>
            <a:xfrm>
              <a:off x="7992331" y="2074509"/>
              <a:ext cx="24015" cy="2598"/>
            </a:xfrm>
            <a:custGeom>
              <a:avLst/>
              <a:gdLst/>
              <a:ahLst/>
              <a:cxnLst/>
              <a:rect l="l" t="t" r="r" b="b"/>
              <a:pathLst>
                <a:path w="453" h="49" extrusionOk="0">
                  <a:moveTo>
                    <a:pt x="345" y="0"/>
                  </a:moveTo>
                  <a:cubicBezTo>
                    <a:pt x="238" y="0"/>
                    <a:pt x="131" y="5"/>
                    <a:pt x="25" y="6"/>
                  </a:cubicBezTo>
                  <a:cubicBezTo>
                    <a:pt x="0" y="6"/>
                    <a:pt x="0" y="43"/>
                    <a:pt x="25" y="44"/>
                  </a:cubicBezTo>
                  <a:cubicBezTo>
                    <a:pt x="131" y="45"/>
                    <a:pt x="237" y="49"/>
                    <a:pt x="344" y="49"/>
                  </a:cubicBezTo>
                  <a:cubicBezTo>
                    <a:pt x="370" y="49"/>
                    <a:pt x="396" y="49"/>
                    <a:pt x="422" y="48"/>
                  </a:cubicBezTo>
                  <a:cubicBezTo>
                    <a:pt x="452" y="47"/>
                    <a:pt x="452" y="2"/>
                    <a:pt x="422" y="1"/>
                  </a:cubicBezTo>
                  <a:cubicBezTo>
                    <a:pt x="397" y="0"/>
                    <a:pt x="371" y="0"/>
                    <a:pt x="3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0"/>
            <p:cNvSpPr/>
            <p:nvPr/>
          </p:nvSpPr>
          <p:spPr>
            <a:xfrm>
              <a:off x="7933435" y="1936784"/>
              <a:ext cx="33504" cy="4241"/>
            </a:xfrm>
            <a:custGeom>
              <a:avLst/>
              <a:gdLst/>
              <a:ahLst/>
              <a:cxnLst/>
              <a:rect l="l" t="t" r="r" b="b"/>
              <a:pathLst>
                <a:path w="632" h="80" extrusionOk="0">
                  <a:moveTo>
                    <a:pt x="376" y="1"/>
                  </a:moveTo>
                  <a:cubicBezTo>
                    <a:pt x="265" y="1"/>
                    <a:pt x="154" y="5"/>
                    <a:pt x="43" y="7"/>
                  </a:cubicBezTo>
                  <a:cubicBezTo>
                    <a:pt x="0" y="7"/>
                    <a:pt x="0" y="73"/>
                    <a:pt x="43" y="74"/>
                  </a:cubicBezTo>
                  <a:cubicBezTo>
                    <a:pt x="152" y="76"/>
                    <a:pt x="262" y="79"/>
                    <a:pt x="371" y="79"/>
                  </a:cubicBezTo>
                  <a:cubicBezTo>
                    <a:pt x="444" y="79"/>
                    <a:pt x="517" y="78"/>
                    <a:pt x="589" y="73"/>
                  </a:cubicBezTo>
                  <a:cubicBezTo>
                    <a:pt x="632" y="69"/>
                    <a:pt x="632" y="11"/>
                    <a:pt x="589" y="7"/>
                  </a:cubicBezTo>
                  <a:cubicBezTo>
                    <a:pt x="518" y="2"/>
                    <a:pt x="447" y="1"/>
                    <a:pt x="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0"/>
            <p:cNvSpPr/>
            <p:nvPr/>
          </p:nvSpPr>
          <p:spPr>
            <a:xfrm>
              <a:off x="7928398" y="2072017"/>
              <a:ext cx="32868" cy="5990"/>
            </a:xfrm>
            <a:custGeom>
              <a:avLst/>
              <a:gdLst/>
              <a:ahLst/>
              <a:cxnLst/>
              <a:rect l="l" t="t" r="r" b="b"/>
              <a:pathLst>
                <a:path w="620" h="113" extrusionOk="0">
                  <a:moveTo>
                    <a:pt x="275" y="1"/>
                  </a:moveTo>
                  <a:cubicBezTo>
                    <a:pt x="192" y="1"/>
                    <a:pt x="108" y="11"/>
                    <a:pt x="29" y="31"/>
                  </a:cubicBezTo>
                  <a:cubicBezTo>
                    <a:pt x="0" y="37"/>
                    <a:pt x="12" y="75"/>
                    <a:pt x="38" y="75"/>
                  </a:cubicBezTo>
                  <a:cubicBezTo>
                    <a:pt x="39" y="75"/>
                    <a:pt x="40" y="75"/>
                    <a:pt x="41" y="75"/>
                  </a:cubicBezTo>
                  <a:cubicBezTo>
                    <a:pt x="97" y="67"/>
                    <a:pt x="152" y="64"/>
                    <a:pt x="205" y="64"/>
                  </a:cubicBezTo>
                  <a:cubicBezTo>
                    <a:pt x="329" y="64"/>
                    <a:pt x="447" y="82"/>
                    <a:pt x="574" y="111"/>
                  </a:cubicBezTo>
                  <a:cubicBezTo>
                    <a:pt x="577" y="112"/>
                    <a:pt x="580" y="112"/>
                    <a:pt x="583" y="112"/>
                  </a:cubicBezTo>
                  <a:cubicBezTo>
                    <a:pt x="612" y="112"/>
                    <a:pt x="619" y="69"/>
                    <a:pt x="588" y="58"/>
                  </a:cubicBezTo>
                  <a:cubicBezTo>
                    <a:pt x="490" y="19"/>
                    <a:pt x="382" y="1"/>
                    <a:pt x="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0"/>
            <p:cNvSpPr/>
            <p:nvPr/>
          </p:nvSpPr>
          <p:spPr>
            <a:xfrm>
              <a:off x="7862876" y="2116123"/>
              <a:ext cx="16646" cy="5778"/>
            </a:xfrm>
            <a:custGeom>
              <a:avLst/>
              <a:gdLst/>
              <a:ahLst/>
              <a:cxnLst/>
              <a:rect l="l" t="t" r="r" b="b"/>
              <a:pathLst>
                <a:path w="314" h="109" extrusionOk="0">
                  <a:moveTo>
                    <a:pt x="218" y="0"/>
                  </a:moveTo>
                  <a:cubicBezTo>
                    <a:pt x="148" y="0"/>
                    <a:pt x="75" y="29"/>
                    <a:pt x="22" y="64"/>
                  </a:cubicBezTo>
                  <a:cubicBezTo>
                    <a:pt x="0" y="78"/>
                    <a:pt x="13" y="109"/>
                    <a:pt x="34" y="109"/>
                  </a:cubicBezTo>
                  <a:cubicBezTo>
                    <a:pt x="38" y="109"/>
                    <a:pt x="42" y="107"/>
                    <a:pt x="46" y="105"/>
                  </a:cubicBezTo>
                  <a:cubicBezTo>
                    <a:pt x="80" y="82"/>
                    <a:pt x="118" y="68"/>
                    <a:pt x="160" y="60"/>
                  </a:cubicBezTo>
                  <a:cubicBezTo>
                    <a:pt x="172" y="58"/>
                    <a:pt x="185" y="57"/>
                    <a:pt x="197" y="57"/>
                  </a:cubicBezTo>
                  <a:cubicBezTo>
                    <a:pt x="225" y="57"/>
                    <a:pt x="253" y="61"/>
                    <a:pt x="281" y="61"/>
                  </a:cubicBezTo>
                  <a:cubicBezTo>
                    <a:pt x="282" y="61"/>
                    <a:pt x="282" y="61"/>
                    <a:pt x="282" y="61"/>
                  </a:cubicBezTo>
                  <a:cubicBezTo>
                    <a:pt x="311" y="61"/>
                    <a:pt x="313" y="21"/>
                    <a:pt x="289" y="12"/>
                  </a:cubicBezTo>
                  <a:cubicBezTo>
                    <a:pt x="266" y="4"/>
                    <a:pt x="242" y="0"/>
                    <a:pt x="2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0"/>
            <p:cNvSpPr/>
            <p:nvPr/>
          </p:nvSpPr>
          <p:spPr>
            <a:xfrm>
              <a:off x="7844269" y="1976808"/>
              <a:ext cx="19297" cy="3234"/>
            </a:xfrm>
            <a:custGeom>
              <a:avLst/>
              <a:gdLst/>
              <a:ahLst/>
              <a:cxnLst/>
              <a:rect l="l" t="t" r="r" b="b"/>
              <a:pathLst>
                <a:path w="364" h="61" extrusionOk="0">
                  <a:moveTo>
                    <a:pt x="186" y="0"/>
                  </a:moveTo>
                  <a:cubicBezTo>
                    <a:pt x="137" y="0"/>
                    <a:pt x="87" y="2"/>
                    <a:pt x="37" y="2"/>
                  </a:cubicBezTo>
                  <a:cubicBezTo>
                    <a:pt x="1" y="2"/>
                    <a:pt x="1" y="57"/>
                    <a:pt x="37" y="58"/>
                  </a:cubicBezTo>
                  <a:cubicBezTo>
                    <a:pt x="87" y="58"/>
                    <a:pt x="137" y="60"/>
                    <a:pt x="186" y="60"/>
                  </a:cubicBezTo>
                  <a:cubicBezTo>
                    <a:pt x="236" y="60"/>
                    <a:pt x="285" y="58"/>
                    <a:pt x="334" y="53"/>
                  </a:cubicBezTo>
                  <a:cubicBezTo>
                    <a:pt x="363" y="48"/>
                    <a:pt x="363" y="12"/>
                    <a:pt x="334" y="8"/>
                  </a:cubicBezTo>
                  <a:cubicBezTo>
                    <a:pt x="285" y="2"/>
                    <a:pt x="236" y="0"/>
                    <a:pt x="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0"/>
            <p:cNvSpPr/>
            <p:nvPr/>
          </p:nvSpPr>
          <p:spPr>
            <a:xfrm>
              <a:off x="7820838" y="2113207"/>
              <a:ext cx="24969" cy="4135"/>
            </a:xfrm>
            <a:custGeom>
              <a:avLst/>
              <a:gdLst/>
              <a:ahLst/>
              <a:cxnLst/>
              <a:rect l="l" t="t" r="r" b="b"/>
              <a:pathLst>
                <a:path w="471" h="78" extrusionOk="0">
                  <a:moveTo>
                    <a:pt x="310" y="0"/>
                  </a:moveTo>
                  <a:cubicBezTo>
                    <a:pt x="217" y="0"/>
                    <a:pt x="124" y="10"/>
                    <a:pt x="33" y="15"/>
                  </a:cubicBezTo>
                  <a:cubicBezTo>
                    <a:pt x="1" y="16"/>
                    <a:pt x="1" y="62"/>
                    <a:pt x="33" y="64"/>
                  </a:cubicBezTo>
                  <a:cubicBezTo>
                    <a:pt x="124" y="68"/>
                    <a:pt x="217" y="78"/>
                    <a:pt x="310" y="78"/>
                  </a:cubicBezTo>
                  <a:cubicBezTo>
                    <a:pt x="350" y="78"/>
                    <a:pt x="390" y="76"/>
                    <a:pt x="429" y="71"/>
                  </a:cubicBezTo>
                  <a:cubicBezTo>
                    <a:pt x="471" y="67"/>
                    <a:pt x="471" y="12"/>
                    <a:pt x="429" y="7"/>
                  </a:cubicBezTo>
                  <a:cubicBezTo>
                    <a:pt x="390" y="2"/>
                    <a:pt x="350" y="0"/>
                    <a:pt x="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0"/>
            <p:cNvSpPr/>
            <p:nvPr/>
          </p:nvSpPr>
          <p:spPr>
            <a:xfrm>
              <a:off x="7805411" y="1974211"/>
              <a:ext cx="26771" cy="3128"/>
            </a:xfrm>
            <a:custGeom>
              <a:avLst/>
              <a:gdLst/>
              <a:ahLst/>
              <a:cxnLst/>
              <a:rect l="l" t="t" r="r" b="b"/>
              <a:pathLst>
                <a:path w="505" h="59" extrusionOk="0">
                  <a:moveTo>
                    <a:pt x="325" y="0"/>
                  </a:moveTo>
                  <a:cubicBezTo>
                    <a:pt x="225" y="0"/>
                    <a:pt x="124" y="6"/>
                    <a:pt x="25" y="10"/>
                  </a:cubicBezTo>
                  <a:cubicBezTo>
                    <a:pt x="0" y="11"/>
                    <a:pt x="0" y="48"/>
                    <a:pt x="25" y="49"/>
                  </a:cubicBezTo>
                  <a:cubicBezTo>
                    <a:pt x="127" y="53"/>
                    <a:pt x="231" y="59"/>
                    <a:pt x="335" y="59"/>
                  </a:cubicBezTo>
                  <a:cubicBezTo>
                    <a:pt x="381" y="59"/>
                    <a:pt x="426" y="58"/>
                    <a:pt x="472" y="55"/>
                  </a:cubicBezTo>
                  <a:cubicBezTo>
                    <a:pt x="504" y="51"/>
                    <a:pt x="504" y="8"/>
                    <a:pt x="472" y="5"/>
                  </a:cubicBezTo>
                  <a:cubicBezTo>
                    <a:pt x="423" y="2"/>
                    <a:pt x="374" y="0"/>
                    <a:pt x="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0"/>
            <p:cNvSpPr/>
            <p:nvPr/>
          </p:nvSpPr>
          <p:spPr>
            <a:xfrm>
              <a:off x="7770689" y="2115964"/>
              <a:ext cx="25075" cy="3923"/>
            </a:xfrm>
            <a:custGeom>
              <a:avLst/>
              <a:gdLst/>
              <a:ahLst/>
              <a:cxnLst/>
              <a:rect l="l" t="t" r="r" b="b"/>
              <a:pathLst>
                <a:path w="473" h="74" extrusionOk="0">
                  <a:moveTo>
                    <a:pt x="303" y="0"/>
                  </a:moveTo>
                  <a:cubicBezTo>
                    <a:pt x="213" y="0"/>
                    <a:pt x="124" y="6"/>
                    <a:pt x="34" y="11"/>
                  </a:cubicBezTo>
                  <a:cubicBezTo>
                    <a:pt x="0" y="12"/>
                    <a:pt x="0" y="62"/>
                    <a:pt x="34" y="64"/>
                  </a:cubicBezTo>
                  <a:cubicBezTo>
                    <a:pt x="123" y="68"/>
                    <a:pt x="212" y="74"/>
                    <a:pt x="301" y="74"/>
                  </a:cubicBezTo>
                  <a:cubicBezTo>
                    <a:pt x="345" y="74"/>
                    <a:pt x="388" y="72"/>
                    <a:pt x="432" y="68"/>
                  </a:cubicBezTo>
                  <a:cubicBezTo>
                    <a:pt x="472" y="65"/>
                    <a:pt x="472" y="10"/>
                    <a:pt x="432" y="5"/>
                  </a:cubicBezTo>
                  <a:cubicBezTo>
                    <a:pt x="389" y="2"/>
                    <a:pt x="346" y="0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0"/>
            <p:cNvSpPr/>
            <p:nvPr/>
          </p:nvSpPr>
          <p:spPr>
            <a:xfrm>
              <a:off x="7753990" y="1968856"/>
              <a:ext cx="34352" cy="7104"/>
            </a:xfrm>
            <a:custGeom>
              <a:avLst/>
              <a:gdLst/>
              <a:ahLst/>
              <a:cxnLst/>
              <a:rect l="l" t="t" r="r" b="b"/>
              <a:pathLst>
                <a:path w="648" h="134" extrusionOk="0">
                  <a:moveTo>
                    <a:pt x="49" y="0"/>
                  </a:moveTo>
                  <a:cubicBezTo>
                    <a:pt x="12" y="0"/>
                    <a:pt x="0" y="57"/>
                    <a:pt x="41" y="71"/>
                  </a:cubicBezTo>
                  <a:cubicBezTo>
                    <a:pt x="162" y="110"/>
                    <a:pt x="288" y="134"/>
                    <a:pt x="414" y="134"/>
                  </a:cubicBezTo>
                  <a:cubicBezTo>
                    <a:pt x="479" y="134"/>
                    <a:pt x="543" y="128"/>
                    <a:pt x="608" y="114"/>
                  </a:cubicBezTo>
                  <a:cubicBezTo>
                    <a:pt x="647" y="105"/>
                    <a:pt x="639" y="41"/>
                    <a:pt x="598" y="41"/>
                  </a:cubicBezTo>
                  <a:cubicBezTo>
                    <a:pt x="598" y="41"/>
                    <a:pt x="598" y="41"/>
                    <a:pt x="597" y="41"/>
                  </a:cubicBezTo>
                  <a:cubicBezTo>
                    <a:pt x="555" y="43"/>
                    <a:pt x="512" y="43"/>
                    <a:pt x="470" y="43"/>
                  </a:cubicBezTo>
                  <a:cubicBezTo>
                    <a:pt x="332" y="43"/>
                    <a:pt x="196" y="34"/>
                    <a:pt x="60" y="2"/>
                  </a:cubicBezTo>
                  <a:cubicBezTo>
                    <a:pt x="56" y="1"/>
                    <a:pt x="53" y="0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7" name="Google Shape;1017;p40"/>
          <p:cNvSpPr txBox="1">
            <a:spLocks noGrp="1"/>
          </p:cNvSpPr>
          <p:nvPr>
            <p:ph type="title"/>
          </p:nvPr>
        </p:nvSpPr>
        <p:spPr>
          <a:xfrm>
            <a:off x="2886750" y="1000350"/>
            <a:ext cx="3370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Negocios-Estudios</a:t>
            </a:r>
            <a:endParaRPr dirty="0"/>
          </a:p>
        </p:txBody>
      </p:sp>
      <p:grpSp>
        <p:nvGrpSpPr>
          <p:cNvPr id="1018" name="Google Shape;1018;p40"/>
          <p:cNvGrpSpPr/>
          <p:nvPr/>
        </p:nvGrpSpPr>
        <p:grpSpPr>
          <a:xfrm rot="10800000">
            <a:off x="7696618" y="319731"/>
            <a:ext cx="1032914" cy="874792"/>
            <a:chOff x="5130338" y="3221575"/>
            <a:chExt cx="343275" cy="290725"/>
          </a:xfrm>
        </p:grpSpPr>
        <p:sp>
          <p:nvSpPr>
            <p:cNvPr id="1019" name="Google Shape;1019;p40"/>
            <p:cNvSpPr/>
            <p:nvPr/>
          </p:nvSpPr>
          <p:spPr>
            <a:xfrm>
              <a:off x="5130338" y="3221575"/>
              <a:ext cx="343275" cy="290725"/>
            </a:xfrm>
            <a:custGeom>
              <a:avLst/>
              <a:gdLst/>
              <a:ahLst/>
              <a:cxnLst/>
              <a:rect l="l" t="t" r="r" b="b"/>
              <a:pathLst>
                <a:path w="13731" h="11629" extrusionOk="0">
                  <a:moveTo>
                    <a:pt x="6799" y="4944"/>
                  </a:moveTo>
                  <a:cubicBezTo>
                    <a:pt x="6833" y="4944"/>
                    <a:pt x="6868" y="4956"/>
                    <a:pt x="6904" y="4980"/>
                  </a:cubicBezTo>
                  <a:cubicBezTo>
                    <a:pt x="6966" y="5019"/>
                    <a:pt x="7015" y="5049"/>
                    <a:pt x="7020" y="5049"/>
                  </a:cubicBezTo>
                  <a:cubicBezTo>
                    <a:pt x="7020" y="5049"/>
                    <a:pt x="7021" y="5049"/>
                    <a:pt x="7021" y="5049"/>
                  </a:cubicBezTo>
                  <a:cubicBezTo>
                    <a:pt x="7021" y="5049"/>
                    <a:pt x="7021" y="5049"/>
                    <a:pt x="7021" y="5049"/>
                  </a:cubicBezTo>
                  <a:cubicBezTo>
                    <a:pt x="7022" y="5049"/>
                    <a:pt x="7085" y="5165"/>
                    <a:pt x="7158" y="5306"/>
                  </a:cubicBezTo>
                  <a:cubicBezTo>
                    <a:pt x="7233" y="5449"/>
                    <a:pt x="7416" y="5707"/>
                    <a:pt x="7567" y="5881"/>
                  </a:cubicBezTo>
                  <a:lnTo>
                    <a:pt x="7840" y="6199"/>
                  </a:lnTo>
                  <a:lnTo>
                    <a:pt x="7683" y="6263"/>
                  </a:lnTo>
                  <a:cubicBezTo>
                    <a:pt x="7581" y="6305"/>
                    <a:pt x="7506" y="6329"/>
                    <a:pt x="7440" y="6329"/>
                  </a:cubicBezTo>
                  <a:cubicBezTo>
                    <a:pt x="7321" y="6329"/>
                    <a:pt x="7230" y="6252"/>
                    <a:pt x="7054" y="6063"/>
                  </a:cubicBezTo>
                  <a:cubicBezTo>
                    <a:pt x="6919" y="5918"/>
                    <a:pt x="6732" y="5704"/>
                    <a:pt x="6637" y="5585"/>
                  </a:cubicBezTo>
                  <a:cubicBezTo>
                    <a:pt x="6464" y="5369"/>
                    <a:pt x="6464" y="5369"/>
                    <a:pt x="6544" y="5204"/>
                  </a:cubicBezTo>
                  <a:cubicBezTo>
                    <a:pt x="6629" y="5028"/>
                    <a:pt x="6711" y="4944"/>
                    <a:pt x="6799" y="4944"/>
                  </a:cubicBezTo>
                  <a:close/>
                  <a:moveTo>
                    <a:pt x="10174" y="295"/>
                  </a:moveTo>
                  <a:cubicBezTo>
                    <a:pt x="10473" y="295"/>
                    <a:pt x="11110" y="422"/>
                    <a:pt x="11426" y="556"/>
                  </a:cubicBezTo>
                  <a:cubicBezTo>
                    <a:pt x="12134" y="855"/>
                    <a:pt x="12480" y="1110"/>
                    <a:pt x="12817" y="1584"/>
                  </a:cubicBezTo>
                  <a:cubicBezTo>
                    <a:pt x="13086" y="1960"/>
                    <a:pt x="13343" y="2662"/>
                    <a:pt x="13401" y="3180"/>
                  </a:cubicBezTo>
                  <a:cubicBezTo>
                    <a:pt x="13429" y="3424"/>
                    <a:pt x="13432" y="3689"/>
                    <a:pt x="13408" y="3763"/>
                  </a:cubicBezTo>
                  <a:cubicBezTo>
                    <a:pt x="13383" y="3839"/>
                    <a:pt x="13344" y="3997"/>
                    <a:pt x="13319" y="4118"/>
                  </a:cubicBezTo>
                  <a:cubicBezTo>
                    <a:pt x="13221" y="4600"/>
                    <a:pt x="12497" y="5623"/>
                    <a:pt x="12018" y="5952"/>
                  </a:cubicBezTo>
                  <a:cubicBezTo>
                    <a:pt x="11576" y="6256"/>
                    <a:pt x="10508" y="6450"/>
                    <a:pt x="9610" y="6450"/>
                  </a:cubicBezTo>
                  <a:cubicBezTo>
                    <a:pt x="9196" y="6450"/>
                    <a:pt x="8819" y="6409"/>
                    <a:pt x="8555" y="6318"/>
                  </a:cubicBezTo>
                  <a:cubicBezTo>
                    <a:pt x="8353" y="6249"/>
                    <a:pt x="8284" y="6199"/>
                    <a:pt x="7991" y="5905"/>
                  </a:cubicBezTo>
                  <a:cubicBezTo>
                    <a:pt x="7793" y="5707"/>
                    <a:pt x="7590" y="5463"/>
                    <a:pt x="7494" y="5307"/>
                  </a:cubicBezTo>
                  <a:cubicBezTo>
                    <a:pt x="7405" y="5161"/>
                    <a:pt x="7225" y="4900"/>
                    <a:pt x="7095" y="4727"/>
                  </a:cubicBezTo>
                  <a:cubicBezTo>
                    <a:pt x="6657" y="4142"/>
                    <a:pt x="6588" y="3491"/>
                    <a:pt x="6875" y="2678"/>
                  </a:cubicBezTo>
                  <a:cubicBezTo>
                    <a:pt x="7088" y="2075"/>
                    <a:pt x="7201" y="1869"/>
                    <a:pt x="7533" y="1479"/>
                  </a:cubicBezTo>
                  <a:cubicBezTo>
                    <a:pt x="7836" y="1124"/>
                    <a:pt x="7953" y="1023"/>
                    <a:pt x="8283" y="828"/>
                  </a:cubicBezTo>
                  <a:cubicBezTo>
                    <a:pt x="8761" y="546"/>
                    <a:pt x="9187" y="402"/>
                    <a:pt x="9655" y="363"/>
                  </a:cubicBezTo>
                  <a:cubicBezTo>
                    <a:pt x="9789" y="352"/>
                    <a:pt x="9970" y="325"/>
                    <a:pt x="10064" y="304"/>
                  </a:cubicBezTo>
                  <a:cubicBezTo>
                    <a:pt x="10092" y="297"/>
                    <a:pt x="10129" y="295"/>
                    <a:pt x="10174" y="295"/>
                  </a:cubicBezTo>
                  <a:close/>
                  <a:moveTo>
                    <a:pt x="6271" y="5577"/>
                  </a:moveTo>
                  <a:lnTo>
                    <a:pt x="6342" y="5675"/>
                  </a:lnTo>
                  <a:cubicBezTo>
                    <a:pt x="6381" y="5729"/>
                    <a:pt x="6536" y="5914"/>
                    <a:pt x="6687" y="6088"/>
                  </a:cubicBezTo>
                  <a:lnTo>
                    <a:pt x="6962" y="6403"/>
                  </a:lnTo>
                  <a:lnTo>
                    <a:pt x="6774" y="6561"/>
                  </a:lnTo>
                  <a:cubicBezTo>
                    <a:pt x="6669" y="6647"/>
                    <a:pt x="6530" y="6758"/>
                    <a:pt x="6461" y="6809"/>
                  </a:cubicBezTo>
                  <a:cubicBezTo>
                    <a:pt x="6395" y="6858"/>
                    <a:pt x="6297" y="6929"/>
                    <a:pt x="6251" y="6965"/>
                  </a:cubicBezTo>
                  <a:cubicBezTo>
                    <a:pt x="6203" y="7000"/>
                    <a:pt x="5930" y="7206"/>
                    <a:pt x="5641" y="7423"/>
                  </a:cubicBezTo>
                  <a:cubicBezTo>
                    <a:pt x="4886" y="7991"/>
                    <a:pt x="4546" y="8262"/>
                    <a:pt x="4183" y="8584"/>
                  </a:cubicBezTo>
                  <a:cubicBezTo>
                    <a:pt x="4005" y="8743"/>
                    <a:pt x="3743" y="8960"/>
                    <a:pt x="3599" y="9069"/>
                  </a:cubicBezTo>
                  <a:cubicBezTo>
                    <a:pt x="2693" y="9754"/>
                    <a:pt x="2270" y="10082"/>
                    <a:pt x="2053" y="10270"/>
                  </a:cubicBezTo>
                  <a:cubicBezTo>
                    <a:pt x="1918" y="10385"/>
                    <a:pt x="1732" y="10544"/>
                    <a:pt x="1642" y="10619"/>
                  </a:cubicBezTo>
                  <a:cubicBezTo>
                    <a:pt x="1551" y="10694"/>
                    <a:pt x="1350" y="10865"/>
                    <a:pt x="1196" y="10996"/>
                  </a:cubicBezTo>
                  <a:cubicBezTo>
                    <a:pt x="1043" y="11128"/>
                    <a:pt x="844" y="11260"/>
                    <a:pt x="757" y="11289"/>
                  </a:cubicBezTo>
                  <a:cubicBezTo>
                    <a:pt x="704" y="11307"/>
                    <a:pt x="666" y="11317"/>
                    <a:pt x="635" y="11317"/>
                  </a:cubicBezTo>
                  <a:cubicBezTo>
                    <a:pt x="588" y="11317"/>
                    <a:pt x="558" y="11294"/>
                    <a:pt x="516" y="11244"/>
                  </a:cubicBezTo>
                  <a:cubicBezTo>
                    <a:pt x="355" y="11055"/>
                    <a:pt x="377" y="11019"/>
                    <a:pt x="1057" y="10345"/>
                  </a:cubicBezTo>
                  <a:cubicBezTo>
                    <a:pt x="1697" y="9711"/>
                    <a:pt x="2386" y="9085"/>
                    <a:pt x="2916" y="8654"/>
                  </a:cubicBezTo>
                  <a:cubicBezTo>
                    <a:pt x="3083" y="8519"/>
                    <a:pt x="3508" y="8139"/>
                    <a:pt x="3866" y="7805"/>
                  </a:cubicBezTo>
                  <a:cubicBezTo>
                    <a:pt x="4224" y="7472"/>
                    <a:pt x="4665" y="7067"/>
                    <a:pt x="4853" y="6902"/>
                  </a:cubicBezTo>
                  <a:cubicBezTo>
                    <a:pt x="5177" y="6616"/>
                    <a:pt x="5430" y="6380"/>
                    <a:pt x="6015" y="5822"/>
                  </a:cubicBezTo>
                  <a:lnTo>
                    <a:pt x="6271" y="5577"/>
                  </a:lnTo>
                  <a:close/>
                  <a:moveTo>
                    <a:pt x="10296" y="1"/>
                  </a:moveTo>
                  <a:cubicBezTo>
                    <a:pt x="10231" y="1"/>
                    <a:pt x="10169" y="4"/>
                    <a:pt x="10109" y="10"/>
                  </a:cubicBezTo>
                  <a:cubicBezTo>
                    <a:pt x="9984" y="23"/>
                    <a:pt x="9786" y="41"/>
                    <a:pt x="9675" y="50"/>
                  </a:cubicBezTo>
                  <a:cubicBezTo>
                    <a:pt x="8785" y="119"/>
                    <a:pt x="7857" y="603"/>
                    <a:pt x="7288" y="1294"/>
                  </a:cubicBezTo>
                  <a:cubicBezTo>
                    <a:pt x="7151" y="1461"/>
                    <a:pt x="6977" y="1701"/>
                    <a:pt x="6902" y="1827"/>
                  </a:cubicBezTo>
                  <a:cubicBezTo>
                    <a:pt x="6719" y="2134"/>
                    <a:pt x="6452" y="2907"/>
                    <a:pt x="6423" y="3214"/>
                  </a:cubicBezTo>
                  <a:cubicBezTo>
                    <a:pt x="6389" y="3563"/>
                    <a:pt x="6433" y="4051"/>
                    <a:pt x="6526" y="4354"/>
                  </a:cubicBezTo>
                  <a:cubicBezTo>
                    <a:pt x="6600" y="4598"/>
                    <a:pt x="6598" y="4620"/>
                    <a:pt x="6485" y="4769"/>
                  </a:cubicBezTo>
                  <a:cubicBezTo>
                    <a:pt x="6419" y="4857"/>
                    <a:pt x="6316" y="5032"/>
                    <a:pt x="6249" y="5165"/>
                  </a:cubicBezTo>
                  <a:cubicBezTo>
                    <a:pt x="6172" y="5321"/>
                    <a:pt x="6075" y="5450"/>
                    <a:pt x="5967" y="5542"/>
                  </a:cubicBezTo>
                  <a:cubicBezTo>
                    <a:pt x="5876" y="5620"/>
                    <a:pt x="5603" y="5866"/>
                    <a:pt x="5358" y="6093"/>
                  </a:cubicBezTo>
                  <a:cubicBezTo>
                    <a:pt x="5115" y="6318"/>
                    <a:pt x="4755" y="6644"/>
                    <a:pt x="4559" y="6818"/>
                  </a:cubicBezTo>
                  <a:cubicBezTo>
                    <a:pt x="4364" y="6990"/>
                    <a:pt x="3899" y="7407"/>
                    <a:pt x="3529" y="7741"/>
                  </a:cubicBezTo>
                  <a:cubicBezTo>
                    <a:pt x="3161" y="8075"/>
                    <a:pt x="2691" y="8487"/>
                    <a:pt x="2489" y="8655"/>
                  </a:cubicBezTo>
                  <a:cubicBezTo>
                    <a:pt x="2009" y="9055"/>
                    <a:pt x="1567" y="9446"/>
                    <a:pt x="900" y="10064"/>
                  </a:cubicBezTo>
                  <a:cubicBezTo>
                    <a:pt x="113" y="10792"/>
                    <a:pt x="1" y="11024"/>
                    <a:pt x="259" y="11395"/>
                  </a:cubicBezTo>
                  <a:cubicBezTo>
                    <a:pt x="378" y="11566"/>
                    <a:pt x="461" y="11628"/>
                    <a:pt x="601" y="11628"/>
                  </a:cubicBezTo>
                  <a:cubicBezTo>
                    <a:pt x="628" y="11628"/>
                    <a:pt x="658" y="11626"/>
                    <a:pt x="690" y="11621"/>
                  </a:cubicBezTo>
                  <a:cubicBezTo>
                    <a:pt x="883" y="11596"/>
                    <a:pt x="1254" y="11337"/>
                    <a:pt x="1915" y="10768"/>
                  </a:cubicBezTo>
                  <a:cubicBezTo>
                    <a:pt x="2193" y="10528"/>
                    <a:pt x="2662" y="10151"/>
                    <a:pt x="2894" y="9980"/>
                  </a:cubicBezTo>
                  <a:cubicBezTo>
                    <a:pt x="3352" y="9644"/>
                    <a:pt x="3808" y="9288"/>
                    <a:pt x="4043" y="9085"/>
                  </a:cubicBezTo>
                  <a:cubicBezTo>
                    <a:pt x="4476" y="8710"/>
                    <a:pt x="5455" y="7920"/>
                    <a:pt x="5761" y="7696"/>
                  </a:cubicBezTo>
                  <a:cubicBezTo>
                    <a:pt x="5829" y="7646"/>
                    <a:pt x="6042" y="7492"/>
                    <a:pt x="6233" y="7352"/>
                  </a:cubicBezTo>
                  <a:cubicBezTo>
                    <a:pt x="6423" y="7212"/>
                    <a:pt x="6579" y="7084"/>
                    <a:pt x="6580" y="7066"/>
                  </a:cubicBezTo>
                  <a:cubicBezTo>
                    <a:pt x="6580" y="7048"/>
                    <a:pt x="6614" y="7024"/>
                    <a:pt x="6658" y="7012"/>
                  </a:cubicBezTo>
                  <a:cubicBezTo>
                    <a:pt x="6702" y="6999"/>
                    <a:pt x="6833" y="6901"/>
                    <a:pt x="6950" y="6793"/>
                  </a:cubicBezTo>
                  <a:cubicBezTo>
                    <a:pt x="7102" y="6652"/>
                    <a:pt x="7154" y="6613"/>
                    <a:pt x="7235" y="6613"/>
                  </a:cubicBezTo>
                  <a:cubicBezTo>
                    <a:pt x="7259" y="6613"/>
                    <a:pt x="7286" y="6616"/>
                    <a:pt x="7319" y="6622"/>
                  </a:cubicBezTo>
                  <a:cubicBezTo>
                    <a:pt x="7332" y="6624"/>
                    <a:pt x="7348" y="6625"/>
                    <a:pt x="7365" y="6625"/>
                  </a:cubicBezTo>
                  <a:cubicBezTo>
                    <a:pt x="7539" y="6625"/>
                    <a:pt x="7892" y="6520"/>
                    <a:pt x="7980" y="6434"/>
                  </a:cubicBezTo>
                  <a:cubicBezTo>
                    <a:pt x="7989" y="6426"/>
                    <a:pt x="8002" y="6422"/>
                    <a:pt x="8020" y="6422"/>
                  </a:cubicBezTo>
                  <a:cubicBezTo>
                    <a:pt x="8066" y="6422"/>
                    <a:pt x="8142" y="6449"/>
                    <a:pt x="8241" y="6501"/>
                  </a:cubicBezTo>
                  <a:cubicBezTo>
                    <a:pt x="8533" y="6656"/>
                    <a:pt x="8944" y="6732"/>
                    <a:pt x="9534" y="6732"/>
                  </a:cubicBezTo>
                  <a:cubicBezTo>
                    <a:pt x="9911" y="6732"/>
                    <a:pt x="10362" y="6701"/>
                    <a:pt x="10902" y="6640"/>
                  </a:cubicBezTo>
                  <a:cubicBezTo>
                    <a:pt x="11213" y="6605"/>
                    <a:pt x="11921" y="6356"/>
                    <a:pt x="12146" y="6204"/>
                  </a:cubicBezTo>
                  <a:cubicBezTo>
                    <a:pt x="12351" y="6064"/>
                    <a:pt x="12826" y="5576"/>
                    <a:pt x="13030" y="5292"/>
                  </a:cubicBezTo>
                  <a:cubicBezTo>
                    <a:pt x="13552" y="4568"/>
                    <a:pt x="13730" y="4034"/>
                    <a:pt x="13698" y="3291"/>
                  </a:cubicBezTo>
                  <a:cubicBezTo>
                    <a:pt x="13653" y="2236"/>
                    <a:pt x="13053" y="1136"/>
                    <a:pt x="12259" y="650"/>
                  </a:cubicBezTo>
                  <a:cubicBezTo>
                    <a:pt x="11589" y="240"/>
                    <a:pt x="10859" y="1"/>
                    <a:pt x="102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0"/>
            <p:cNvSpPr/>
            <p:nvPr/>
          </p:nvSpPr>
          <p:spPr>
            <a:xfrm>
              <a:off x="5308463" y="3242500"/>
              <a:ext cx="142475" cy="129950"/>
            </a:xfrm>
            <a:custGeom>
              <a:avLst/>
              <a:gdLst/>
              <a:ahLst/>
              <a:cxnLst/>
              <a:rect l="l" t="t" r="r" b="b"/>
              <a:pathLst>
                <a:path w="5699" h="5198" extrusionOk="0">
                  <a:moveTo>
                    <a:pt x="3125" y="286"/>
                  </a:moveTo>
                  <a:cubicBezTo>
                    <a:pt x="3281" y="286"/>
                    <a:pt x="3452" y="309"/>
                    <a:pt x="3732" y="351"/>
                  </a:cubicBezTo>
                  <a:cubicBezTo>
                    <a:pt x="4156" y="415"/>
                    <a:pt x="4271" y="466"/>
                    <a:pt x="4565" y="712"/>
                  </a:cubicBezTo>
                  <a:cubicBezTo>
                    <a:pt x="4904" y="997"/>
                    <a:pt x="5048" y="1178"/>
                    <a:pt x="5150" y="1451"/>
                  </a:cubicBezTo>
                  <a:cubicBezTo>
                    <a:pt x="5216" y="1626"/>
                    <a:pt x="5229" y="1719"/>
                    <a:pt x="5189" y="1719"/>
                  </a:cubicBezTo>
                  <a:cubicBezTo>
                    <a:pt x="5175" y="1719"/>
                    <a:pt x="5155" y="1708"/>
                    <a:pt x="5129" y="1686"/>
                  </a:cubicBezTo>
                  <a:cubicBezTo>
                    <a:pt x="5062" y="1628"/>
                    <a:pt x="4228" y="1315"/>
                    <a:pt x="4143" y="1315"/>
                  </a:cubicBezTo>
                  <a:cubicBezTo>
                    <a:pt x="4141" y="1315"/>
                    <a:pt x="4140" y="1315"/>
                    <a:pt x="4139" y="1315"/>
                  </a:cubicBezTo>
                  <a:cubicBezTo>
                    <a:pt x="4137" y="1315"/>
                    <a:pt x="4135" y="1315"/>
                    <a:pt x="4133" y="1315"/>
                  </a:cubicBezTo>
                  <a:cubicBezTo>
                    <a:pt x="4108" y="1315"/>
                    <a:pt x="4049" y="1291"/>
                    <a:pt x="3996" y="1258"/>
                  </a:cubicBezTo>
                  <a:cubicBezTo>
                    <a:pt x="3939" y="1223"/>
                    <a:pt x="3728" y="1137"/>
                    <a:pt x="3529" y="1067"/>
                  </a:cubicBezTo>
                  <a:cubicBezTo>
                    <a:pt x="3330" y="998"/>
                    <a:pt x="3126" y="919"/>
                    <a:pt x="3077" y="893"/>
                  </a:cubicBezTo>
                  <a:cubicBezTo>
                    <a:pt x="3027" y="867"/>
                    <a:pt x="2877" y="804"/>
                    <a:pt x="2743" y="752"/>
                  </a:cubicBezTo>
                  <a:cubicBezTo>
                    <a:pt x="2410" y="624"/>
                    <a:pt x="2344" y="596"/>
                    <a:pt x="2237" y="536"/>
                  </a:cubicBezTo>
                  <a:lnTo>
                    <a:pt x="2140" y="482"/>
                  </a:lnTo>
                  <a:lnTo>
                    <a:pt x="2375" y="421"/>
                  </a:lnTo>
                  <a:cubicBezTo>
                    <a:pt x="2741" y="327"/>
                    <a:pt x="2919" y="286"/>
                    <a:pt x="3125" y="286"/>
                  </a:cubicBezTo>
                  <a:close/>
                  <a:moveTo>
                    <a:pt x="1758" y="609"/>
                  </a:moveTo>
                  <a:cubicBezTo>
                    <a:pt x="1800" y="609"/>
                    <a:pt x="1837" y="617"/>
                    <a:pt x="1871" y="633"/>
                  </a:cubicBezTo>
                  <a:cubicBezTo>
                    <a:pt x="1935" y="663"/>
                    <a:pt x="2075" y="731"/>
                    <a:pt x="2189" y="786"/>
                  </a:cubicBezTo>
                  <a:cubicBezTo>
                    <a:pt x="2658" y="1015"/>
                    <a:pt x="4163" y="1596"/>
                    <a:pt x="4281" y="1596"/>
                  </a:cubicBezTo>
                  <a:cubicBezTo>
                    <a:pt x="4282" y="1596"/>
                    <a:pt x="4283" y="1596"/>
                    <a:pt x="4284" y="1596"/>
                  </a:cubicBezTo>
                  <a:cubicBezTo>
                    <a:pt x="4286" y="1596"/>
                    <a:pt x="4288" y="1595"/>
                    <a:pt x="4290" y="1595"/>
                  </a:cubicBezTo>
                  <a:cubicBezTo>
                    <a:pt x="4310" y="1595"/>
                    <a:pt x="4336" y="1607"/>
                    <a:pt x="4351" y="1623"/>
                  </a:cubicBezTo>
                  <a:cubicBezTo>
                    <a:pt x="4389" y="1661"/>
                    <a:pt x="4833" y="1851"/>
                    <a:pt x="5102" y="1944"/>
                  </a:cubicBezTo>
                  <a:cubicBezTo>
                    <a:pt x="5215" y="1983"/>
                    <a:pt x="5316" y="2022"/>
                    <a:pt x="5329" y="2032"/>
                  </a:cubicBezTo>
                  <a:cubicBezTo>
                    <a:pt x="5342" y="2041"/>
                    <a:pt x="5360" y="2169"/>
                    <a:pt x="5369" y="2316"/>
                  </a:cubicBezTo>
                  <a:cubicBezTo>
                    <a:pt x="5387" y="2570"/>
                    <a:pt x="5320" y="3289"/>
                    <a:pt x="5274" y="3350"/>
                  </a:cubicBezTo>
                  <a:cubicBezTo>
                    <a:pt x="5271" y="3355"/>
                    <a:pt x="5260" y="3357"/>
                    <a:pt x="5244" y="3357"/>
                  </a:cubicBezTo>
                  <a:cubicBezTo>
                    <a:pt x="5061" y="3357"/>
                    <a:pt x="4114" y="3047"/>
                    <a:pt x="3399" y="2745"/>
                  </a:cubicBezTo>
                  <a:cubicBezTo>
                    <a:pt x="3185" y="2657"/>
                    <a:pt x="2865" y="2525"/>
                    <a:pt x="2684" y="2453"/>
                  </a:cubicBezTo>
                  <a:cubicBezTo>
                    <a:pt x="2504" y="2381"/>
                    <a:pt x="2276" y="2276"/>
                    <a:pt x="2181" y="2222"/>
                  </a:cubicBezTo>
                  <a:cubicBezTo>
                    <a:pt x="2085" y="2167"/>
                    <a:pt x="1961" y="2114"/>
                    <a:pt x="1904" y="2103"/>
                  </a:cubicBezTo>
                  <a:cubicBezTo>
                    <a:pt x="1845" y="2092"/>
                    <a:pt x="1779" y="2061"/>
                    <a:pt x="1749" y="2031"/>
                  </a:cubicBezTo>
                  <a:cubicBezTo>
                    <a:pt x="1701" y="1983"/>
                    <a:pt x="972" y="1661"/>
                    <a:pt x="772" y="1599"/>
                  </a:cubicBezTo>
                  <a:cubicBezTo>
                    <a:pt x="596" y="1546"/>
                    <a:pt x="601" y="1496"/>
                    <a:pt x="793" y="1264"/>
                  </a:cubicBezTo>
                  <a:cubicBezTo>
                    <a:pt x="897" y="1141"/>
                    <a:pt x="1014" y="1017"/>
                    <a:pt x="1054" y="990"/>
                  </a:cubicBezTo>
                  <a:cubicBezTo>
                    <a:pt x="1095" y="962"/>
                    <a:pt x="1200" y="887"/>
                    <a:pt x="1294" y="818"/>
                  </a:cubicBezTo>
                  <a:cubicBezTo>
                    <a:pt x="1484" y="679"/>
                    <a:pt x="1637" y="609"/>
                    <a:pt x="1758" y="609"/>
                  </a:cubicBezTo>
                  <a:close/>
                  <a:moveTo>
                    <a:pt x="508" y="1738"/>
                  </a:moveTo>
                  <a:cubicBezTo>
                    <a:pt x="533" y="1738"/>
                    <a:pt x="564" y="1752"/>
                    <a:pt x="586" y="1773"/>
                  </a:cubicBezTo>
                  <a:cubicBezTo>
                    <a:pt x="611" y="1799"/>
                    <a:pt x="750" y="1868"/>
                    <a:pt x="899" y="1929"/>
                  </a:cubicBezTo>
                  <a:cubicBezTo>
                    <a:pt x="1045" y="1989"/>
                    <a:pt x="1310" y="2107"/>
                    <a:pt x="1480" y="2187"/>
                  </a:cubicBezTo>
                  <a:cubicBezTo>
                    <a:pt x="3069" y="2935"/>
                    <a:pt x="4531" y="3511"/>
                    <a:pt x="4819" y="3511"/>
                  </a:cubicBezTo>
                  <a:cubicBezTo>
                    <a:pt x="4838" y="3511"/>
                    <a:pt x="4851" y="3509"/>
                    <a:pt x="4860" y="3504"/>
                  </a:cubicBezTo>
                  <a:cubicBezTo>
                    <a:pt x="4873" y="3496"/>
                    <a:pt x="4887" y="3492"/>
                    <a:pt x="4903" y="3492"/>
                  </a:cubicBezTo>
                  <a:cubicBezTo>
                    <a:pt x="4957" y="3492"/>
                    <a:pt x="5032" y="3539"/>
                    <a:pt x="5161" y="3648"/>
                  </a:cubicBezTo>
                  <a:cubicBezTo>
                    <a:pt x="5200" y="3680"/>
                    <a:pt x="5187" y="3733"/>
                    <a:pt x="5118" y="3827"/>
                  </a:cubicBezTo>
                  <a:cubicBezTo>
                    <a:pt x="5065" y="3900"/>
                    <a:pt x="4954" y="4027"/>
                    <a:pt x="4868" y="4112"/>
                  </a:cubicBezTo>
                  <a:cubicBezTo>
                    <a:pt x="4779" y="4200"/>
                    <a:pt x="4740" y="4236"/>
                    <a:pt x="4687" y="4236"/>
                  </a:cubicBezTo>
                  <a:cubicBezTo>
                    <a:pt x="4652" y="4236"/>
                    <a:pt x="4611" y="4220"/>
                    <a:pt x="4545" y="4193"/>
                  </a:cubicBezTo>
                  <a:cubicBezTo>
                    <a:pt x="4451" y="4153"/>
                    <a:pt x="4106" y="4052"/>
                    <a:pt x="3777" y="3966"/>
                  </a:cubicBezTo>
                  <a:lnTo>
                    <a:pt x="3181" y="3810"/>
                  </a:lnTo>
                  <a:lnTo>
                    <a:pt x="3296" y="3982"/>
                  </a:lnTo>
                  <a:cubicBezTo>
                    <a:pt x="3394" y="4129"/>
                    <a:pt x="3434" y="4159"/>
                    <a:pt x="3556" y="4180"/>
                  </a:cubicBezTo>
                  <a:cubicBezTo>
                    <a:pt x="3753" y="4215"/>
                    <a:pt x="4407" y="4402"/>
                    <a:pt x="4407" y="4425"/>
                  </a:cubicBezTo>
                  <a:cubicBezTo>
                    <a:pt x="4407" y="4465"/>
                    <a:pt x="3695" y="4774"/>
                    <a:pt x="3469" y="4832"/>
                  </a:cubicBezTo>
                  <a:cubicBezTo>
                    <a:pt x="3280" y="4880"/>
                    <a:pt x="3161" y="4903"/>
                    <a:pt x="3047" y="4903"/>
                  </a:cubicBezTo>
                  <a:cubicBezTo>
                    <a:pt x="2959" y="4903"/>
                    <a:pt x="2874" y="4889"/>
                    <a:pt x="2761" y="4863"/>
                  </a:cubicBezTo>
                  <a:cubicBezTo>
                    <a:pt x="2652" y="4837"/>
                    <a:pt x="2548" y="4818"/>
                    <a:pt x="2511" y="4818"/>
                  </a:cubicBezTo>
                  <a:cubicBezTo>
                    <a:pt x="2507" y="4818"/>
                    <a:pt x="2503" y="4818"/>
                    <a:pt x="2501" y="4819"/>
                  </a:cubicBezTo>
                  <a:cubicBezTo>
                    <a:pt x="2500" y="4819"/>
                    <a:pt x="2499" y="4819"/>
                    <a:pt x="2497" y="4819"/>
                  </a:cubicBezTo>
                  <a:cubicBezTo>
                    <a:pt x="2465" y="4819"/>
                    <a:pt x="2308" y="4780"/>
                    <a:pt x="2137" y="4729"/>
                  </a:cubicBezTo>
                  <a:cubicBezTo>
                    <a:pt x="1767" y="4617"/>
                    <a:pt x="1431" y="4399"/>
                    <a:pt x="1058" y="4027"/>
                  </a:cubicBezTo>
                  <a:cubicBezTo>
                    <a:pt x="771" y="3740"/>
                    <a:pt x="633" y="3510"/>
                    <a:pt x="494" y="3088"/>
                  </a:cubicBezTo>
                  <a:lnTo>
                    <a:pt x="393" y="2783"/>
                  </a:lnTo>
                  <a:lnTo>
                    <a:pt x="725" y="2982"/>
                  </a:lnTo>
                  <a:cubicBezTo>
                    <a:pt x="1058" y="3183"/>
                    <a:pt x="1518" y="3420"/>
                    <a:pt x="1790" y="3528"/>
                  </a:cubicBezTo>
                  <a:cubicBezTo>
                    <a:pt x="1870" y="3561"/>
                    <a:pt x="2171" y="3683"/>
                    <a:pt x="2456" y="3800"/>
                  </a:cubicBezTo>
                  <a:cubicBezTo>
                    <a:pt x="2763" y="3926"/>
                    <a:pt x="2909" y="3976"/>
                    <a:pt x="2989" y="3976"/>
                  </a:cubicBezTo>
                  <a:cubicBezTo>
                    <a:pt x="3018" y="3976"/>
                    <a:pt x="3038" y="3969"/>
                    <a:pt x="3055" y="3958"/>
                  </a:cubicBezTo>
                  <a:cubicBezTo>
                    <a:pt x="3190" y="3861"/>
                    <a:pt x="3143" y="3796"/>
                    <a:pt x="2849" y="3677"/>
                  </a:cubicBezTo>
                  <a:cubicBezTo>
                    <a:pt x="2707" y="3619"/>
                    <a:pt x="2577" y="3576"/>
                    <a:pt x="2544" y="3576"/>
                  </a:cubicBezTo>
                  <a:cubicBezTo>
                    <a:pt x="2542" y="3576"/>
                    <a:pt x="2540" y="3576"/>
                    <a:pt x="2539" y="3577"/>
                  </a:cubicBezTo>
                  <a:cubicBezTo>
                    <a:pt x="2535" y="3578"/>
                    <a:pt x="2531" y="3579"/>
                    <a:pt x="2527" y="3579"/>
                  </a:cubicBezTo>
                  <a:cubicBezTo>
                    <a:pt x="2507" y="3579"/>
                    <a:pt x="2481" y="3565"/>
                    <a:pt x="2459" y="3544"/>
                  </a:cubicBezTo>
                  <a:cubicBezTo>
                    <a:pt x="2435" y="3519"/>
                    <a:pt x="2370" y="3486"/>
                    <a:pt x="2311" y="3470"/>
                  </a:cubicBezTo>
                  <a:cubicBezTo>
                    <a:pt x="2251" y="3453"/>
                    <a:pt x="2176" y="3418"/>
                    <a:pt x="2137" y="3390"/>
                  </a:cubicBezTo>
                  <a:cubicBezTo>
                    <a:pt x="2099" y="3363"/>
                    <a:pt x="2040" y="3339"/>
                    <a:pt x="2008" y="3338"/>
                  </a:cubicBezTo>
                  <a:cubicBezTo>
                    <a:pt x="1976" y="3337"/>
                    <a:pt x="1931" y="3319"/>
                    <a:pt x="1910" y="3299"/>
                  </a:cubicBezTo>
                  <a:cubicBezTo>
                    <a:pt x="1889" y="3277"/>
                    <a:pt x="1770" y="3221"/>
                    <a:pt x="1641" y="3170"/>
                  </a:cubicBezTo>
                  <a:cubicBezTo>
                    <a:pt x="1513" y="3119"/>
                    <a:pt x="1235" y="2978"/>
                    <a:pt x="1021" y="2855"/>
                  </a:cubicBezTo>
                  <a:cubicBezTo>
                    <a:pt x="807" y="2733"/>
                    <a:pt x="560" y="2597"/>
                    <a:pt x="470" y="2553"/>
                  </a:cubicBezTo>
                  <a:cubicBezTo>
                    <a:pt x="314" y="2477"/>
                    <a:pt x="308" y="2468"/>
                    <a:pt x="306" y="2308"/>
                  </a:cubicBezTo>
                  <a:cubicBezTo>
                    <a:pt x="303" y="2122"/>
                    <a:pt x="423" y="1756"/>
                    <a:pt x="495" y="1739"/>
                  </a:cubicBezTo>
                  <a:cubicBezTo>
                    <a:pt x="499" y="1738"/>
                    <a:pt x="504" y="1738"/>
                    <a:pt x="508" y="1738"/>
                  </a:cubicBezTo>
                  <a:close/>
                  <a:moveTo>
                    <a:pt x="3170" y="0"/>
                  </a:moveTo>
                  <a:cubicBezTo>
                    <a:pt x="2983" y="0"/>
                    <a:pt x="2801" y="31"/>
                    <a:pt x="2471" y="104"/>
                  </a:cubicBezTo>
                  <a:cubicBezTo>
                    <a:pt x="1637" y="288"/>
                    <a:pt x="1417" y="375"/>
                    <a:pt x="1045" y="667"/>
                  </a:cubicBezTo>
                  <a:cubicBezTo>
                    <a:pt x="329" y="1227"/>
                    <a:pt x="0" y="1794"/>
                    <a:pt x="15" y="2441"/>
                  </a:cubicBezTo>
                  <a:cubicBezTo>
                    <a:pt x="22" y="2752"/>
                    <a:pt x="137" y="3303"/>
                    <a:pt x="242" y="3523"/>
                  </a:cubicBezTo>
                  <a:cubicBezTo>
                    <a:pt x="299" y="3646"/>
                    <a:pt x="455" y="3901"/>
                    <a:pt x="592" y="4096"/>
                  </a:cubicBezTo>
                  <a:cubicBezTo>
                    <a:pt x="845" y="4458"/>
                    <a:pt x="860" y="4472"/>
                    <a:pt x="1437" y="4872"/>
                  </a:cubicBezTo>
                  <a:cubicBezTo>
                    <a:pt x="1678" y="5040"/>
                    <a:pt x="2234" y="5176"/>
                    <a:pt x="2763" y="5196"/>
                  </a:cubicBezTo>
                  <a:cubicBezTo>
                    <a:pt x="2795" y="5197"/>
                    <a:pt x="2827" y="5198"/>
                    <a:pt x="2859" y="5198"/>
                  </a:cubicBezTo>
                  <a:cubicBezTo>
                    <a:pt x="3300" y="5198"/>
                    <a:pt x="3726" y="5087"/>
                    <a:pt x="4250" y="4838"/>
                  </a:cubicBezTo>
                  <a:cubicBezTo>
                    <a:pt x="4606" y="4670"/>
                    <a:pt x="4719" y="4594"/>
                    <a:pt x="5016" y="4321"/>
                  </a:cubicBezTo>
                  <a:cubicBezTo>
                    <a:pt x="5501" y="3877"/>
                    <a:pt x="5543" y="3789"/>
                    <a:pt x="5619" y="3068"/>
                  </a:cubicBezTo>
                  <a:cubicBezTo>
                    <a:pt x="5699" y="2330"/>
                    <a:pt x="5681" y="2116"/>
                    <a:pt x="5503" y="1553"/>
                  </a:cubicBezTo>
                  <a:cubicBezTo>
                    <a:pt x="5366" y="1127"/>
                    <a:pt x="5362" y="1119"/>
                    <a:pt x="5050" y="787"/>
                  </a:cubicBezTo>
                  <a:cubicBezTo>
                    <a:pt x="4873" y="598"/>
                    <a:pt x="4638" y="388"/>
                    <a:pt x="4514" y="307"/>
                  </a:cubicBezTo>
                  <a:cubicBezTo>
                    <a:pt x="4267" y="146"/>
                    <a:pt x="4083" y="96"/>
                    <a:pt x="3481" y="22"/>
                  </a:cubicBezTo>
                  <a:cubicBezTo>
                    <a:pt x="3362" y="8"/>
                    <a:pt x="3266" y="0"/>
                    <a:pt x="3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0"/>
            <p:cNvSpPr/>
            <p:nvPr/>
          </p:nvSpPr>
          <p:spPr>
            <a:xfrm>
              <a:off x="5386088" y="3342225"/>
              <a:ext cx="3100" cy="2225"/>
            </a:xfrm>
            <a:custGeom>
              <a:avLst/>
              <a:gdLst/>
              <a:ahLst/>
              <a:cxnLst/>
              <a:rect l="l" t="t" r="r" b="b"/>
              <a:pathLst>
                <a:path w="124" h="89" extrusionOk="0">
                  <a:moveTo>
                    <a:pt x="82" y="1"/>
                  </a:moveTo>
                  <a:cubicBezTo>
                    <a:pt x="64" y="1"/>
                    <a:pt x="44" y="10"/>
                    <a:pt x="26" y="27"/>
                  </a:cubicBezTo>
                  <a:cubicBezTo>
                    <a:pt x="1" y="52"/>
                    <a:pt x="1" y="80"/>
                    <a:pt x="29" y="86"/>
                  </a:cubicBezTo>
                  <a:cubicBezTo>
                    <a:pt x="35" y="88"/>
                    <a:pt x="42" y="89"/>
                    <a:pt x="49" y="89"/>
                  </a:cubicBezTo>
                  <a:cubicBezTo>
                    <a:pt x="71" y="89"/>
                    <a:pt x="94" y="81"/>
                    <a:pt x="107" y="69"/>
                  </a:cubicBezTo>
                  <a:cubicBezTo>
                    <a:pt x="124" y="52"/>
                    <a:pt x="123" y="27"/>
                    <a:pt x="105" y="10"/>
                  </a:cubicBezTo>
                  <a:cubicBezTo>
                    <a:pt x="99" y="3"/>
                    <a:pt x="91" y="1"/>
                    <a:pt x="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2" name="Google Shape;1022;p40"/>
          <p:cNvGrpSpPr/>
          <p:nvPr/>
        </p:nvGrpSpPr>
        <p:grpSpPr>
          <a:xfrm>
            <a:off x="7611278" y="3503587"/>
            <a:ext cx="792698" cy="1086339"/>
            <a:chOff x="6722988" y="1767725"/>
            <a:chExt cx="207225" cy="298150"/>
          </a:xfrm>
        </p:grpSpPr>
        <p:sp>
          <p:nvSpPr>
            <p:cNvPr id="1023" name="Google Shape;1023;p40"/>
            <p:cNvSpPr/>
            <p:nvPr/>
          </p:nvSpPr>
          <p:spPr>
            <a:xfrm>
              <a:off x="6722988" y="1767725"/>
              <a:ext cx="190525" cy="250650"/>
            </a:xfrm>
            <a:custGeom>
              <a:avLst/>
              <a:gdLst/>
              <a:ahLst/>
              <a:cxnLst/>
              <a:rect l="l" t="t" r="r" b="b"/>
              <a:pathLst>
                <a:path w="7621" h="10026" extrusionOk="0">
                  <a:moveTo>
                    <a:pt x="3858" y="193"/>
                  </a:moveTo>
                  <a:cubicBezTo>
                    <a:pt x="4020" y="193"/>
                    <a:pt x="4181" y="206"/>
                    <a:pt x="4340" y="234"/>
                  </a:cubicBezTo>
                  <a:cubicBezTo>
                    <a:pt x="5387" y="416"/>
                    <a:pt x="6354" y="1208"/>
                    <a:pt x="6861" y="2301"/>
                  </a:cubicBezTo>
                  <a:cubicBezTo>
                    <a:pt x="7295" y="3237"/>
                    <a:pt x="7424" y="4362"/>
                    <a:pt x="7244" y="5646"/>
                  </a:cubicBezTo>
                  <a:cubicBezTo>
                    <a:pt x="7190" y="6025"/>
                    <a:pt x="7103" y="6458"/>
                    <a:pt x="6859" y="6791"/>
                  </a:cubicBezTo>
                  <a:lnTo>
                    <a:pt x="6828" y="6832"/>
                  </a:lnTo>
                  <a:cubicBezTo>
                    <a:pt x="6761" y="6921"/>
                    <a:pt x="6685" y="7022"/>
                    <a:pt x="6672" y="7151"/>
                  </a:cubicBezTo>
                  <a:cubicBezTo>
                    <a:pt x="6662" y="7261"/>
                    <a:pt x="6701" y="7363"/>
                    <a:pt x="6733" y="7444"/>
                  </a:cubicBezTo>
                  <a:lnTo>
                    <a:pt x="7117" y="8427"/>
                  </a:lnTo>
                  <a:cubicBezTo>
                    <a:pt x="7157" y="8531"/>
                    <a:pt x="7209" y="8661"/>
                    <a:pt x="7183" y="8772"/>
                  </a:cubicBezTo>
                  <a:cubicBezTo>
                    <a:pt x="7153" y="8905"/>
                    <a:pt x="7022" y="9004"/>
                    <a:pt x="6877" y="9101"/>
                  </a:cubicBezTo>
                  <a:cubicBezTo>
                    <a:pt x="6298" y="9492"/>
                    <a:pt x="5771" y="9817"/>
                    <a:pt x="5178" y="9833"/>
                  </a:cubicBezTo>
                  <a:cubicBezTo>
                    <a:pt x="5168" y="9833"/>
                    <a:pt x="5158" y="9833"/>
                    <a:pt x="5149" y="9833"/>
                  </a:cubicBezTo>
                  <a:cubicBezTo>
                    <a:pt x="4703" y="9833"/>
                    <a:pt x="4552" y="9520"/>
                    <a:pt x="4354" y="9126"/>
                  </a:cubicBezTo>
                  <a:cubicBezTo>
                    <a:pt x="4308" y="9037"/>
                    <a:pt x="4261" y="8943"/>
                    <a:pt x="4209" y="8851"/>
                  </a:cubicBezTo>
                  <a:cubicBezTo>
                    <a:pt x="4142" y="8731"/>
                    <a:pt x="4064" y="8594"/>
                    <a:pt x="3945" y="8493"/>
                  </a:cubicBezTo>
                  <a:cubicBezTo>
                    <a:pt x="3850" y="8412"/>
                    <a:pt x="3737" y="8359"/>
                    <a:pt x="3637" y="8319"/>
                  </a:cubicBezTo>
                  <a:cubicBezTo>
                    <a:pt x="3457" y="8244"/>
                    <a:pt x="3269" y="8185"/>
                    <a:pt x="3087" y="8129"/>
                  </a:cubicBezTo>
                  <a:cubicBezTo>
                    <a:pt x="2894" y="8068"/>
                    <a:pt x="2693" y="8005"/>
                    <a:pt x="2507" y="7925"/>
                  </a:cubicBezTo>
                  <a:cubicBezTo>
                    <a:pt x="1453" y="7471"/>
                    <a:pt x="653" y="6348"/>
                    <a:pt x="419" y="4994"/>
                  </a:cubicBezTo>
                  <a:cubicBezTo>
                    <a:pt x="201" y="3728"/>
                    <a:pt x="475" y="2476"/>
                    <a:pt x="1173" y="1560"/>
                  </a:cubicBezTo>
                  <a:cubicBezTo>
                    <a:pt x="1823" y="707"/>
                    <a:pt x="2856" y="193"/>
                    <a:pt x="3858" y="193"/>
                  </a:cubicBezTo>
                  <a:close/>
                  <a:moveTo>
                    <a:pt x="3860" y="0"/>
                  </a:moveTo>
                  <a:cubicBezTo>
                    <a:pt x="2799" y="0"/>
                    <a:pt x="1705" y="542"/>
                    <a:pt x="1019" y="1443"/>
                  </a:cubicBezTo>
                  <a:cubicBezTo>
                    <a:pt x="289" y="2403"/>
                    <a:pt x="1" y="3708"/>
                    <a:pt x="228" y="5027"/>
                  </a:cubicBezTo>
                  <a:cubicBezTo>
                    <a:pt x="474" y="6444"/>
                    <a:pt x="1317" y="7622"/>
                    <a:pt x="2430" y="8102"/>
                  </a:cubicBezTo>
                  <a:cubicBezTo>
                    <a:pt x="2627" y="8186"/>
                    <a:pt x="2831" y="8250"/>
                    <a:pt x="3029" y="8312"/>
                  </a:cubicBezTo>
                  <a:cubicBezTo>
                    <a:pt x="3207" y="8368"/>
                    <a:pt x="3392" y="8426"/>
                    <a:pt x="3565" y="8497"/>
                  </a:cubicBezTo>
                  <a:cubicBezTo>
                    <a:pt x="3653" y="8534"/>
                    <a:pt x="3745" y="8576"/>
                    <a:pt x="3820" y="8639"/>
                  </a:cubicBezTo>
                  <a:cubicBezTo>
                    <a:pt x="3913" y="8719"/>
                    <a:pt x="3978" y="8835"/>
                    <a:pt x="4041" y="8946"/>
                  </a:cubicBezTo>
                  <a:cubicBezTo>
                    <a:pt x="4091" y="9033"/>
                    <a:pt x="4137" y="9125"/>
                    <a:pt x="4181" y="9213"/>
                  </a:cubicBezTo>
                  <a:cubicBezTo>
                    <a:pt x="4382" y="9614"/>
                    <a:pt x="4589" y="10026"/>
                    <a:pt x="5151" y="10026"/>
                  </a:cubicBezTo>
                  <a:lnTo>
                    <a:pt x="5184" y="10026"/>
                  </a:lnTo>
                  <a:cubicBezTo>
                    <a:pt x="5880" y="10007"/>
                    <a:pt x="6520" y="9576"/>
                    <a:pt x="6986" y="9261"/>
                  </a:cubicBezTo>
                  <a:cubicBezTo>
                    <a:pt x="7156" y="9147"/>
                    <a:pt x="7327" y="9017"/>
                    <a:pt x="7372" y="8813"/>
                  </a:cubicBezTo>
                  <a:cubicBezTo>
                    <a:pt x="7409" y="8646"/>
                    <a:pt x="7344" y="8479"/>
                    <a:pt x="7297" y="8356"/>
                  </a:cubicBezTo>
                  <a:lnTo>
                    <a:pt x="6913" y="7373"/>
                  </a:lnTo>
                  <a:cubicBezTo>
                    <a:pt x="6888" y="7308"/>
                    <a:pt x="6859" y="7234"/>
                    <a:pt x="6865" y="7170"/>
                  </a:cubicBezTo>
                  <a:cubicBezTo>
                    <a:pt x="6872" y="7096"/>
                    <a:pt x="6926" y="7024"/>
                    <a:pt x="6983" y="6948"/>
                  </a:cubicBezTo>
                  <a:lnTo>
                    <a:pt x="7015" y="6905"/>
                  </a:lnTo>
                  <a:cubicBezTo>
                    <a:pt x="7284" y="6538"/>
                    <a:pt x="7378" y="6076"/>
                    <a:pt x="7435" y="5674"/>
                  </a:cubicBezTo>
                  <a:cubicBezTo>
                    <a:pt x="7621" y="4351"/>
                    <a:pt x="7486" y="3190"/>
                    <a:pt x="7037" y="2220"/>
                  </a:cubicBezTo>
                  <a:cubicBezTo>
                    <a:pt x="6502" y="1070"/>
                    <a:pt x="5482" y="236"/>
                    <a:pt x="4373" y="44"/>
                  </a:cubicBezTo>
                  <a:cubicBezTo>
                    <a:pt x="4204" y="14"/>
                    <a:pt x="4033" y="0"/>
                    <a:pt x="38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0"/>
            <p:cNvSpPr/>
            <p:nvPr/>
          </p:nvSpPr>
          <p:spPr>
            <a:xfrm>
              <a:off x="6841838" y="1986975"/>
              <a:ext cx="88375" cy="78900"/>
            </a:xfrm>
            <a:custGeom>
              <a:avLst/>
              <a:gdLst/>
              <a:ahLst/>
              <a:cxnLst/>
              <a:rect l="l" t="t" r="r" b="b"/>
              <a:pathLst>
                <a:path w="3535" h="3156" extrusionOk="0">
                  <a:moveTo>
                    <a:pt x="2590" y="1"/>
                  </a:moveTo>
                  <a:cubicBezTo>
                    <a:pt x="2540" y="1"/>
                    <a:pt x="2492" y="39"/>
                    <a:pt x="2490" y="93"/>
                  </a:cubicBezTo>
                  <a:cubicBezTo>
                    <a:pt x="2488" y="146"/>
                    <a:pt x="2529" y="191"/>
                    <a:pt x="2583" y="193"/>
                  </a:cubicBezTo>
                  <a:cubicBezTo>
                    <a:pt x="2647" y="196"/>
                    <a:pt x="2712" y="228"/>
                    <a:pt x="2761" y="283"/>
                  </a:cubicBezTo>
                  <a:cubicBezTo>
                    <a:pt x="2809" y="336"/>
                    <a:pt x="2835" y="403"/>
                    <a:pt x="2831" y="466"/>
                  </a:cubicBezTo>
                  <a:cubicBezTo>
                    <a:pt x="2830" y="487"/>
                    <a:pt x="2825" y="508"/>
                    <a:pt x="2822" y="529"/>
                  </a:cubicBezTo>
                  <a:cubicBezTo>
                    <a:pt x="2811" y="600"/>
                    <a:pt x="2796" y="688"/>
                    <a:pt x="2842" y="770"/>
                  </a:cubicBezTo>
                  <a:cubicBezTo>
                    <a:pt x="2883" y="845"/>
                    <a:pt x="2955" y="881"/>
                    <a:pt x="3011" y="910"/>
                  </a:cubicBezTo>
                  <a:cubicBezTo>
                    <a:pt x="3050" y="930"/>
                    <a:pt x="3086" y="949"/>
                    <a:pt x="3099" y="972"/>
                  </a:cubicBezTo>
                  <a:cubicBezTo>
                    <a:pt x="3115" y="998"/>
                    <a:pt x="3107" y="1050"/>
                    <a:pt x="3099" y="1103"/>
                  </a:cubicBezTo>
                  <a:cubicBezTo>
                    <a:pt x="3087" y="1185"/>
                    <a:pt x="3071" y="1289"/>
                    <a:pt x="3139" y="1378"/>
                  </a:cubicBezTo>
                  <a:cubicBezTo>
                    <a:pt x="3166" y="1413"/>
                    <a:pt x="3200" y="1436"/>
                    <a:pt x="3228" y="1455"/>
                  </a:cubicBezTo>
                  <a:cubicBezTo>
                    <a:pt x="3239" y="1461"/>
                    <a:pt x="3249" y="1469"/>
                    <a:pt x="3260" y="1477"/>
                  </a:cubicBezTo>
                  <a:cubicBezTo>
                    <a:pt x="3323" y="1528"/>
                    <a:pt x="3330" y="1634"/>
                    <a:pt x="3303" y="1711"/>
                  </a:cubicBezTo>
                  <a:cubicBezTo>
                    <a:pt x="3268" y="1811"/>
                    <a:pt x="3184" y="1897"/>
                    <a:pt x="3109" y="1970"/>
                  </a:cubicBezTo>
                  <a:cubicBezTo>
                    <a:pt x="2657" y="2406"/>
                    <a:pt x="2098" y="2732"/>
                    <a:pt x="1492" y="2911"/>
                  </a:cubicBezTo>
                  <a:cubicBezTo>
                    <a:pt x="1399" y="2938"/>
                    <a:pt x="1301" y="2962"/>
                    <a:pt x="1208" y="2962"/>
                  </a:cubicBezTo>
                  <a:cubicBezTo>
                    <a:pt x="1181" y="2962"/>
                    <a:pt x="1154" y="2960"/>
                    <a:pt x="1128" y="2956"/>
                  </a:cubicBezTo>
                  <a:cubicBezTo>
                    <a:pt x="1037" y="2940"/>
                    <a:pt x="929" y="2878"/>
                    <a:pt x="908" y="2779"/>
                  </a:cubicBezTo>
                  <a:cubicBezTo>
                    <a:pt x="902" y="2754"/>
                    <a:pt x="901" y="2724"/>
                    <a:pt x="900" y="2692"/>
                  </a:cubicBezTo>
                  <a:cubicBezTo>
                    <a:pt x="899" y="2628"/>
                    <a:pt x="897" y="2554"/>
                    <a:pt x="858" y="2484"/>
                  </a:cubicBezTo>
                  <a:cubicBezTo>
                    <a:pt x="804" y="2393"/>
                    <a:pt x="712" y="2353"/>
                    <a:pt x="630" y="2317"/>
                  </a:cubicBezTo>
                  <a:cubicBezTo>
                    <a:pt x="555" y="2285"/>
                    <a:pt x="508" y="2262"/>
                    <a:pt x="498" y="2227"/>
                  </a:cubicBezTo>
                  <a:cubicBezTo>
                    <a:pt x="490" y="2202"/>
                    <a:pt x="500" y="2165"/>
                    <a:pt x="508" y="2126"/>
                  </a:cubicBezTo>
                  <a:cubicBezTo>
                    <a:pt x="522" y="2069"/>
                    <a:pt x="537" y="2005"/>
                    <a:pt x="520" y="1935"/>
                  </a:cubicBezTo>
                  <a:cubicBezTo>
                    <a:pt x="498" y="1849"/>
                    <a:pt x="436" y="1791"/>
                    <a:pt x="385" y="1745"/>
                  </a:cubicBezTo>
                  <a:cubicBezTo>
                    <a:pt x="370" y="1732"/>
                    <a:pt x="355" y="1719"/>
                    <a:pt x="342" y="1705"/>
                  </a:cubicBezTo>
                  <a:cubicBezTo>
                    <a:pt x="187" y="1540"/>
                    <a:pt x="244" y="1337"/>
                    <a:pt x="319" y="1195"/>
                  </a:cubicBezTo>
                  <a:cubicBezTo>
                    <a:pt x="345" y="1148"/>
                    <a:pt x="327" y="1090"/>
                    <a:pt x="280" y="1065"/>
                  </a:cubicBezTo>
                  <a:cubicBezTo>
                    <a:pt x="265" y="1057"/>
                    <a:pt x="250" y="1054"/>
                    <a:pt x="235" y="1054"/>
                  </a:cubicBezTo>
                  <a:cubicBezTo>
                    <a:pt x="200" y="1054"/>
                    <a:pt x="166" y="1073"/>
                    <a:pt x="148" y="1105"/>
                  </a:cubicBezTo>
                  <a:cubicBezTo>
                    <a:pt x="1" y="1384"/>
                    <a:pt x="19" y="1644"/>
                    <a:pt x="202" y="1837"/>
                  </a:cubicBezTo>
                  <a:cubicBezTo>
                    <a:pt x="219" y="1854"/>
                    <a:pt x="237" y="1871"/>
                    <a:pt x="255" y="1888"/>
                  </a:cubicBezTo>
                  <a:cubicBezTo>
                    <a:pt x="291" y="1920"/>
                    <a:pt x="324" y="1951"/>
                    <a:pt x="332" y="1981"/>
                  </a:cubicBezTo>
                  <a:cubicBezTo>
                    <a:pt x="338" y="2006"/>
                    <a:pt x="330" y="2042"/>
                    <a:pt x="320" y="2081"/>
                  </a:cubicBezTo>
                  <a:cubicBezTo>
                    <a:pt x="307" y="2138"/>
                    <a:pt x="290" y="2210"/>
                    <a:pt x="314" y="2284"/>
                  </a:cubicBezTo>
                  <a:cubicBezTo>
                    <a:pt x="351" y="2405"/>
                    <a:pt x="463" y="2455"/>
                    <a:pt x="553" y="2494"/>
                  </a:cubicBezTo>
                  <a:cubicBezTo>
                    <a:pt x="613" y="2520"/>
                    <a:pt x="670" y="2544"/>
                    <a:pt x="690" y="2581"/>
                  </a:cubicBezTo>
                  <a:cubicBezTo>
                    <a:pt x="706" y="2607"/>
                    <a:pt x="707" y="2649"/>
                    <a:pt x="708" y="2696"/>
                  </a:cubicBezTo>
                  <a:cubicBezTo>
                    <a:pt x="708" y="2733"/>
                    <a:pt x="709" y="2777"/>
                    <a:pt x="719" y="2820"/>
                  </a:cubicBezTo>
                  <a:cubicBezTo>
                    <a:pt x="759" y="3007"/>
                    <a:pt x="937" y="3118"/>
                    <a:pt x="1095" y="3146"/>
                  </a:cubicBezTo>
                  <a:cubicBezTo>
                    <a:pt x="1132" y="3152"/>
                    <a:pt x="1171" y="3155"/>
                    <a:pt x="1208" y="3155"/>
                  </a:cubicBezTo>
                  <a:cubicBezTo>
                    <a:pt x="1324" y="3155"/>
                    <a:pt x="1439" y="3128"/>
                    <a:pt x="1547" y="3096"/>
                  </a:cubicBezTo>
                  <a:cubicBezTo>
                    <a:pt x="2182" y="2909"/>
                    <a:pt x="2769" y="2567"/>
                    <a:pt x="3244" y="2108"/>
                  </a:cubicBezTo>
                  <a:cubicBezTo>
                    <a:pt x="3335" y="2021"/>
                    <a:pt x="3436" y="1915"/>
                    <a:pt x="3486" y="1774"/>
                  </a:cubicBezTo>
                  <a:cubicBezTo>
                    <a:pt x="3535" y="1634"/>
                    <a:pt x="3521" y="1442"/>
                    <a:pt x="3382" y="1328"/>
                  </a:cubicBezTo>
                  <a:cubicBezTo>
                    <a:pt x="3367" y="1315"/>
                    <a:pt x="3351" y="1304"/>
                    <a:pt x="3335" y="1293"/>
                  </a:cubicBezTo>
                  <a:cubicBezTo>
                    <a:pt x="3317" y="1282"/>
                    <a:pt x="3300" y="1271"/>
                    <a:pt x="3292" y="1260"/>
                  </a:cubicBezTo>
                  <a:cubicBezTo>
                    <a:pt x="3274" y="1237"/>
                    <a:pt x="3283" y="1185"/>
                    <a:pt x="3290" y="1132"/>
                  </a:cubicBezTo>
                  <a:cubicBezTo>
                    <a:pt x="3302" y="1055"/>
                    <a:pt x="3317" y="961"/>
                    <a:pt x="3267" y="875"/>
                  </a:cubicBezTo>
                  <a:cubicBezTo>
                    <a:pt x="3225" y="803"/>
                    <a:pt x="3155" y="768"/>
                    <a:pt x="3100" y="739"/>
                  </a:cubicBezTo>
                  <a:cubicBezTo>
                    <a:pt x="3061" y="719"/>
                    <a:pt x="3024" y="699"/>
                    <a:pt x="3012" y="677"/>
                  </a:cubicBezTo>
                  <a:cubicBezTo>
                    <a:pt x="2998" y="652"/>
                    <a:pt x="3006" y="607"/>
                    <a:pt x="3013" y="560"/>
                  </a:cubicBezTo>
                  <a:cubicBezTo>
                    <a:pt x="3018" y="533"/>
                    <a:pt x="3022" y="506"/>
                    <a:pt x="3023" y="479"/>
                  </a:cubicBezTo>
                  <a:cubicBezTo>
                    <a:pt x="3030" y="364"/>
                    <a:pt x="2988" y="245"/>
                    <a:pt x="2904" y="153"/>
                  </a:cubicBezTo>
                  <a:cubicBezTo>
                    <a:pt x="2821" y="61"/>
                    <a:pt x="2707" y="5"/>
                    <a:pt x="25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0"/>
            <p:cNvSpPr/>
            <p:nvPr/>
          </p:nvSpPr>
          <p:spPr>
            <a:xfrm>
              <a:off x="6849788" y="2015300"/>
              <a:ext cx="46350" cy="23075"/>
            </a:xfrm>
            <a:custGeom>
              <a:avLst/>
              <a:gdLst/>
              <a:ahLst/>
              <a:cxnLst/>
              <a:rect l="l" t="t" r="r" b="b"/>
              <a:pathLst>
                <a:path w="1854" h="923" extrusionOk="0">
                  <a:moveTo>
                    <a:pt x="1744" y="1"/>
                  </a:moveTo>
                  <a:cubicBezTo>
                    <a:pt x="1727" y="1"/>
                    <a:pt x="1709" y="5"/>
                    <a:pt x="1693" y="15"/>
                  </a:cubicBezTo>
                  <a:cubicBezTo>
                    <a:pt x="962" y="462"/>
                    <a:pt x="89" y="730"/>
                    <a:pt x="80" y="733"/>
                  </a:cubicBezTo>
                  <a:cubicBezTo>
                    <a:pt x="29" y="748"/>
                    <a:pt x="0" y="802"/>
                    <a:pt x="15" y="854"/>
                  </a:cubicBezTo>
                  <a:cubicBezTo>
                    <a:pt x="28" y="895"/>
                    <a:pt x="66" y="922"/>
                    <a:pt x="108" y="922"/>
                  </a:cubicBezTo>
                  <a:cubicBezTo>
                    <a:pt x="118" y="922"/>
                    <a:pt x="126" y="921"/>
                    <a:pt x="136" y="918"/>
                  </a:cubicBezTo>
                  <a:cubicBezTo>
                    <a:pt x="172" y="906"/>
                    <a:pt x="1041" y="640"/>
                    <a:pt x="1794" y="180"/>
                  </a:cubicBezTo>
                  <a:cubicBezTo>
                    <a:pt x="1840" y="152"/>
                    <a:pt x="1854" y="93"/>
                    <a:pt x="1826" y="47"/>
                  </a:cubicBezTo>
                  <a:cubicBezTo>
                    <a:pt x="1808" y="17"/>
                    <a:pt x="1776" y="1"/>
                    <a:pt x="17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0"/>
            <p:cNvSpPr/>
            <p:nvPr/>
          </p:nvSpPr>
          <p:spPr>
            <a:xfrm>
              <a:off x="6889163" y="2019025"/>
              <a:ext cx="36175" cy="24950"/>
            </a:xfrm>
            <a:custGeom>
              <a:avLst/>
              <a:gdLst/>
              <a:ahLst/>
              <a:cxnLst/>
              <a:rect l="l" t="t" r="r" b="b"/>
              <a:pathLst>
                <a:path w="1447" h="998" extrusionOk="0">
                  <a:moveTo>
                    <a:pt x="1337" y="1"/>
                  </a:moveTo>
                  <a:cubicBezTo>
                    <a:pt x="1316" y="1"/>
                    <a:pt x="1295" y="8"/>
                    <a:pt x="1276" y="22"/>
                  </a:cubicBezTo>
                  <a:cubicBezTo>
                    <a:pt x="870" y="347"/>
                    <a:pt x="70" y="813"/>
                    <a:pt x="63" y="818"/>
                  </a:cubicBezTo>
                  <a:cubicBezTo>
                    <a:pt x="17" y="845"/>
                    <a:pt x="1" y="903"/>
                    <a:pt x="27" y="949"/>
                  </a:cubicBezTo>
                  <a:cubicBezTo>
                    <a:pt x="46" y="980"/>
                    <a:pt x="78" y="997"/>
                    <a:pt x="111" y="997"/>
                  </a:cubicBezTo>
                  <a:cubicBezTo>
                    <a:pt x="128" y="997"/>
                    <a:pt x="144" y="993"/>
                    <a:pt x="160" y="985"/>
                  </a:cubicBezTo>
                  <a:cubicBezTo>
                    <a:pt x="193" y="965"/>
                    <a:pt x="980" y="506"/>
                    <a:pt x="1397" y="173"/>
                  </a:cubicBezTo>
                  <a:cubicBezTo>
                    <a:pt x="1439" y="140"/>
                    <a:pt x="1446" y="79"/>
                    <a:pt x="1413" y="37"/>
                  </a:cubicBezTo>
                  <a:cubicBezTo>
                    <a:pt x="1394" y="13"/>
                    <a:pt x="1366" y="1"/>
                    <a:pt x="1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0"/>
            <p:cNvSpPr/>
            <p:nvPr/>
          </p:nvSpPr>
          <p:spPr>
            <a:xfrm>
              <a:off x="6778588" y="1860225"/>
              <a:ext cx="121600" cy="155350"/>
            </a:xfrm>
            <a:custGeom>
              <a:avLst/>
              <a:gdLst/>
              <a:ahLst/>
              <a:cxnLst/>
              <a:rect l="l" t="t" r="r" b="b"/>
              <a:pathLst>
                <a:path w="4864" h="6214" extrusionOk="0">
                  <a:moveTo>
                    <a:pt x="3353" y="193"/>
                  </a:moveTo>
                  <a:cubicBezTo>
                    <a:pt x="3373" y="193"/>
                    <a:pt x="3394" y="196"/>
                    <a:pt x="3414" y="205"/>
                  </a:cubicBezTo>
                  <a:cubicBezTo>
                    <a:pt x="3476" y="230"/>
                    <a:pt x="3529" y="294"/>
                    <a:pt x="3570" y="396"/>
                  </a:cubicBezTo>
                  <a:cubicBezTo>
                    <a:pt x="3702" y="712"/>
                    <a:pt x="3630" y="1111"/>
                    <a:pt x="3398" y="1363"/>
                  </a:cubicBezTo>
                  <a:cubicBezTo>
                    <a:pt x="3382" y="1380"/>
                    <a:pt x="3366" y="1396"/>
                    <a:pt x="3349" y="1411"/>
                  </a:cubicBezTo>
                  <a:lnTo>
                    <a:pt x="3185" y="968"/>
                  </a:lnTo>
                  <a:cubicBezTo>
                    <a:pt x="3125" y="807"/>
                    <a:pt x="3050" y="606"/>
                    <a:pt x="3092" y="429"/>
                  </a:cubicBezTo>
                  <a:cubicBezTo>
                    <a:pt x="3112" y="344"/>
                    <a:pt x="3178" y="258"/>
                    <a:pt x="3258" y="217"/>
                  </a:cubicBezTo>
                  <a:cubicBezTo>
                    <a:pt x="3283" y="205"/>
                    <a:pt x="3316" y="193"/>
                    <a:pt x="3353" y="193"/>
                  </a:cubicBezTo>
                  <a:close/>
                  <a:moveTo>
                    <a:pt x="1633" y="366"/>
                  </a:moveTo>
                  <a:cubicBezTo>
                    <a:pt x="1636" y="366"/>
                    <a:pt x="1639" y="367"/>
                    <a:pt x="1641" y="367"/>
                  </a:cubicBezTo>
                  <a:cubicBezTo>
                    <a:pt x="1664" y="370"/>
                    <a:pt x="1692" y="389"/>
                    <a:pt x="1718" y="409"/>
                  </a:cubicBezTo>
                  <a:cubicBezTo>
                    <a:pt x="2072" y="675"/>
                    <a:pt x="2274" y="1112"/>
                    <a:pt x="2248" y="1538"/>
                  </a:cubicBezTo>
                  <a:cubicBezTo>
                    <a:pt x="1895" y="1339"/>
                    <a:pt x="1687" y="946"/>
                    <a:pt x="1589" y="707"/>
                  </a:cubicBezTo>
                  <a:cubicBezTo>
                    <a:pt x="1557" y="631"/>
                    <a:pt x="1524" y="543"/>
                    <a:pt x="1538" y="467"/>
                  </a:cubicBezTo>
                  <a:cubicBezTo>
                    <a:pt x="1548" y="414"/>
                    <a:pt x="1594" y="366"/>
                    <a:pt x="1633" y="366"/>
                  </a:cubicBezTo>
                  <a:close/>
                  <a:moveTo>
                    <a:pt x="344" y="2199"/>
                  </a:moveTo>
                  <a:cubicBezTo>
                    <a:pt x="389" y="2199"/>
                    <a:pt x="435" y="2209"/>
                    <a:pt x="474" y="2219"/>
                  </a:cubicBezTo>
                  <a:cubicBezTo>
                    <a:pt x="752" y="2294"/>
                    <a:pt x="988" y="2454"/>
                    <a:pt x="1194" y="2657"/>
                  </a:cubicBezTo>
                  <a:cubicBezTo>
                    <a:pt x="1158" y="2661"/>
                    <a:pt x="1121" y="2663"/>
                    <a:pt x="1085" y="2663"/>
                  </a:cubicBezTo>
                  <a:cubicBezTo>
                    <a:pt x="752" y="2663"/>
                    <a:pt x="418" y="2520"/>
                    <a:pt x="209" y="2272"/>
                  </a:cubicBezTo>
                  <a:cubicBezTo>
                    <a:pt x="218" y="2246"/>
                    <a:pt x="247" y="2218"/>
                    <a:pt x="280" y="2208"/>
                  </a:cubicBezTo>
                  <a:cubicBezTo>
                    <a:pt x="300" y="2201"/>
                    <a:pt x="322" y="2199"/>
                    <a:pt x="344" y="2199"/>
                  </a:cubicBezTo>
                  <a:close/>
                  <a:moveTo>
                    <a:pt x="3352" y="0"/>
                  </a:moveTo>
                  <a:cubicBezTo>
                    <a:pt x="3291" y="0"/>
                    <a:pt x="3229" y="15"/>
                    <a:pt x="3170" y="45"/>
                  </a:cubicBezTo>
                  <a:cubicBezTo>
                    <a:pt x="3038" y="113"/>
                    <a:pt x="2937" y="243"/>
                    <a:pt x="2903" y="385"/>
                  </a:cubicBezTo>
                  <a:cubicBezTo>
                    <a:pt x="2848" y="619"/>
                    <a:pt x="2935" y="851"/>
                    <a:pt x="3004" y="1036"/>
                  </a:cubicBezTo>
                  <a:lnTo>
                    <a:pt x="3188" y="1529"/>
                  </a:lnTo>
                  <a:cubicBezTo>
                    <a:pt x="3040" y="1614"/>
                    <a:pt x="2868" y="1660"/>
                    <a:pt x="2698" y="1660"/>
                  </a:cubicBezTo>
                  <a:cubicBezTo>
                    <a:pt x="2610" y="1660"/>
                    <a:pt x="2523" y="1648"/>
                    <a:pt x="2440" y="1622"/>
                  </a:cubicBezTo>
                  <a:cubicBezTo>
                    <a:pt x="2438" y="1621"/>
                    <a:pt x="2436" y="1620"/>
                    <a:pt x="2434" y="1620"/>
                  </a:cubicBezTo>
                  <a:cubicBezTo>
                    <a:pt x="2492" y="1107"/>
                    <a:pt x="2258" y="573"/>
                    <a:pt x="1834" y="255"/>
                  </a:cubicBezTo>
                  <a:cubicBezTo>
                    <a:pt x="1787" y="220"/>
                    <a:pt x="1735" y="186"/>
                    <a:pt x="1670" y="176"/>
                  </a:cubicBezTo>
                  <a:cubicBezTo>
                    <a:pt x="1658" y="174"/>
                    <a:pt x="1646" y="173"/>
                    <a:pt x="1634" y="173"/>
                  </a:cubicBezTo>
                  <a:cubicBezTo>
                    <a:pt x="1491" y="173"/>
                    <a:pt x="1373" y="300"/>
                    <a:pt x="1348" y="431"/>
                  </a:cubicBezTo>
                  <a:cubicBezTo>
                    <a:pt x="1326" y="554"/>
                    <a:pt x="1364" y="671"/>
                    <a:pt x="1409" y="782"/>
                  </a:cubicBezTo>
                  <a:cubicBezTo>
                    <a:pt x="1601" y="1243"/>
                    <a:pt x="1883" y="1576"/>
                    <a:pt x="2216" y="1740"/>
                  </a:cubicBezTo>
                  <a:cubicBezTo>
                    <a:pt x="2117" y="2139"/>
                    <a:pt x="1804" y="2488"/>
                    <a:pt x="1419" y="2611"/>
                  </a:cubicBezTo>
                  <a:cubicBezTo>
                    <a:pt x="1173" y="2345"/>
                    <a:pt x="881" y="2129"/>
                    <a:pt x="523" y="2032"/>
                  </a:cubicBezTo>
                  <a:cubicBezTo>
                    <a:pt x="472" y="2019"/>
                    <a:pt x="410" y="2005"/>
                    <a:pt x="345" y="2005"/>
                  </a:cubicBezTo>
                  <a:cubicBezTo>
                    <a:pt x="304" y="2005"/>
                    <a:pt x="261" y="2011"/>
                    <a:pt x="219" y="2025"/>
                  </a:cubicBezTo>
                  <a:cubicBezTo>
                    <a:pt x="88" y="2068"/>
                    <a:pt x="0" y="2193"/>
                    <a:pt x="16" y="2316"/>
                  </a:cubicBezTo>
                  <a:lnTo>
                    <a:pt x="19" y="2342"/>
                  </a:lnTo>
                  <a:lnTo>
                    <a:pt x="35" y="2363"/>
                  </a:lnTo>
                  <a:cubicBezTo>
                    <a:pt x="278" y="2675"/>
                    <a:pt x="682" y="2854"/>
                    <a:pt x="1086" y="2854"/>
                  </a:cubicBezTo>
                  <a:cubicBezTo>
                    <a:pt x="1175" y="2854"/>
                    <a:pt x="1265" y="2846"/>
                    <a:pt x="1352" y="2827"/>
                  </a:cubicBezTo>
                  <a:cubicBezTo>
                    <a:pt x="1509" y="3011"/>
                    <a:pt x="1648" y="3215"/>
                    <a:pt x="1773" y="3414"/>
                  </a:cubicBezTo>
                  <a:cubicBezTo>
                    <a:pt x="2314" y="4275"/>
                    <a:pt x="2764" y="5196"/>
                    <a:pt x="3111" y="6151"/>
                  </a:cubicBezTo>
                  <a:cubicBezTo>
                    <a:pt x="3125" y="6190"/>
                    <a:pt x="3162" y="6214"/>
                    <a:pt x="3202" y="6214"/>
                  </a:cubicBezTo>
                  <a:cubicBezTo>
                    <a:pt x="3212" y="6214"/>
                    <a:pt x="3223" y="6213"/>
                    <a:pt x="3234" y="6208"/>
                  </a:cubicBezTo>
                  <a:cubicBezTo>
                    <a:pt x="3284" y="6190"/>
                    <a:pt x="3310" y="6135"/>
                    <a:pt x="3291" y="6085"/>
                  </a:cubicBezTo>
                  <a:cubicBezTo>
                    <a:pt x="2941" y="5117"/>
                    <a:pt x="2485" y="4184"/>
                    <a:pt x="1937" y="3311"/>
                  </a:cubicBezTo>
                  <a:cubicBezTo>
                    <a:pt x="1821" y="3129"/>
                    <a:pt x="1695" y="2942"/>
                    <a:pt x="1554" y="2767"/>
                  </a:cubicBezTo>
                  <a:cubicBezTo>
                    <a:pt x="1965" y="2607"/>
                    <a:pt x="2284" y="2241"/>
                    <a:pt x="2397" y="1810"/>
                  </a:cubicBezTo>
                  <a:cubicBezTo>
                    <a:pt x="2498" y="1839"/>
                    <a:pt x="2601" y="1854"/>
                    <a:pt x="2705" y="1854"/>
                  </a:cubicBezTo>
                  <a:cubicBezTo>
                    <a:pt x="2896" y="1854"/>
                    <a:pt x="3087" y="1805"/>
                    <a:pt x="3256" y="1714"/>
                  </a:cubicBezTo>
                  <a:lnTo>
                    <a:pt x="4664" y="5499"/>
                  </a:lnTo>
                  <a:cubicBezTo>
                    <a:pt x="4678" y="5538"/>
                    <a:pt x="4715" y="5562"/>
                    <a:pt x="4754" y="5562"/>
                  </a:cubicBezTo>
                  <a:cubicBezTo>
                    <a:pt x="4765" y="5562"/>
                    <a:pt x="4777" y="5560"/>
                    <a:pt x="4788" y="5556"/>
                  </a:cubicBezTo>
                  <a:cubicBezTo>
                    <a:pt x="4838" y="5538"/>
                    <a:pt x="4864" y="5482"/>
                    <a:pt x="4845" y="5432"/>
                  </a:cubicBezTo>
                  <a:lnTo>
                    <a:pt x="3421" y="1604"/>
                  </a:lnTo>
                  <a:cubicBezTo>
                    <a:pt x="3463" y="1571"/>
                    <a:pt x="3503" y="1534"/>
                    <a:pt x="3539" y="1494"/>
                  </a:cubicBezTo>
                  <a:cubicBezTo>
                    <a:pt x="3826" y="1182"/>
                    <a:pt x="3910" y="711"/>
                    <a:pt x="3748" y="321"/>
                  </a:cubicBezTo>
                  <a:cubicBezTo>
                    <a:pt x="3686" y="173"/>
                    <a:pt x="3599" y="73"/>
                    <a:pt x="3489" y="27"/>
                  </a:cubicBezTo>
                  <a:cubicBezTo>
                    <a:pt x="3445" y="9"/>
                    <a:pt x="3399" y="0"/>
                    <a:pt x="3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8" name="Google Shape;1028;p40"/>
          <p:cNvGrpSpPr/>
          <p:nvPr/>
        </p:nvGrpSpPr>
        <p:grpSpPr>
          <a:xfrm>
            <a:off x="843646" y="821286"/>
            <a:ext cx="1196554" cy="697172"/>
            <a:chOff x="5132688" y="4641800"/>
            <a:chExt cx="341200" cy="198800"/>
          </a:xfrm>
        </p:grpSpPr>
        <p:sp>
          <p:nvSpPr>
            <p:cNvPr id="1029" name="Google Shape;1029;p40"/>
            <p:cNvSpPr/>
            <p:nvPr/>
          </p:nvSpPr>
          <p:spPr>
            <a:xfrm>
              <a:off x="5132688" y="4641800"/>
              <a:ext cx="341200" cy="198800"/>
            </a:xfrm>
            <a:custGeom>
              <a:avLst/>
              <a:gdLst/>
              <a:ahLst/>
              <a:cxnLst/>
              <a:rect l="l" t="t" r="r" b="b"/>
              <a:pathLst>
                <a:path w="13648" h="7952" extrusionOk="0">
                  <a:moveTo>
                    <a:pt x="5178" y="615"/>
                  </a:moveTo>
                  <a:cubicBezTo>
                    <a:pt x="5313" y="615"/>
                    <a:pt x="5338" y="648"/>
                    <a:pt x="5397" y="744"/>
                  </a:cubicBezTo>
                  <a:cubicBezTo>
                    <a:pt x="5445" y="822"/>
                    <a:pt x="5519" y="929"/>
                    <a:pt x="5563" y="986"/>
                  </a:cubicBezTo>
                  <a:cubicBezTo>
                    <a:pt x="5764" y="1240"/>
                    <a:pt x="5834" y="1344"/>
                    <a:pt x="6093" y="1780"/>
                  </a:cubicBezTo>
                  <a:cubicBezTo>
                    <a:pt x="6245" y="2034"/>
                    <a:pt x="6446" y="2335"/>
                    <a:pt x="6539" y="2445"/>
                  </a:cubicBezTo>
                  <a:cubicBezTo>
                    <a:pt x="6632" y="2556"/>
                    <a:pt x="6728" y="2685"/>
                    <a:pt x="6754" y="2732"/>
                  </a:cubicBezTo>
                  <a:cubicBezTo>
                    <a:pt x="6835" y="2885"/>
                    <a:pt x="7315" y="3557"/>
                    <a:pt x="7381" y="3612"/>
                  </a:cubicBezTo>
                  <a:cubicBezTo>
                    <a:pt x="7436" y="3657"/>
                    <a:pt x="7438" y="3698"/>
                    <a:pt x="7396" y="3871"/>
                  </a:cubicBezTo>
                  <a:cubicBezTo>
                    <a:pt x="7326" y="4146"/>
                    <a:pt x="6907" y="5322"/>
                    <a:pt x="6713" y="5781"/>
                  </a:cubicBezTo>
                  <a:cubicBezTo>
                    <a:pt x="6629" y="5983"/>
                    <a:pt x="6483" y="6340"/>
                    <a:pt x="6388" y="6579"/>
                  </a:cubicBezTo>
                  <a:cubicBezTo>
                    <a:pt x="6294" y="6818"/>
                    <a:pt x="6193" y="7037"/>
                    <a:pt x="6161" y="7070"/>
                  </a:cubicBezTo>
                  <a:cubicBezTo>
                    <a:pt x="6122" y="7109"/>
                    <a:pt x="5967" y="7136"/>
                    <a:pt x="5700" y="7148"/>
                  </a:cubicBezTo>
                  <a:cubicBezTo>
                    <a:pt x="5222" y="7168"/>
                    <a:pt x="4805" y="7220"/>
                    <a:pt x="3876" y="7376"/>
                  </a:cubicBezTo>
                  <a:cubicBezTo>
                    <a:pt x="3755" y="7397"/>
                    <a:pt x="3446" y="7444"/>
                    <a:pt x="3183" y="7483"/>
                  </a:cubicBezTo>
                  <a:cubicBezTo>
                    <a:pt x="2921" y="7522"/>
                    <a:pt x="2598" y="7572"/>
                    <a:pt x="2460" y="7595"/>
                  </a:cubicBezTo>
                  <a:cubicBezTo>
                    <a:pt x="2364" y="7612"/>
                    <a:pt x="2271" y="7622"/>
                    <a:pt x="2217" y="7622"/>
                  </a:cubicBezTo>
                  <a:cubicBezTo>
                    <a:pt x="2196" y="7622"/>
                    <a:pt x="2181" y="7620"/>
                    <a:pt x="2175" y="7617"/>
                  </a:cubicBezTo>
                  <a:cubicBezTo>
                    <a:pt x="2052" y="7541"/>
                    <a:pt x="1303" y="6316"/>
                    <a:pt x="973" y="5650"/>
                  </a:cubicBezTo>
                  <a:cubicBezTo>
                    <a:pt x="827" y="5354"/>
                    <a:pt x="652" y="5086"/>
                    <a:pt x="467" y="4873"/>
                  </a:cubicBezTo>
                  <a:cubicBezTo>
                    <a:pt x="192" y="4557"/>
                    <a:pt x="146" y="4473"/>
                    <a:pt x="223" y="4426"/>
                  </a:cubicBezTo>
                  <a:cubicBezTo>
                    <a:pt x="246" y="4412"/>
                    <a:pt x="277" y="4343"/>
                    <a:pt x="293" y="4270"/>
                  </a:cubicBezTo>
                  <a:cubicBezTo>
                    <a:pt x="309" y="4198"/>
                    <a:pt x="419" y="3900"/>
                    <a:pt x="535" y="3612"/>
                  </a:cubicBezTo>
                  <a:cubicBezTo>
                    <a:pt x="653" y="3324"/>
                    <a:pt x="818" y="2880"/>
                    <a:pt x="901" y="2632"/>
                  </a:cubicBezTo>
                  <a:cubicBezTo>
                    <a:pt x="985" y="2381"/>
                    <a:pt x="1080" y="2130"/>
                    <a:pt x="1113" y="2071"/>
                  </a:cubicBezTo>
                  <a:cubicBezTo>
                    <a:pt x="1145" y="2014"/>
                    <a:pt x="1173" y="1949"/>
                    <a:pt x="1174" y="1931"/>
                  </a:cubicBezTo>
                  <a:cubicBezTo>
                    <a:pt x="1176" y="1913"/>
                    <a:pt x="1203" y="1855"/>
                    <a:pt x="1236" y="1802"/>
                  </a:cubicBezTo>
                  <a:cubicBezTo>
                    <a:pt x="1269" y="1750"/>
                    <a:pt x="1368" y="1574"/>
                    <a:pt x="1456" y="1414"/>
                  </a:cubicBezTo>
                  <a:cubicBezTo>
                    <a:pt x="1544" y="1254"/>
                    <a:pt x="1629" y="1121"/>
                    <a:pt x="1645" y="1121"/>
                  </a:cubicBezTo>
                  <a:cubicBezTo>
                    <a:pt x="1718" y="1119"/>
                    <a:pt x="2840" y="943"/>
                    <a:pt x="3292" y="863"/>
                  </a:cubicBezTo>
                  <a:cubicBezTo>
                    <a:pt x="3786" y="775"/>
                    <a:pt x="4538" y="667"/>
                    <a:pt x="4866" y="636"/>
                  </a:cubicBezTo>
                  <a:cubicBezTo>
                    <a:pt x="5011" y="623"/>
                    <a:pt x="5109" y="615"/>
                    <a:pt x="5178" y="615"/>
                  </a:cubicBezTo>
                  <a:close/>
                  <a:moveTo>
                    <a:pt x="13512" y="1"/>
                  </a:moveTo>
                  <a:cubicBezTo>
                    <a:pt x="13493" y="1"/>
                    <a:pt x="13319" y="145"/>
                    <a:pt x="13122" y="325"/>
                  </a:cubicBezTo>
                  <a:cubicBezTo>
                    <a:pt x="12403" y="975"/>
                    <a:pt x="10790" y="2637"/>
                    <a:pt x="10531" y="2992"/>
                  </a:cubicBezTo>
                  <a:cubicBezTo>
                    <a:pt x="10485" y="3055"/>
                    <a:pt x="10360" y="3081"/>
                    <a:pt x="9871" y="3130"/>
                  </a:cubicBezTo>
                  <a:cubicBezTo>
                    <a:pt x="9181" y="3199"/>
                    <a:pt x="8930" y="3239"/>
                    <a:pt x="8449" y="3358"/>
                  </a:cubicBezTo>
                  <a:cubicBezTo>
                    <a:pt x="8260" y="3405"/>
                    <a:pt x="7996" y="3455"/>
                    <a:pt x="7866" y="3469"/>
                  </a:cubicBezTo>
                  <a:lnTo>
                    <a:pt x="7627" y="3493"/>
                  </a:lnTo>
                  <a:lnTo>
                    <a:pt x="7421" y="3204"/>
                  </a:lnTo>
                  <a:cubicBezTo>
                    <a:pt x="7310" y="3045"/>
                    <a:pt x="7109" y="2766"/>
                    <a:pt x="6982" y="2589"/>
                  </a:cubicBezTo>
                  <a:cubicBezTo>
                    <a:pt x="6624" y="2091"/>
                    <a:pt x="6473" y="1866"/>
                    <a:pt x="6198" y="1422"/>
                  </a:cubicBezTo>
                  <a:cubicBezTo>
                    <a:pt x="6060" y="1201"/>
                    <a:pt x="5864" y="912"/>
                    <a:pt x="5763" y="789"/>
                  </a:cubicBezTo>
                  <a:cubicBezTo>
                    <a:pt x="5664" y="666"/>
                    <a:pt x="5581" y="545"/>
                    <a:pt x="5581" y="522"/>
                  </a:cubicBezTo>
                  <a:cubicBezTo>
                    <a:pt x="5581" y="500"/>
                    <a:pt x="5527" y="440"/>
                    <a:pt x="5462" y="389"/>
                  </a:cubicBezTo>
                  <a:cubicBezTo>
                    <a:pt x="5388" y="332"/>
                    <a:pt x="5344" y="311"/>
                    <a:pt x="5229" y="311"/>
                  </a:cubicBezTo>
                  <a:cubicBezTo>
                    <a:pt x="5177" y="311"/>
                    <a:pt x="5109" y="315"/>
                    <a:pt x="5018" y="322"/>
                  </a:cubicBezTo>
                  <a:cubicBezTo>
                    <a:pt x="4604" y="356"/>
                    <a:pt x="4274" y="404"/>
                    <a:pt x="3050" y="609"/>
                  </a:cubicBezTo>
                  <a:cubicBezTo>
                    <a:pt x="2499" y="702"/>
                    <a:pt x="1994" y="777"/>
                    <a:pt x="1924" y="777"/>
                  </a:cubicBezTo>
                  <a:cubicBezTo>
                    <a:pt x="1854" y="777"/>
                    <a:pt x="1706" y="808"/>
                    <a:pt x="1599" y="845"/>
                  </a:cubicBezTo>
                  <a:lnTo>
                    <a:pt x="1401" y="913"/>
                  </a:lnTo>
                  <a:lnTo>
                    <a:pt x="1076" y="1568"/>
                  </a:lnTo>
                  <a:cubicBezTo>
                    <a:pt x="895" y="1929"/>
                    <a:pt x="721" y="2330"/>
                    <a:pt x="687" y="2460"/>
                  </a:cubicBezTo>
                  <a:cubicBezTo>
                    <a:pt x="654" y="2589"/>
                    <a:pt x="494" y="3019"/>
                    <a:pt x="335" y="3409"/>
                  </a:cubicBezTo>
                  <a:cubicBezTo>
                    <a:pt x="100" y="3989"/>
                    <a:pt x="42" y="4180"/>
                    <a:pt x="23" y="4430"/>
                  </a:cubicBezTo>
                  <a:lnTo>
                    <a:pt x="1" y="4739"/>
                  </a:lnTo>
                  <a:lnTo>
                    <a:pt x="190" y="4968"/>
                  </a:lnTo>
                  <a:cubicBezTo>
                    <a:pt x="295" y="5096"/>
                    <a:pt x="390" y="5208"/>
                    <a:pt x="404" y="5218"/>
                  </a:cubicBezTo>
                  <a:cubicBezTo>
                    <a:pt x="440" y="5249"/>
                    <a:pt x="876" y="6026"/>
                    <a:pt x="876" y="6061"/>
                  </a:cubicBezTo>
                  <a:cubicBezTo>
                    <a:pt x="876" y="6186"/>
                    <a:pt x="1792" y="7638"/>
                    <a:pt x="1990" y="7826"/>
                  </a:cubicBezTo>
                  <a:lnTo>
                    <a:pt x="2121" y="7951"/>
                  </a:lnTo>
                  <a:lnTo>
                    <a:pt x="2480" y="7897"/>
                  </a:lnTo>
                  <a:cubicBezTo>
                    <a:pt x="2679" y="7866"/>
                    <a:pt x="3119" y="7794"/>
                    <a:pt x="3465" y="7736"/>
                  </a:cubicBezTo>
                  <a:cubicBezTo>
                    <a:pt x="3810" y="7678"/>
                    <a:pt x="4158" y="7624"/>
                    <a:pt x="4242" y="7615"/>
                  </a:cubicBezTo>
                  <a:cubicBezTo>
                    <a:pt x="4325" y="7606"/>
                    <a:pt x="4587" y="7569"/>
                    <a:pt x="4825" y="7532"/>
                  </a:cubicBezTo>
                  <a:cubicBezTo>
                    <a:pt x="5062" y="7496"/>
                    <a:pt x="5468" y="7458"/>
                    <a:pt x="5727" y="7446"/>
                  </a:cubicBezTo>
                  <a:cubicBezTo>
                    <a:pt x="6154" y="7428"/>
                    <a:pt x="6208" y="7416"/>
                    <a:pt x="6308" y="7316"/>
                  </a:cubicBezTo>
                  <a:cubicBezTo>
                    <a:pt x="6370" y="7256"/>
                    <a:pt x="6456" y="7118"/>
                    <a:pt x="6501" y="7002"/>
                  </a:cubicBezTo>
                  <a:cubicBezTo>
                    <a:pt x="6546" y="6889"/>
                    <a:pt x="6695" y="6535"/>
                    <a:pt x="6832" y="6214"/>
                  </a:cubicBezTo>
                  <a:cubicBezTo>
                    <a:pt x="7190" y="5367"/>
                    <a:pt x="7665" y="4088"/>
                    <a:pt x="7703" y="3863"/>
                  </a:cubicBezTo>
                  <a:cubicBezTo>
                    <a:pt x="7715" y="3795"/>
                    <a:pt x="7773" y="3765"/>
                    <a:pt x="7975" y="3726"/>
                  </a:cubicBezTo>
                  <a:cubicBezTo>
                    <a:pt x="8115" y="3697"/>
                    <a:pt x="8280" y="3662"/>
                    <a:pt x="8338" y="3647"/>
                  </a:cubicBezTo>
                  <a:cubicBezTo>
                    <a:pt x="8611" y="3579"/>
                    <a:pt x="9406" y="3454"/>
                    <a:pt x="9833" y="3411"/>
                  </a:cubicBezTo>
                  <a:cubicBezTo>
                    <a:pt x="10709" y="3323"/>
                    <a:pt x="10631" y="3354"/>
                    <a:pt x="10942" y="2963"/>
                  </a:cubicBezTo>
                  <a:cubicBezTo>
                    <a:pt x="11096" y="2769"/>
                    <a:pt x="11490" y="2347"/>
                    <a:pt x="11814" y="2028"/>
                  </a:cubicBezTo>
                  <a:cubicBezTo>
                    <a:pt x="12139" y="1709"/>
                    <a:pt x="12574" y="1281"/>
                    <a:pt x="12778" y="1079"/>
                  </a:cubicBezTo>
                  <a:cubicBezTo>
                    <a:pt x="12984" y="876"/>
                    <a:pt x="13262" y="612"/>
                    <a:pt x="13398" y="489"/>
                  </a:cubicBezTo>
                  <a:cubicBezTo>
                    <a:pt x="13534" y="368"/>
                    <a:pt x="13647" y="231"/>
                    <a:pt x="13647" y="186"/>
                  </a:cubicBezTo>
                  <a:cubicBezTo>
                    <a:pt x="13647" y="103"/>
                    <a:pt x="13572" y="1"/>
                    <a:pt x="13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0"/>
            <p:cNvSpPr/>
            <p:nvPr/>
          </p:nvSpPr>
          <p:spPr>
            <a:xfrm>
              <a:off x="5415463" y="4668700"/>
              <a:ext cx="57600" cy="63725"/>
            </a:xfrm>
            <a:custGeom>
              <a:avLst/>
              <a:gdLst/>
              <a:ahLst/>
              <a:cxnLst/>
              <a:rect l="l" t="t" r="r" b="b"/>
              <a:pathLst>
                <a:path w="2304" h="2549" extrusionOk="0">
                  <a:moveTo>
                    <a:pt x="2151" y="1"/>
                  </a:moveTo>
                  <a:cubicBezTo>
                    <a:pt x="2127" y="1"/>
                    <a:pt x="1979" y="132"/>
                    <a:pt x="1824" y="292"/>
                  </a:cubicBezTo>
                  <a:cubicBezTo>
                    <a:pt x="1503" y="626"/>
                    <a:pt x="1336" y="810"/>
                    <a:pt x="1159" y="1033"/>
                  </a:cubicBezTo>
                  <a:cubicBezTo>
                    <a:pt x="1089" y="1119"/>
                    <a:pt x="925" y="1304"/>
                    <a:pt x="789" y="1447"/>
                  </a:cubicBezTo>
                  <a:cubicBezTo>
                    <a:pt x="408" y="1850"/>
                    <a:pt x="59" y="2301"/>
                    <a:pt x="28" y="2430"/>
                  </a:cubicBezTo>
                  <a:cubicBezTo>
                    <a:pt x="1" y="2537"/>
                    <a:pt x="9" y="2548"/>
                    <a:pt x="106" y="2548"/>
                  </a:cubicBezTo>
                  <a:cubicBezTo>
                    <a:pt x="187" y="2548"/>
                    <a:pt x="256" y="2489"/>
                    <a:pt x="402" y="2296"/>
                  </a:cubicBezTo>
                  <a:cubicBezTo>
                    <a:pt x="504" y="2159"/>
                    <a:pt x="739" y="1879"/>
                    <a:pt x="919" y="1682"/>
                  </a:cubicBezTo>
                  <a:cubicBezTo>
                    <a:pt x="1098" y="1484"/>
                    <a:pt x="1314" y="1243"/>
                    <a:pt x="1393" y="1149"/>
                  </a:cubicBezTo>
                  <a:cubicBezTo>
                    <a:pt x="1474" y="1055"/>
                    <a:pt x="1693" y="817"/>
                    <a:pt x="1884" y="615"/>
                  </a:cubicBezTo>
                  <a:cubicBezTo>
                    <a:pt x="2076" y="414"/>
                    <a:pt x="2245" y="224"/>
                    <a:pt x="2265" y="190"/>
                  </a:cubicBezTo>
                  <a:cubicBezTo>
                    <a:pt x="2303" y="123"/>
                    <a:pt x="2229" y="1"/>
                    <a:pt x="2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0"/>
            <p:cNvSpPr/>
            <p:nvPr/>
          </p:nvSpPr>
          <p:spPr>
            <a:xfrm>
              <a:off x="5250013" y="4674050"/>
              <a:ext cx="39775" cy="57100"/>
            </a:xfrm>
            <a:custGeom>
              <a:avLst/>
              <a:gdLst/>
              <a:ahLst/>
              <a:cxnLst/>
              <a:rect l="l" t="t" r="r" b="b"/>
              <a:pathLst>
                <a:path w="1591" h="2284" extrusionOk="0">
                  <a:moveTo>
                    <a:pt x="121" y="0"/>
                  </a:moveTo>
                  <a:cubicBezTo>
                    <a:pt x="97" y="0"/>
                    <a:pt x="75" y="11"/>
                    <a:pt x="54" y="31"/>
                  </a:cubicBezTo>
                  <a:cubicBezTo>
                    <a:pt x="1" y="84"/>
                    <a:pt x="21" y="251"/>
                    <a:pt x="87" y="306"/>
                  </a:cubicBezTo>
                  <a:cubicBezTo>
                    <a:pt x="164" y="371"/>
                    <a:pt x="574" y="983"/>
                    <a:pt x="737" y="1279"/>
                  </a:cubicBezTo>
                  <a:cubicBezTo>
                    <a:pt x="802" y="1397"/>
                    <a:pt x="945" y="1629"/>
                    <a:pt x="1055" y="1798"/>
                  </a:cubicBezTo>
                  <a:cubicBezTo>
                    <a:pt x="1164" y="1967"/>
                    <a:pt x="1275" y="2141"/>
                    <a:pt x="1301" y="2187"/>
                  </a:cubicBezTo>
                  <a:cubicBezTo>
                    <a:pt x="1336" y="2249"/>
                    <a:pt x="1406" y="2284"/>
                    <a:pt x="1465" y="2284"/>
                  </a:cubicBezTo>
                  <a:cubicBezTo>
                    <a:pt x="1508" y="2284"/>
                    <a:pt x="1545" y="2266"/>
                    <a:pt x="1560" y="2228"/>
                  </a:cubicBezTo>
                  <a:cubicBezTo>
                    <a:pt x="1591" y="2149"/>
                    <a:pt x="1416" y="1796"/>
                    <a:pt x="1224" y="1550"/>
                  </a:cubicBezTo>
                  <a:cubicBezTo>
                    <a:pt x="1157" y="1464"/>
                    <a:pt x="1102" y="1385"/>
                    <a:pt x="1102" y="1373"/>
                  </a:cubicBezTo>
                  <a:cubicBezTo>
                    <a:pt x="1102" y="1336"/>
                    <a:pt x="752" y="769"/>
                    <a:pt x="485" y="375"/>
                  </a:cubicBezTo>
                  <a:cubicBezTo>
                    <a:pt x="308" y="114"/>
                    <a:pt x="201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0"/>
            <p:cNvSpPr/>
            <p:nvPr/>
          </p:nvSpPr>
          <p:spPr>
            <a:xfrm>
              <a:off x="5157088" y="4683925"/>
              <a:ext cx="37500" cy="70800"/>
            </a:xfrm>
            <a:custGeom>
              <a:avLst/>
              <a:gdLst/>
              <a:ahLst/>
              <a:cxnLst/>
              <a:rect l="l" t="t" r="r" b="b"/>
              <a:pathLst>
                <a:path w="1500" h="2832" extrusionOk="0">
                  <a:moveTo>
                    <a:pt x="1385" y="1"/>
                  </a:moveTo>
                  <a:cubicBezTo>
                    <a:pt x="1330" y="1"/>
                    <a:pt x="1268" y="33"/>
                    <a:pt x="1228" y="95"/>
                  </a:cubicBezTo>
                  <a:cubicBezTo>
                    <a:pt x="1191" y="149"/>
                    <a:pt x="1118" y="298"/>
                    <a:pt x="1063" y="430"/>
                  </a:cubicBezTo>
                  <a:cubicBezTo>
                    <a:pt x="1009" y="561"/>
                    <a:pt x="941" y="695"/>
                    <a:pt x="912" y="731"/>
                  </a:cubicBezTo>
                  <a:cubicBezTo>
                    <a:pt x="828" y="834"/>
                    <a:pt x="622" y="1241"/>
                    <a:pt x="484" y="1574"/>
                  </a:cubicBezTo>
                  <a:cubicBezTo>
                    <a:pt x="417" y="1738"/>
                    <a:pt x="286" y="2055"/>
                    <a:pt x="196" y="2273"/>
                  </a:cubicBezTo>
                  <a:cubicBezTo>
                    <a:pt x="14" y="2712"/>
                    <a:pt x="0" y="2783"/>
                    <a:pt x="93" y="2819"/>
                  </a:cubicBezTo>
                  <a:cubicBezTo>
                    <a:pt x="116" y="2827"/>
                    <a:pt x="136" y="2832"/>
                    <a:pt x="155" y="2832"/>
                  </a:cubicBezTo>
                  <a:cubicBezTo>
                    <a:pt x="239" y="2832"/>
                    <a:pt x="298" y="2741"/>
                    <a:pt x="394" y="2486"/>
                  </a:cubicBezTo>
                  <a:cubicBezTo>
                    <a:pt x="460" y="2318"/>
                    <a:pt x="570" y="2055"/>
                    <a:pt x="638" y="1906"/>
                  </a:cubicBezTo>
                  <a:cubicBezTo>
                    <a:pt x="706" y="1759"/>
                    <a:pt x="763" y="1621"/>
                    <a:pt x="763" y="1605"/>
                  </a:cubicBezTo>
                  <a:cubicBezTo>
                    <a:pt x="763" y="1588"/>
                    <a:pt x="890" y="1329"/>
                    <a:pt x="1045" y="1034"/>
                  </a:cubicBezTo>
                  <a:cubicBezTo>
                    <a:pt x="1199" y="738"/>
                    <a:pt x="1368" y="412"/>
                    <a:pt x="1419" y="315"/>
                  </a:cubicBezTo>
                  <a:cubicBezTo>
                    <a:pt x="1469" y="216"/>
                    <a:pt x="1499" y="104"/>
                    <a:pt x="1484" y="66"/>
                  </a:cubicBezTo>
                  <a:cubicBezTo>
                    <a:pt x="1467" y="22"/>
                    <a:pt x="1428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0"/>
            <p:cNvSpPr/>
            <p:nvPr/>
          </p:nvSpPr>
          <p:spPr>
            <a:xfrm>
              <a:off x="5197163" y="4799650"/>
              <a:ext cx="67975" cy="17800"/>
            </a:xfrm>
            <a:custGeom>
              <a:avLst/>
              <a:gdLst/>
              <a:ahLst/>
              <a:cxnLst/>
              <a:rect l="l" t="t" r="r" b="b"/>
              <a:pathLst>
                <a:path w="2719" h="712" extrusionOk="0">
                  <a:moveTo>
                    <a:pt x="2588" y="0"/>
                  </a:moveTo>
                  <a:cubicBezTo>
                    <a:pt x="2512" y="0"/>
                    <a:pt x="2401" y="24"/>
                    <a:pt x="2246" y="72"/>
                  </a:cubicBezTo>
                  <a:cubicBezTo>
                    <a:pt x="2102" y="115"/>
                    <a:pt x="1922" y="152"/>
                    <a:pt x="1839" y="154"/>
                  </a:cubicBezTo>
                  <a:cubicBezTo>
                    <a:pt x="1759" y="156"/>
                    <a:pt x="1572" y="185"/>
                    <a:pt x="1429" y="218"/>
                  </a:cubicBezTo>
                  <a:cubicBezTo>
                    <a:pt x="1285" y="250"/>
                    <a:pt x="1030" y="302"/>
                    <a:pt x="866" y="331"/>
                  </a:cubicBezTo>
                  <a:cubicBezTo>
                    <a:pt x="175" y="453"/>
                    <a:pt x="1" y="526"/>
                    <a:pt x="55" y="668"/>
                  </a:cubicBezTo>
                  <a:cubicBezTo>
                    <a:pt x="66" y="696"/>
                    <a:pt x="93" y="711"/>
                    <a:pt x="161" y="711"/>
                  </a:cubicBezTo>
                  <a:cubicBezTo>
                    <a:pt x="274" y="711"/>
                    <a:pt x="501" y="669"/>
                    <a:pt x="952" y="571"/>
                  </a:cubicBezTo>
                  <a:cubicBezTo>
                    <a:pt x="1236" y="509"/>
                    <a:pt x="1578" y="448"/>
                    <a:pt x="1708" y="435"/>
                  </a:cubicBezTo>
                  <a:cubicBezTo>
                    <a:pt x="1988" y="409"/>
                    <a:pt x="2561" y="294"/>
                    <a:pt x="2653" y="246"/>
                  </a:cubicBezTo>
                  <a:cubicBezTo>
                    <a:pt x="2690" y="227"/>
                    <a:pt x="2718" y="166"/>
                    <a:pt x="2718" y="109"/>
                  </a:cubicBezTo>
                  <a:cubicBezTo>
                    <a:pt x="2718" y="36"/>
                    <a:pt x="2680" y="0"/>
                    <a:pt x="2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5" name="Google Shape;1035;p40"/>
          <p:cNvSpPr/>
          <p:nvPr/>
        </p:nvSpPr>
        <p:spPr>
          <a:xfrm>
            <a:off x="3260225" y="3162489"/>
            <a:ext cx="792702" cy="1242027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p40"/>
          <p:cNvSpPr txBox="1">
            <a:spLocks noGrp="1"/>
          </p:cNvSpPr>
          <p:nvPr>
            <p:ph type="subTitle" idx="2"/>
          </p:nvPr>
        </p:nvSpPr>
        <p:spPr>
          <a:xfrm>
            <a:off x="1245273" y="2540086"/>
            <a:ext cx="6405244" cy="188981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¿Tienes algún habito de estudio? Si, son el establecer un horario, estudiar  en un espacio adecuado.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¿Cuál es la profesión que te gusta? La profesión que siempre me a gustado es medicina en especial pediatría.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¿Qué se podría hacer para alcanzar esa meta? Poner atención en clases porque soy muy distraída, cumplir con todo lo que me pidan.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¿Disfrutas de tu estudio? Aunque a veces es un poco estresante, si le hecho un poco ganas para cumplir mis objetivos.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 </a:t>
            </a:r>
            <a:endParaRPr dirty="0"/>
          </a:p>
        </p:txBody>
      </p:sp>
      <p:grpSp>
        <p:nvGrpSpPr>
          <p:cNvPr id="1038" name="Google Shape;1038;p40"/>
          <p:cNvGrpSpPr/>
          <p:nvPr/>
        </p:nvGrpSpPr>
        <p:grpSpPr>
          <a:xfrm rot="-989018">
            <a:off x="698057" y="4170939"/>
            <a:ext cx="432689" cy="306506"/>
            <a:chOff x="6072450" y="2896632"/>
            <a:chExt cx="277325" cy="196450"/>
          </a:xfrm>
        </p:grpSpPr>
        <p:sp>
          <p:nvSpPr>
            <p:cNvPr id="1039" name="Google Shape;1039;p40"/>
            <p:cNvSpPr/>
            <p:nvPr/>
          </p:nvSpPr>
          <p:spPr>
            <a:xfrm>
              <a:off x="6178600" y="2974507"/>
              <a:ext cx="68175" cy="52475"/>
            </a:xfrm>
            <a:custGeom>
              <a:avLst/>
              <a:gdLst/>
              <a:ahLst/>
              <a:cxnLst/>
              <a:rect l="l" t="t" r="r" b="b"/>
              <a:pathLst>
                <a:path w="2727" h="2099" extrusionOk="0">
                  <a:moveTo>
                    <a:pt x="896" y="0"/>
                  </a:moveTo>
                  <a:cubicBezTo>
                    <a:pt x="343" y="263"/>
                    <a:pt x="1" y="884"/>
                    <a:pt x="246" y="1480"/>
                  </a:cubicBezTo>
                  <a:cubicBezTo>
                    <a:pt x="407" y="1878"/>
                    <a:pt x="763" y="2099"/>
                    <a:pt x="1150" y="2099"/>
                  </a:cubicBezTo>
                  <a:cubicBezTo>
                    <a:pt x="1278" y="2099"/>
                    <a:pt x="1409" y="2075"/>
                    <a:pt x="1538" y="2025"/>
                  </a:cubicBezTo>
                  <a:cubicBezTo>
                    <a:pt x="2726" y="1565"/>
                    <a:pt x="2195" y="9"/>
                    <a:pt x="1059" y="9"/>
                  </a:cubicBezTo>
                  <a:cubicBezTo>
                    <a:pt x="1031" y="9"/>
                    <a:pt x="1004" y="10"/>
                    <a:pt x="975" y="12"/>
                  </a:cubicBezTo>
                  <a:cubicBezTo>
                    <a:pt x="971" y="13"/>
                    <a:pt x="966" y="13"/>
                    <a:pt x="962" y="13"/>
                  </a:cubicBezTo>
                  <a:cubicBezTo>
                    <a:pt x="938" y="13"/>
                    <a:pt x="916" y="8"/>
                    <a:pt x="896" y="0"/>
                  </a:cubicBezTo>
                  <a:close/>
                </a:path>
              </a:pathLst>
            </a:custGeom>
            <a:solidFill>
              <a:srgbClr val="FAF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0"/>
            <p:cNvSpPr/>
            <p:nvPr/>
          </p:nvSpPr>
          <p:spPr>
            <a:xfrm>
              <a:off x="6151025" y="2952457"/>
              <a:ext cx="120075" cy="100100"/>
            </a:xfrm>
            <a:custGeom>
              <a:avLst/>
              <a:gdLst/>
              <a:ahLst/>
              <a:cxnLst/>
              <a:rect l="l" t="t" r="r" b="b"/>
              <a:pathLst>
                <a:path w="4803" h="4004" extrusionOk="0">
                  <a:moveTo>
                    <a:pt x="2227" y="509"/>
                  </a:moveTo>
                  <a:cubicBezTo>
                    <a:pt x="2966" y="509"/>
                    <a:pt x="3650" y="1121"/>
                    <a:pt x="3717" y="1868"/>
                  </a:cubicBezTo>
                  <a:cubicBezTo>
                    <a:pt x="3780" y="2582"/>
                    <a:pt x="3219" y="3191"/>
                    <a:pt x="2542" y="3338"/>
                  </a:cubicBezTo>
                  <a:cubicBezTo>
                    <a:pt x="2443" y="3360"/>
                    <a:pt x="2345" y="3371"/>
                    <a:pt x="2248" y="3371"/>
                  </a:cubicBezTo>
                  <a:cubicBezTo>
                    <a:pt x="1597" y="3371"/>
                    <a:pt x="1027" y="2896"/>
                    <a:pt x="901" y="2228"/>
                  </a:cubicBezTo>
                  <a:cubicBezTo>
                    <a:pt x="762" y="1499"/>
                    <a:pt x="1224" y="875"/>
                    <a:pt x="1898" y="716"/>
                  </a:cubicBezTo>
                  <a:cubicBezTo>
                    <a:pt x="1903" y="624"/>
                    <a:pt x="1963" y="529"/>
                    <a:pt x="2078" y="517"/>
                  </a:cubicBezTo>
                  <a:cubicBezTo>
                    <a:pt x="2128" y="511"/>
                    <a:pt x="2178" y="509"/>
                    <a:pt x="2227" y="509"/>
                  </a:cubicBezTo>
                  <a:close/>
                  <a:moveTo>
                    <a:pt x="2687" y="1"/>
                  </a:moveTo>
                  <a:cubicBezTo>
                    <a:pt x="2374" y="1"/>
                    <a:pt x="2059" y="78"/>
                    <a:pt x="1780" y="240"/>
                  </a:cubicBezTo>
                  <a:cubicBezTo>
                    <a:pt x="1744" y="261"/>
                    <a:pt x="1708" y="270"/>
                    <a:pt x="1675" y="270"/>
                  </a:cubicBezTo>
                  <a:cubicBezTo>
                    <a:pt x="1628" y="270"/>
                    <a:pt x="1585" y="252"/>
                    <a:pt x="1552" y="224"/>
                  </a:cubicBezTo>
                  <a:cubicBezTo>
                    <a:pt x="598" y="718"/>
                    <a:pt x="0" y="1845"/>
                    <a:pt x="517" y="2881"/>
                  </a:cubicBezTo>
                  <a:cubicBezTo>
                    <a:pt x="882" y="3609"/>
                    <a:pt x="1580" y="4003"/>
                    <a:pt x="2313" y="4003"/>
                  </a:cubicBezTo>
                  <a:cubicBezTo>
                    <a:pt x="2701" y="4003"/>
                    <a:pt x="3098" y="3893"/>
                    <a:pt x="3461" y="3664"/>
                  </a:cubicBezTo>
                  <a:cubicBezTo>
                    <a:pt x="4319" y="3119"/>
                    <a:pt x="4802" y="1855"/>
                    <a:pt x="4295" y="924"/>
                  </a:cubicBezTo>
                  <a:cubicBezTo>
                    <a:pt x="3969" y="328"/>
                    <a:pt x="3330" y="1"/>
                    <a:pt x="2687" y="1"/>
                  </a:cubicBezTo>
                  <a:close/>
                </a:path>
              </a:pathLst>
            </a:custGeom>
            <a:solidFill>
              <a:srgbClr val="FAF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0"/>
            <p:cNvSpPr/>
            <p:nvPr/>
          </p:nvSpPr>
          <p:spPr>
            <a:xfrm>
              <a:off x="6123750" y="2903807"/>
              <a:ext cx="38075" cy="16550"/>
            </a:xfrm>
            <a:custGeom>
              <a:avLst/>
              <a:gdLst/>
              <a:ahLst/>
              <a:cxnLst/>
              <a:rect l="l" t="t" r="r" b="b"/>
              <a:pathLst>
                <a:path w="1523" h="662" extrusionOk="0">
                  <a:moveTo>
                    <a:pt x="935" y="1"/>
                  </a:moveTo>
                  <a:cubicBezTo>
                    <a:pt x="882" y="1"/>
                    <a:pt x="829" y="4"/>
                    <a:pt x="777" y="9"/>
                  </a:cubicBezTo>
                  <a:cubicBezTo>
                    <a:pt x="579" y="30"/>
                    <a:pt x="102" y="164"/>
                    <a:pt x="1" y="413"/>
                  </a:cubicBezTo>
                  <a:cubicBezTo>
                    <a:pt x="50" y="407"/>
                    <a:pt x="99" y="403"/>
                    <a:pt x="149" y="403"/>
                  </a:cubicBezTo>
                  <a:cubicBezTo>
                    <a:pt x="388" y="403"/>
                    <a:pt x="630" y="481"/>
                    <a:pt x="855" y="662"/>
                  </a:cubicBezTo>
                  <a:cubicBezTo>
                    <a:pt x="1068" y="651"/>
                    <a:pt x="1283" y="642"/>
                    <a:pt x="1497" y="632"/>
                  </a:cubicBezTo>
                  <a:cubicBezTo>
                    <a:pt x="1495" y="630"/>
                    <a:pt x="1495" y="630"/>
                    <a:pt x="1495" y="628"/>
                  </a:cubicBezTo>
                  <a:cubicBezTo>
                    <a:pt x="1477" y="427"/>
                    <a:pt x="1523" y="258"/>
                    <a:pt x="1340" y="115"/>
                  </a:cubicBezTo>
                  <a:cubicBezTo>
                    <a:pt x="1226" y="26"/>
                    <a:pt x="1080" y="1"/>
                    <a:pt x="935" y="1"/>
                  </a:cubicBezTo>
                  <a:close/>
                </a:path>
              </a:pathLst>
            </a:custGeom>
            <a:solidFill>
              <a:srgbClr val="FAF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0"/>
            <p:cNvSpPr/>
            <p:nvPr/>
          </p:nvSpPr>
          <p:spPr>
            <a:xfrm>
              <a:off x="6211850" y="2930582"/>
              <a:ext cx="114775" cy="147100"/>
            </a:xfrm>
            <a:custGeom>
              <a:avLst/>
              <a:gdLst/>
              <a:ahLst/>
              <a:cxnLst/>
              <a:rect l="l" t="t" r="r" b="b"/>
              <a:pathLst>
                <a:path w="4591" h="5884" extrusionOk="0">
                  <a:moveTo>
                    <a:pt x="264" y="0"/>
                  </a:moveTo>
                  <a:lnTo>
                    <a:pt x="252" y="441"/>
                  </a:lnTo>
                  <a:cubicBezTo>
                    <a:pt x="1116" y="441"/>
                    <a:pt x="1975" y="940"/>
                    <a:pt x="2333" y="1776"/>
                  </a:cubicBezTo>
                  <a:cubicBezTo>
                    <a:pt x="2866" y="3030"/>
                    <a:pt x="2123" y="4547"/>
                    <a:pt x="926" y="5092"/>
                  </a:cubicBezTo>
                  <a:cubicBezTo>
                    <a:pt x="626" y="5227"/>
                    <a:pt x="312" y="5301"/>
                    <a:pt x="1" y="5318"/>
                  </a:cubicBezTo>
                  <a:lnTo>
                    <a:pt x="29" y="5883"/>
                  </a:lnTo>
                  <a:cubicBezTo>
                    <a:pt x="1141" y="5825"/>
                    <a:pt x="2252" y="5730"/>
                    <a:pt x="3355" y="5597"/>
                  </a:cubicBezTo>
                  <a:cubicBezTo>
                    <a:pt x="3651" y="5565"/>
                    <a:pt x="3944" y="5523"/>
                    <a:pt x="4238" y="5472"/>
                  </a:cubicBezTo>
                  <a:cubicBezTo>
                    <a:pt x="4482" y="5076"/>
                    <a:pt x="4584" y="4652"/>
                    <a:pt x="4540" y="4203"/>
                  </a:cubicBezTo>
                  <a:cubicBezTo>
                    <a:pt x="4590" y="3627"/>
                    <a:pt x="4542" y="3020"/>
                    <a:pt x="4530" y="2443"/>
                  </a:cubicBezTo>
                  <a:cubicBezTo>
                    <a:pt x="4524" y="2034"/>
                    <a:pt x="4586" y="1523"/>
                    <a:pt x="4494" y="1122"/>
                  </a:cubicBezTo>
                  <a:cubicBezTo>
                    <a:pt x="4584" y="665"/>
                    <a:pt x="4385" y="339"/>
                    <a:pt x="3898" y="145"/>
                  </a:cubicBezTo>
                  <a:cubicBezTo>
                    <a:pt x="3607" y="127"/>
                    <a:pt x="3318" y="113"/>
                    <a:pt x="3030" y="97"/>
                  </a:cubicBezTo>
                  <a:cubicBezTo>
                    <a:pt x="2109" y="54"/>
                    <a:pt x="1185" y="20"/>
                    <a:pt x="264" y="0"/>
                  </a:cubicBezTo>
                  <a:close/>
                </a:path>
              </a:pathLst>
            </a:custGeom>
            <a:solidFill>
              <a:srgbClr val="FCF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0"/>
            <p:cNvSpPr/>
            <p:nvPr/>
          </p:nvSpPr>
          <p:spPr>
            <a:xfrm>
              <a:off x="6095250" y="2926982"/>
              <a:ext cx="123200" cy="152525"/>
            </a:xfrm>
            <a:custGeom>
              <a:avLst/>
              <a:gdLst/>
              <a:ahLst/>
              <a:cxnLst/>
              <a:rect l="l" t="t" r="r" b="b"/>
              <a:pathLst>
                <a:path w="4928" h="6101" extrusionOk="0">
                  <a:moveTo>
                    <a:pt x="1023" y="1"/>
                  </a:moveTo>
                  <a:cubicBezTo>
                    <a:pt x="206" y="202"/>
                    <a:pt x="93" y="1641"/>
                    <a:pt x="47" y="2238"/>
                  </a:cubicBezTo>
                  <a:cubicBezTo>
                    <a:pt x="3" y="2788"/>
                    <a:pt x="1" y="3339"/>
                    <a:pt x="23" y="3890"/>
                  </a:cubicBezTo>
                  <a:cubicBezTo>
                    <a:pt x="45" y="4377"/>
                    <a:pt x="29" y="4991"/>
                    <a:pt x="176" y="5460"/>
                  </a:cubicBezTo>
                  <a:cubicBezTo>
                    <a:pt x="360" y="6041"/>
                    <a:pt x="553" y="6100"/>
                    <a:pt x="991" y="6100"/>
                  </a:cubicBezTo>
                  <a:cubicBezTo>
                    <a:pt x="1104" y="6100"/>
                    <a:pt x="1233" y="6096"/>
                    <a:pt x="1383" y="6096"/>
                  </a:cubicBezTo>
                  <a:cubicBezTo>
                    <a:pt x="1398" y="6096"/>
                    <a:pt x="1413" y="6097"/>
                    <a:pt x="1428" y="6097"/>
                  </a:cubicBezTo>
                  <a:cubicBezTo>
                    <a:pt x="1595" y="6098"/>
                    <a:pt x="1761" y="6099"/>
                    <a:pt x="1928" y="6099"/>
                  </a:cubicBezTo>
                  <a:cubicBezTo>
                    <a:pt x="2849" y="6099"/>
                    <a:pt x="3772" y="6076"/>
                    <a:pt x="4693" y="6027"/>
                  </a:cubicBezTo>
                  <a:lnTo>
                    <a:pt x="4665" y="5462"/>
                  </a:lnTo>
                  <a:cubicBezTo>
                    <a:pt x="4619" y="5465"/>
                    <a:pt x="4574" y="5466"/>
                    <a:pt x="4528" y="5466"/>
                  </a:cubicBezTo>
                  <a:cubicBezTo>
                    <a:pt x="3522" y="5466"/>
                    <a:pt x="2571" y="4860"/>
                    <a:pt x="2222" y="3820"/>
                  </a:cubicBezTo>
                  <a:cubicBezTo>
                    <a:pt x="1797" y="2546"/>
                    <a:pt x="2564" y="1331"/>
                    <a:pt x="3743" y="953"/>
                  </a:cubicBezTo>
                  <a:cubicBezTo>
                    <a:pt x="3757" y="931"/>
                    <a:pt x="3776" y="913"/>
                    <a:pt x="3801" y="899"/>
                  </a:cubicBezTo>
                  <a:cubicBezTo>
                    <a:pt x="4143" y="685"/>
                    <a:pt x="4530" y="585"/>
                    <a:pt x="4916" y="585"/>
                  </a:cubicBezTo>
                  <a:lnTo>
                    <a:pt x="4928" y="144"/>
                  </a:lnTo>
                  <a:cubicBezTo>
                    <a:pt x="3991" y="126"/>
                    <a:pt x="3051" y="116"/>
                    <a:pt x="2113" y="112"/>
                  </a:cubicBezTo>
                  <a:cubicBezTo>
                    <a:pt x="2073" y="153"/>
                    <a:pt x="2018" y="180"/>
                    <a:pt x="1958" y="180"/>
                  </a:cubicBezTo>
                  <a:cubicBezTo>
                    <a:pt x="1928" y="180"/>
                    <a:pt x="1896" y="173"/>
                    <a:pt x="1864" y="158"/>
                  </a:cubicBezTo>
                  <a:cubicBezTo>
                    <a:pt x="1830" y="140"/>
                    <a:pt x="1797" y="126"/>
                    <a:pt x="1762" y="110"/>
                  </a:cubicBezTo>
                  <a:lnTo>
                    <a:pt x="1174" y="110"/>
                  </a:lnTo>
                  <a:cubicBezTo>
                    <a:pt x="1090" y="110"/>
                    <a:pt x="1042" y="61"/>
                    <a:pt x="1023" y="1"/>
                  </a:cubicBezTo>
                  <a:close/>
                </a:path>
              </a:pathLst>
            </a:custGeom>
            <a:solidFill>
              <a:srgbClr val="FCF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0"/>
            <p:cNvSpPr/>
            <p:nvPr/>
          </p:nvSpPr>
          <p:spPr>
            <a:xfrm>
              <a:off x="6072450" y="2896632"/>
              <a:ext cx="277325" cy="196450"/>
            </a:xfrm>
            <a:custGeom>
              <a:avLst/>
              <a:gdLst/>
              <a:ahLst/>
              <a:cxnLst/>
              <a:rect l="l" t="t" r="r" b="b"/>
              <a:pathLst>
                <a:path w="11093" h="7858" extrusionOk="0">
                  <a:moveTo>
                    <a:pt x="2988" y="287"/>
                  </a:moveTo>
                  <a:cubicBezTo>
                    <a:pt x="3133" y="287"/>
                    <a:pt x="3278" y="313"/>
                    <a:pt x="3392" y="402"/>
                  </a:cubicBezTo>
                  <a:cubicBezTo>
                    <a:pt x="3575" y="545"/>
                    <a:pt x="3529" y="714"/>
                    <a:pt x="3547" y="915"/>
                  </a:cubicBezTo>
                  <a:cubicBezTo>
                    <a:pt x="3547" y="917"/>
                    <a:pt x="3547" y="917"/>
                    <a:pt x="3549" y="919"/>
                  </a:cubicBezTo>
                  <a:cubicBezTo>
                    <a:pt x="3335" y="929"/>
                    <a:pt x="3120" y="938"/>
                    <a:pt x="2907" y="949"/>
                  </a:cubicBezTo>
                  <a:cubicBezTo>
                    <a:pt x="2682" y="768"/>
                    <a:pt x="2441" y="690"/>
                    <a:pt x="2202" y="690"/>
                  </a:cubicBezTo>
                  <a:cubicBezTo>
                    <a:pt x="2152" y="690"/>
                    <a:pt x="2103" y="694"/>
                    <a:pt x="2054" y="700"/>
                  </a:cubicBezTo>
                  <a:cubicBezTo>
                    <a:pt x="2155" y="451"/>
                    <a:pt x="2631" y="317"/>
                    <a:pt x="2829" y="296"/>
                  </a:cubicBezTo>
                  <a:cubicBezTo>
                    <a:pt x="2881" y="291"/>
                    <a:pt x="2935" y="287"/>
                    <a:pt x="2988" y="287"/>
                  </a:cubicBezTo>
                  <a:close/>
                  <a:moveTo>
                    <a:pt x="1935" y="1215"/>
                  </a:moveTo>
                  <a:cubicBezTo>
                    <a:pt x="1954" y="1275"/>
                    <a:pt x="2002" y="1324"/>
                    <a:pt x="2086" y="1324"/>
                  </a:cubicBezTo>
                  <a:lnTo>
                    <a:pt x="2674" y="1324"/>
                  </a:lnTo>
                  <a:cubicBezTo>
                    <a:pt x="2709" y="1340"/>
                    <a:pt x="2742" y="1354"/>
                    <a:pt x="2776" y="1372"/>
                  </a:cubicBezTo>
                  <a:cubicBezTo>
                    <a:pt x="2808" y="1387"/>
                    <a:pt x="2840" y="1394"/>
                    <a:pt x="2870" y="1394"/>
                  </a:cubicBezTo>
                  <a:cubicBezTo>
                    <a:pt x="2930" y="1394"/>
                    <a:pt x="2985" y="1367"/>
                    <a:pt x="3025" y="1326"/>
                  </a:cubicBezTo>
                  <a:cubicBezTo>
                    <a:pt x="3963" y="1330"/>
                    <a:pt x="4903" y="1340"/>
                    <a:pt x="5840" y="1358"/>
                  </a:cubicBezTo>
                  <a:cubicBezTo>
                    <a:pt x="6761" y="1378"/>
                    <a:pt x="7685" y="1412"/>
                    <a:pt x="8606" y="1455"/>
                  </a:cubicBezTo>
                  <a:cubicBezTo>
                    <a:pt x="8894" y="1471"/>
                    <a:pt x="9183" y="1485"/>
                    <a:pt x="9474" y="1503"/>
                  </a:cubicBezTo>
                  <a:cubicBezTo>
                    <a:pt x="9961" y="1698"/>
                    <a:pt x="10160" y="2023"/>
                    <a:pt x="10070" y="2480"/>
                  </a:cubicBezTo>
                  <a:cubicBezTo>
                    <a:pt x="10162" y="2881"/>
                    <a:pt x="10100" y="3392"/>
                    <a:pt x="10106" y="3801"/>
                  </a:cubicBezTo>
                  <a:cubicBezTo>
                    <a:pt x="10118" y="4378"/>
                    <a:pt x="10166" y="4985"/>
                    <a:pt x="10116" y="5561"/>
                  </a:cubicBezTo>
                  <a:cubicBezTo>
                    <a:pt x="10160" y="6010"/>
                    <a:pt x="10058" y="6434"/>
                    <a:pt x="9814" y="6830"/>
                  </a:cubicBezTo>
                  <a:cubicBezTo>
                    <a:pt x="9520" y="6881"/>
                    <a:pt x="9227" y="6923"/>
                    <a:pt x="8931" y="6955"/>
                  </a:cubicBezTo>
                  <a:cubicBezTo>
                    <a:pt x="7828" y="7089"/>
                    <a:pt x="6717" y="7183"/>
                    <a:pt x="5605" y="7241"/>
                  </a:cubicBezTo>
                  <a:cubicBezTo>
                    <a:pt x="4684" y="7290"/>
                    <a:pt x="3761" y="7313"/>
                    <a:pt x="2840" y="7313"/>
                  </a:cubicBezTo>
                  <a:cubicBezTo>
                    <a:pt x="2673" y="7313"/>
                    <a:pt x="2507" y="7312"/>
                    <a:pt x="2340" y="7311"/>
                  </a:cubicBezTo>
                  <a:cubicBezTo>
                    <a:pt x="2325" y="7311"/>
                    <a:pt x="2310" y="7310"/>
                    <a:pt x="2295" y="7310"/>
                  </a:cubicBezTo>
                  <a:cubicBezTo>
                    <a:pt x="2145" y="7310"/>
                    <a:pt x="2016" y="7314"/>
                    <a:pt x="1903" y="7314"/>
                  </a:cubicBezTo>
                  <a:cubicBezTo>
                    <a:pt x="1465" y="7314"/>
                    <a:pt x="1272" y="7255"/>
                    <a:pt x="1088" y="6674"/>
                  </a:cubicBezTo>
                  <a:cubicBezTo>
                    <a:pt x="941" y="6205"/>
                    <a:pt x="957" y="5591"/>
                    <a:pt x="935" y="5104"/>
                  </a:cubicBezTo>
                  <a:cubicBezTo>
                    <a:pt x="913" y="4553"/>
                    <a:pt x="915" y="4002"/>
                    <a:pt x="959" y="3452"/>
                  </a:cubicBezTo>
                  <a:cubicBezTo>
                    <a:pt x="1005" y="2855"/>
                    <a:pt x="1118" y="1416"/>
                    <a:pt x="1935" y="1215"/>
                  </a:cubicBezTo>
                  <a:close/>
                  <a:moveTo>
                    <a:pt x="2998" y="1"/>
                  </a:moveTo>
                  <a:cubicBezTo>
                    <a:pt x="2936" y="1"/>
                    <a:pt x="2873" y="5"/>
                    <a:pt x="2811" y="12"/>
                  </a:cubicBezTo>
                  <a:cubicBezTo>
                    <a:pt x="2434" y="54"/>
                    <a:pt x="1813" y="336"/>
                    <a:pt x="1806" y="758"/>
                  </a:cubicBezTo>
                  <a:cubicBezTo>
                    <a:pt x="1310" y="924"/>
                    <a:pt x="869" y="1384"/>
                    <a:pt x="666" y="1905"/>
                  </a:cubicBezTo>
                  <a:cubicBezTo>
                    <a:pt x="0" y="3603"/>
                    <a:pt x="364" y="5897"/>
                    <a:pt x="708" y="7631"/>
                  </a:cubicBezTo>
                  <a:cubicBezTo>
                    <a:pt x="730" y="7752"/>
                    <a:pt x="857" y="7830"/>
                    <a:pt x="973" y="7832"/>
                  </a:cubicBezTo>
                  <a:cubicBezTo>
                    <a:pt x="1552" y="7849"/>
                    <a:pt x="2132" y="7858"/>
                    <a:pt x="2711" y="7858"/>
                  </a:cubicBezTo>
                  <a:cubicBezTo>
                    <a:pt x="4638" y="7858"/>
                    <a:pt x="6562" y="7761"/>
                    <a:pt x="8479" y="7555"/>
                  </a:cubicBezTo>
                  <a:cubicBezTo>
                    <a:pt x="9063" y="7493"/>
                    <a:pt x="10122" y="7571"/>
                    <a:pt x="10508" y="6997"/>
                  </a:cubicBezTo>
                  <a:cubicBezTo>
                    <a:pt x="10906" y="6408"/>
                    <a:pt x="10669" y="5112"/>
                    <a:pt x="10661" y="4461"/>
                  </a:cubicBezTo>
                  <a:cubicBezTo>
                    <a:pt x="10645" y="3219"/>
                    <a:pt x="11092" y="1215"/>
                    <a:pt x="9474" y="1024"/>
                  </a:cubicBezTo>
                  <a:cubicBezTo>
                    <a:pt x="8405" y="897"/>
                    <a:pt x="7309" y="853"/>
                    <a:pt x="6209" y="853"/>
                  </a:cubicBezTo>
                  <a:cubicBezTo>
                    <a:pt x="5418" y="853"/>
                    <a:pt x="4624" y="876"/>
                    <a:pt x="3838" y="907"/>
                  </a:cubicBezTo>
                  <a:cubicBezTo>
                    <a:pt x="3945" y="726"/>
                    <a:pt x="3852" y="464"/>
                    <a:pt x="3722" y="305"/>
                  </a:cubicBezTo>
                  <a:cubicBezTo>
                    <a:pt x="3540" y="79"/>
                    <a:pt x="3272" y="1"/>
                    <a:pt x="29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0"/>
            <p:cNvSpPr/>
            <p:nvPr/>
          </p:nvSpPr>
          <p:spPr>
            <a:xfrm>
              <a:off x="6140150" y="2941607"/>
              <a:ext cx="143375" cy="122025"/>
            </a:xfrm>
            <a:custGeom>
              <a:avLst/>
              <a:gdLst/>
              <a:ahLst/>
              <a:cxnLst/>
              <a:rect l="l" t="t" r="r" b="b"/>
              <a:pathLst>
                <a:path w="5735" h="4881" extrusionOk="0">
                  <a:moveTo>
                    <a:pt x="3122" y="435"/>
                  </a:moveTo>
                  <a:cubicBezTo>
                    <a:pt x="3765" y="435"/>
                    <a:pt x="4404" y="762"/>
                    <a:pt x="4730" y="1358"/>
                  </a:cubicBezTo>
                  <a:cubicBezTo>
                    <a:pt x="5237" y="2289"/>
                    <a:pt x="4754" y="3553"/>
                    <a:pt x="3896" y="4098"/>
                  </a:cubicBezTo>
                  <a:cubicBezTo>
                    <a:pt x="3533" y="4327"/>
                    <a:pt x="3136" y="4437"/>
                    <a:pt x="2748" y="4437"/>
                  </a:cubicBezTo>
                  <a:cubicBezTo>
                    <a:pt x="2015" y="4437"/>
                    <a:pt x="1317" y="4044"/>
                    <a:pt x="952" y="3316"/>
                  </a:cubicBezTo>
                  <a:cubicBezTo>
                    <a:pt x="435" y="2279"/>
                    <a:pt x="1033" y="1152"/>
                    <a:pt x="1987" y="658"/>
                  </a:cubicBezTo>
                  <a:cubicBezTo>
                    <a:pt x="2020" y="686"/>
                    <a:pt x="2063" y="704"/>
                    <a:pt x="2110" y="704"/>
                  </a:cubicBezTo>
                  <a:cubicBezTo>
                    <a:pt x="2143" y="704"/>
                    <a:pt x="2179" y="695"/>
                    <a:pt x="2215" y="674"/>
                  </a:cubicBezTo>
                  <a:cubicBezTo>
                    <a:pt x="2494" y="512"/>
                    <a:pt x="2809" y="435"/>
                    <a:pt x="3122" y="435"/>
                  </a:cubicBezTo>
                  <a:close/>
                  <a:moveTo>
                    <a:pt x="3120" y="0"/>
                  </a:moveTo>
                  <a:cubicBezTo>
                    <a:pt x="2734" y="0"/>
                    <a:pt x="2347" y="100"/>
                    <a:pt x="2005" y="314"/>
                  </a:cubicBezTo>
                  <a:cubicBezTo>
                    <a:pt x="1979" y="328"/>
                    <a:pt x="1961" y="346"/>
                    <a:pt x="1947" y="367"/>
                  </a:cubicBezTo>
                  <a:cubicBezTo>
                    <a:pt x="768" y="746"/>
                    <a:pt x="1" y="1961"/>
                    <a:pt x="426" y="3235"/>
                  </a:cubicBezTo>
                  <a:cubicBezTo>
                    <a:pt x="774" y="4275"/>
                    <a:pt x="1726" y="4881"/>
                    <a:pt x="2732" y="4881"/>
                  </a:cubicBezTo>
                  <a:cubicBezTo>
                    <a:pt x="2778" y="4881"/>
                    <a:pt x="2823" y="4880"/>
                    <a:pt x="2869" y="4877"/>
                  </a:cubicBezTo>
                  <a:cubicBezTo>
                    <a:pt x="3180" y="4860"/>
                    <a:pt x="3494" y="4786"/>
                    <a:pt x="3794" y="4651"/>
                  </a:cubicBezTo>
                  <a:cubicBezTo>
                    <a:pt x="4991" y="4106"/>
                    <a:pt x="5734" y="2589"/>
                    <a:pt x="5201" y="1335"/>
                  </a:cubicBezTo>
                  <a:cubicBezTo>
                    <a:pt x="4843" y="499"/>
                    <a:pt x="3984" y="0"/>
                    <a:pt x="3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0"/>
            <p:cNvSpPr/>
            <p:nvPr/>
          </p:nvSpPr>
          <p:spPr>
            <a:xfrm>
              <a:off x="6170075" y="2965157"/>
              <a:ext cx="76700" cy="71575"/>
            </a:xfrm>
            <a:custGeom>
              <a:avLst/>
              <a:gdLst/>
              <a:ahLst/>
              <a:cxnLst/>
              <a:rect l="l" t="t" r="r" b="b"/>
              <a:pathLst>
                <a:path w="3068" h="2863" extrusionOk="0">
                  <a:moveTo>
                    <a:pt x="1237" y="374"/>
                  </a:moveTo>
                  <a:cubicBezTo>
                    <a:pt x="1256" y="381"/>
                    <a:pt x="1276" y="386"/>
                    <a:pt x="1299" y="386"/>
                  </a:cubicBezTo>
                  <a:cubicBezTo>
                    <a:pt x="1304" y="386"/>
                    <a:pt x="1310" y="386"/>
                    <a:pt x="1316" y="385"/>
                  </a:cubicBezTo>
                  <a:cubicBezTo>
                    <a:pt x="1344" y="383"/>
                    <a:pt x="1372" y="382"/>
                    <a:pt x="1399" y="382"/>
                  </a:cubicBezTo>
                  <a:cubicBezTo>
                    <a:pt x="2536" y="382"/>
                    <a:pt x="3067" y="1939"/>
                    <a:pt x="1879" y="2399"/>
                  </a:cubicBezTo>
                  <a:cubicBezTo>
                    <a:pt x="1750" y="2449"/>
                    <a:pt x="1619" y="2473"/>
                    <a:pt x="1491" y="2473"/>
                  </a:cubicBezTo>
                  <a:cubicBezTo>
                    <a:pt x="1104" y="2473"/>
                    <a:pt x="748" y="2252"/>
                    <a:pt x="587" y="1854"/>
                  </a:cubicBezTo>
                  <a:cubicBezTo>
                    <a:pt x="342" y="1258"/>
                    <a:pt x="684" y="637"/>
                    <a:pt x="1237" y="374"/>
                  </a:cubicBezTo>
                  <a:close/>
                  <a:moveTo>
                    <a:pt x="1465" y="1"/>
                  </a:moveTo>
                  <a:cubicBezTo>
                    <a:pt x="1416" y="1"/>
                    <a:pt x="1366" y="3"/>
                    <a:pt x="1316" y="9"/>
                  </a:cubicBezTo>
                  <a:cubicBezTo>
                    <a:pt x="1201" y="21"/>
                    <a:pt x="1141" y="116"/>
                    <a:pt x="1136" y="208"/>
                  </a:cubicBezTo>
                  <a:cubicBezTo>
                    <a:pt x="462" y="367"/>
                    <a:pt x="0" y="991"/>
                    <a:pt x="138" y="1720"/>
                  </a:cubicBezTo>
                  <a:cubicBezTo>
                    <a:pt x="265" y="2388"/>
                    <a:pt x="835" y="2863"/>
                    <a:pt x="1486" y="2863"/>
                  </a:cubicBezTo>
                  <a:cubicBezTo>
                    <a:pt x="1583" y="2863"/>
                    <a:pt x="1681" y="2852"/>
                    <a:pt x="1780" y="2830"/>
                  </a:cubicBezTo>
                  <a:cubicBezTo>
                    <a:pt x="2456" y="2683"/>
                    <a:pt x="3018" y="2073"/>
                    <a:pt x="2955" y="1360"/>
                  </a:cubicBezTo>
                  <a:cubicBezTo>
                    <a:pt x="2888" y="613"/>
                    <a:pt x="2204" y="1"/>
                    <a:pt x="14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7" name="Google Shape;1047;p40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1048" name="Google Shape;1048;p40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049" name="Google Shape;1049;p40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0">
              <a:hlinkClick r:id="" action="ppaction://hlinkshowjump?jump=previousslide"/>
            </p:cNvPr>
            <p:cNvSpPr/>
            <p:nvPr/>
          </p:nvSpPr>
          <p:spPr>
            <a:xfrm flipH="1">
              <a:off x="833551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0">
              <a:hlinkClick r:id="rId3" action="ppaction://hlinksldjump"/>
            </p:cNvPr>
            <p:cNvSpPr/>
            <p:nvPr/>
          </p:nvSpPr>
          <p:spPr>
            <a:xfrm>
              <a:off x="4405006" y="4772876"/>
              <a:ext cx="235934" cy="204890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39"/>
          <p:cNvSpPr txBox="1">
            <a:spLocks noGrp="1"/>
          </p:cNvSpPr>
          <p:nvPr>
            <p:ph type="ctrTitle"/>
          </p:nvPr>
        </p:nvSpPr>
        <p:spPr>
          <a:xfrm flipH="1">
            <a:off x="2459966" y="1612061"/>
            <a:ext cx="30435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Familia</a:t>
            </a:r>
            <a:endParaRPr dirty="0"/>
          </a:p>
        </p:txBody>
      </p:sp>
      <p:sp>
        <p:nvSpPr>
          <p:cNvPr id="967" name="Google Shape;967;p39"/>
          <p:cNvSpPr txBox="1">
            <a:spLocks noGrp="1"/>
          </p:cNvSpPr>
          <p:nvPr>
            <p:ph type="subTitle" idx="1"/>
          </p:nvPr>
        </p:nvSpPr>
        <p:spPr>
          <a:xfrm flipH="1">
            <a:off x="1531306" y="2118554"/>
            <a:ext cx="5747400" cy="98808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/>
              <a:t>¿Tienes buena comunicación? Solamente tengo buena comunicación con mi mama.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/>
              <a:t>Apoyo mutuo: Solo de mi mama y de unos tíos.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/>
              <a:t>Confianza: No tan buena </a:t>
            </a:r>
            <a:endParaRPr sz="1800" dirty="0"/>
          </a:p>
        </p:txBody>
      </p:sp>
      <p:grpSp>
        <p:nvGrpSpPr>
          <p:cNvPr id="968" name="Google Shape;968;p39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969" name="Google Shape;969;p39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70" name="Google Shape;970;p39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5956" cy="18072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9">
              <a:hlinkClick r:id="" action="ppaction://hlinkshowjump?jump=previousslide"/>
            </p:cNvPr>
            <p:cNvSpPr/>
            <p:nvPr/>
          </p:nvSpPr>
          <p:spPr>
            <a:xfrm flipH="1">
              <a:off x="833695" y="4790561"/>
              <a:ext cx="235956" cy="18072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9">
              <a:hlinkClick r:id="rId3" action="ppaction://hlinksldjump"/>
            </p:cNvPr>
            <p:cNvSpPr/>
            <p:nvPr/>
          </p:nvSpPr>
          <p:spPr>
            <a:xfrm>
              <a:off x="4405006" y="4772876"/>
              <a:ext cx="235941" cy="204896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38"/>
          <p:cNvSpPr/>
          <p:nvPr/>
        </p:nvSpPr>
        <p:spPr>
          <a:xfrm rot="-10709925">
            <a:off x="3336530" y="3241014"/>
            <a:ext cx="2470932" cy="735361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6" name="Google Shape;936;p38"/>
          <p:cNvSpPr/>
          <p:nvPr/>
        </p:nvSpPr>
        <p:spPr>
          <a:xfrm rot="-10679987">
            <a:off x="5967215" y="3240955"/>
            <a:ext cx="2470601" cy="735432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7" name="Google Shape;937;p38"/>
          <p:cNvSpPr/>
          <p:nvPr/>
        </p:nvSpPr>
        <p:spPr>
          <a:xfrm rot="-60166" flipH="1">
            <a:off x="728452" y="3240924"/>
            <a:ext cx="2470709" cy="735407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8" name="Google Shape;938;p38"/>
          <p:cNvSpPr/>
          <p:nvPr/>
        </p:nvSpPr>
        <p:spPr>
          <a:xfrm rot="10709925" flipH="1">
            <a:off x="3336530" y="1808389"/>
            <a:ext cx="2470932" cy="735361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9" name="Google Shape;939;p38"/>
          <p:cNvSpPr/>
          <p:nvPr/>
        </p:nvSpPr>
        <p:spPr>
          <a:xfrm rot="60166">
            <a:off x="728452" y="1808425"/>
            <a:ext cx="2470709" cy="735407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0" name="Google Shape;940;p38"/>
          <p:cNvSpPr/>
          <p:nvPr/>
        </p:nvSpPr>
        <p:spPr>
          <a:xfrm>
            <a:off x="5967103" y="1808375"/>
            <a:ext cx="2470825" cy="735419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941" name="Google Shape;941;p38"/>
          <p:cNvGrpSpPr/>
          <p:nvPr/>
        </p:nvGrpSpPr>
        <p:grpSpPr>
          <a:xfrm>
            <a:off x="1715630" y="672140"/>
            <a:ext cx="5713283" cy="735427"/>
            <a:chOff x="7728915" y="2370420"/>
            <a:chExt cx="1034472" cy="222546"/>
          </a:xfrm>
        </p:grpSpPr>
        <p:sp>
          <p:nvSpPr>
            <p:cNvPr id="942" name="Google Shape;942;p38"/>
            <p:cNvSpPr/>
            <p:nvPr/>
          </p:nvSpPr>
          <p:spPr>
            <a:xfrm>
              <a:off x="7737238" y="2413890"/>
              <a:ext cx="167201" cy="172874"/>
            </a:xfrm>
            <a:custGeom>
              <a:avLst/>
              <a:gdLst/>
              <a:ahLst/>
              <a:cxnLst/>
              <a:rect l="l" t="t" r="r" b="b"/>
              <a:pathLst>
                <a:path w="3154" h="3261" extrusionOk="0">
                  <a:moveTo>
                    <a:pt x="2396" y="0"/>
                  </a:moveTo>
                  <a:cubicBezTo>
                    <a:pt x="2396" y="27"/>
                    <a:pt x="2379" y="54"/>
                    <a:pt x="2341" y="55"/>
                  </a:cubicBezTo>
                  <a:cubicBezTo>
                    <a:pt x="2153" y="65"/>
                    <a:pt x="1962" y="69"/>
                    <a:pt x="1769" y="69"/>
                  </a:cubicBezTo>
                  <a:cubicBezTo>
                    <a:pt x="1251" y="69"/>
                    <a:pt x="725" y="38"/>
                    <a:pt x="217" y="3"/>
                  </a:cubicBezTo>
                  <a:lnTo>
                    <a:pt x="217" y="3"/>
                  </a:lnTo>
                  <a:cubicBezTo>
                    <a:pt x="557" y="612"/>
                    <a:pt x="989" y="1160"/>
                    <a:pt x="1436" y="1696"/>
                  </a:cubicBezTo>
                  <a:cubicBezTo>
                    <a:pt x="1452" y="1716"/>
                    <a:pt x="1453" y="1739"/>
                    <a:pt x="1445" y="1759"/>
                  </a:cubicBezTo>
                  <a:cubicBezTo>
                    <a:pt x="1459" y="1781"/>
                    <a:pt x="1461" y="1812"/>
                    <a:pt x="1437" y="1838"/>
                  </a:cubicBezTo>
                  <a:cubicBezTo>
                    <a:pt x="978" y="2326"/>
                    <a:pt x="493" y="2807"/>
                    <a:pt x="1" y="3261"/>
                  </a:cubicBezTo>
                  <a:cubicBezTo>
                    <a:pt x="1049" y="3215"/>
                    <a:pt x="2102" y="3223"/>
                    <a:pt x="3153" y="3218"/>
                  </a:cubicBezTo>
                  <a:cubicBezTo>
                    <a:pt x="2894" y="3063"/>
                    <a:pt x="2646" y="2892"/>
                    <a:pt x="2419" y="2690"/>
                  </a:cubicBezTo>
                  <a:cubicBezTo>
                    <a:pt x="2407" y="2678"/>
                    <a:pt x="2405" y="2665"/>
                    <a:pt x="2407" y="2651"/>
                  </a:cubicBezTo>
                  <a:cubicBezTo>
                    <a:pt x="2397" y="2633"/>
                    <a:pt x="2398" y="2610"/>
                    <a:pt x="2412" y="2594"/>
                  </a:cubicBezTo>
                  <a:cubicBezTo>
                    <a:pt x="2411" y="2589"/>
                    <a:pt x="2409" y="2584"/>
                    <a:pt x="2409" y="2580"/>
                  </a:cubicBezTo>
                  <a:cubicBezTo>
                    <a:pt x="2396" y="2032"/>
                    <a:pt x="2454" y="1483"/>
                    <a:pt x="2449" y="935"/>
                  </a:cubicBezTo>
                  <a:cubicBezTo>
                    <a:pt x="2448" y="622"/>
                    <a:pt x="2435" y="311"/>
                    <a:pt x="24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8"/>
            <p:cNvSpPr/>
            <p:nvPr/>
          </p:nvSpPr>
          <p:spPr>
            <a:xfrm>
              <a:off x="8619035" y="2410179"/>
              <a:ext cx="135129" cy="175312"/>
            </a:xfrm>
            <a:custGeom>
              <a:avLst/>
              <a:gdLst/>
              <a:ahLst/>
              <a:cxnLst/>
              <a:rect l="l" t="t" r="r" b="b"/>
              <a:pathLst>
                <a:path w="2549" h="3307" extrusionOk="0">
                  <a:moveTo>
                    <a:pt x="2549" y="1"/>
                  </a:moveTo>
                  <a:cubicBezTo>
                    <a:pt x="2390" y="76"/>
                    <a:pt x="2205" y="93"/>
                    <a:pt x="2017" y="93"/>
                  </a:cubicBezTo>
                  <a:cubicBezTo>
                    <a:pt x="1859" y="93"/>
                    <a:pt x="1699" y="81"/>
                    <a:pt x="1549" y="79"/>
                  </a:cubicBezTo>
                  <a:cubicBezTo>
                    <a:pt x="1232" y="75"/>
                    <a:pt x="915" y="70"/>
                    <a:pt x="599" y="49"/>
                  </a:cubicBezTo>
                  <a:lnTo>
                    <a:pt x="599" y="49"/>
                  </a:lnTo>
                  <a:cubicBezTo>
                    <a:pt x="661" y="877"/>
                    <a:pt x="712" y="1715"/>
                    <a:pt x="657" y="2538"/>
                  </a:cubicBezTo>
                  <a:cubicBezTo>
                    <a:pt x="663" y="2551"/>
                    <a:pt x="663" y="2565"/>
                    <a:pt x="652" y="2581"/>
                  </a:cubicBezTo>
                  <a:cubicBezTo>
                    <a:pt x="462" y="2837"/>
                    <a:pt x="234" y="3084"/>
                    <a:pt x="0" y="3306"/>
                  </a:cubicBezTo>
                  <a:cubicBezTo>
                    <a:pt x="511" y="3251"/>
                    <a:pt x="1028" y="3230"/>
                    <a:pt x="1544" y="3230"/>
                  </a:cubicBezTo>
                  <a:cubicBezTo>
                    <a:pt x="1873" y="3230"/>
                    <a:pt x="2202" y="3239"/>
                    <a:pt x="2530" y="3253"/>
                  </a:cubicBezTo>
                  <a:cubicBezTo>
                    <a:pt x="2365" y="3056"/>
                    <a:pt x="2233" y="2834"/>
                    <a:pt x="2080" y="2627"/>
                  </a:cubicBezTo>
                  <a:cubicBezTo>
                    <a:pt x="1864" y="2332"/>
                    <a:pt x="1625" y="2062"/>
                    <a:pt x="1376" y="1795"/>
                  </a:cubicBezTo>
                  <a:cubicBezTo>
                    <a:pt x="1336" y="1752"/>
                    <a:pt x="1365" y="1698"/>
                    <a:pt x="1407" y="1686"/>
                  </a:cubicBezTo>
                  <a:cubicBezTo>
                    <a:pt x="1379" y="1671"/>
                    <a:pt x="1363" y="1632"/>
                    <a:pt x="1391" y="1599"/>
                  </a:cubicBezTo>
                  <a:cubicBezTo>
                    <a:pt x="1796" y="1113"/>
                    <a:pt x="2189" y="627"/>
                    <a:pt x="2534" y="94"/>
                  </a:cubicBezTo>
                  <a:cubicBezTo>
                    <a:pt x="2511" y="65"/>
                    <a:pt x="2507" y="21"/>
                    <a:pt x="25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8"/>
            <p:cNvSpPr/>
            <p:nvPr/>
          </p:nvSpPr>
          <p:spPr>
            <a:xfrm>
              <a:off x="7869820" y="2375244"/>
              <a:ext cx="779814" cy="175100"/>
            </a:xfrm>
            <a:custGeom>
              <a:avLst/>
              <a:gdLst/>
              <a:ahLst/>
              <a:cxnLst/>
              <a:rect l="l" t="t" r="r" b="b"/>
              <a:pathLst>
                <a:path w="14710" h="330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7"/>
                    <a:pt x="7" y="14"/>
                    <a:pt x="7" y="21"/>
                  </a:cubicBezTo>
                  <a:cubicBezTo>
                    <a:pt x="129" y="1078"/>
                    <a:pt x="213" y="2253"/>
                    <a:pt x="1" y="3303"/>
                  </a:cubicBezTo>
                  <a:cubicBezTo>
                    <a:pt x="1471" y="3229"/>
                    <a:pt x="2946" y="3217"/>
                    <a:pt x="4421" y="3217"/>
                  </a:cubicBezTo>
                  <a:cubicBezTo>
                    <a:pt x="5090" y="3217"/>
                    <a:pt x="5759" y="3220"/>
                    <a:pt x="6427" y="3220"/>
                  </a:cubicBezTo>
                  <a:cubicBezTo>
                    <a:pt x="6695" y="3220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5"/>
                    <a:pt x="13939" y="3242"/>
                  </a:cubicBezTo>
                  <a:cubicBezTo>
                    <a:pt x="13952" y="3228"/>
                    <a:pt x="13972" y="3220"/>
                    <a:pt x="13992" y="3220"/>
                  </a:cubicBezTo>
                  <a:cubicBezTo>
                    <a:pt x="14011" y="3220"/>
                    <a:pt x="14031" y="3228"/>
                    <a:pt x="14042" y="3243"/>
                  </a:cubicBezTo>
                  <a:cubicBezTo>
                    <a:pt x="14185" y="3244"/>
                    <a:pt x="14330" y="3245"/>
                    <a:pt x="14474" y="3247"/>
                  </a:cubicBezTo>
                  <a:cubicBezTo>
                    <a:pt x="14477" y="3228"/>
                    <a:pt x="14492" y="3211"/>
                    <a:pt x="14518" y="3210"/>
                  </a:cubicBezTo>
                  <a:cubicBezTo>
                    <a:pt x="14559" y="3209"/>
                    <a:pt x="14601" y="3207"/>
                    <a:pt x="14642" y="3207"/>
                  </a:cubicBezTo>
                  <a:lnTo>
                    <a:pt x="14670" y="3207"/>
                  </a:lnTo>
                  <a:cubicBezTo>
                    <a:pt x="14682" y="3197"/>
                    <a:pt x="14693" y="3186"/>
                    <a:pt x="14705" y="3177"/>
                  </a:cubicBezTo>
                  <a:lnTo>
                    <a:pt x="14710" y="3175"/>
                  </a:lnTo>
                  <a:cubicBezTo>
                    <a:pt x="14632" y="2149"/>
                    <a:pt x="14635" y="1119"/>
                    <a:pt x="14546" y="93"/>
                  </a:cubicBezTo>
                  <a:lnTo>
                    <a:pt x="14543" y="93"/>
                  </a:lnTo>
                  <a:cubicBezTo>
                    <a:pt x="13973" y="100"/>
                    <a:pt x="13402" y="103"/>
                    <a:pt x="12831" y="103"/>
                  </a:cubicBezTo>
                  <a:cubicBezTo>
                    <a:pt x="10957" y="103"/>
                    <a:pt x="9082" y="71"/>
                    <a:pt x="7210" y="57"/>
                  </a:cubicBezTo>
                  <a:cubicBezTo>
                    <a:pt x="5992" y="49"/>
                    <a:pt x="4772" y="38"/>
                    <a:pt x="3553" y="32"/>
                  </a:cubicBezTo>
                  <a:cubicBezTo>
                    <a:pt x="3436" y="31"/>
                    <a:pt x="3319" y="31"/>
                    <a:pt x="3202" y="31"/>
                  </a:cubicBezTo>
                  <a:cubicBezTo>
                    <a:pt x="2695" y="31"/>
                    <a:pt x="2186" y="36"/>
                    <a:pt x="1677" y="36"/>
                  </a:cubicBezTo>
                  <a:cubicBezTo>
                    <a:pt x="1118" y="36"/>
                    <a:pt x="558" y="2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8"/>
            <p:cNvSpPr/>
            <p:nvPr/>
          </p:nvSpPr>
          <p:spPr>
            <a:xfrm>
              <a:off x="8615165" y="2551455"/>
              <a:ext cx="25234" cy="25022"/>
            </a:xfrm>
            <a:custGeom>
              <a:avLst/>
              <a:gdLst/>
              <a:ahLst/>
              <a:cxnLst/>
              <a:rect l="l" t="t" r="r" b="b"/>
              <a:pathLst>
                <a:path w="476" h="472" extrusionOk="0">
                  <a:moveTo>
                    <a:pt x="476" y="0"/>
                  </a:moveTo>
                  <a:cubicBezTo>
                    <a:pt x="470" y="3"/>
                    <a:pt x="464" y="5"/>
                    <a:pt x="458" y="5"/>
                  </a:cubicBezTo>
                  <a:cubicBezTo>
                    <a:pt x="305" y="4"/>
                    <a:pt x="152" y="3"/>
                    <a:pt x="0" y="2"/>
                  </a:cubicBezTo>
                  <a:lnTo>
                    <a:pt x="0" y="2"/>
                  </a:lnTo>
                  <a:cubicBezTo>
                    <a:pt x="24" y="156"/>
                    <a:pt x="29" y="315"/>
                    <a:pt x="15" y="471"/>
                  </a:cubicBezTo>
                  <a:cubicBezTo>
                    <a:pt x="159" y="308"/>
                    <a:pt x="313" y="147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8"/>
            <p:cNvSpPr/>
            <p:nvPr/>
          </p:nvSpPr>
          <p:spPr>
            <a:xfrm>
              <a:off x="7873107" y="2555696"/>
              <a:ext cx="41085" cy="27513"/>
            </a:xfrm>
            <a:custGeom>
              <a:avLst/>
              <a:gdLst/>
              <a:ahLst/>
              <a:cxnLst/>
              <a:rect l="l" t="t" r="r" b="b"/>
              <a:pathLst>
                <a:path w="775" h="519" extrusionOk="0">
                  <a:moveTo>
                    <a:pt x="1" y="0"/>
                  </a:moveTo>
                  <a:cubicBezTo>
                    <a:pt x="259" y="173"/>
                    <a:pt x="513" y="351"/>
                    <a:pt x="774" y="518"/>
                  </a:cubicBezTo>
                  <a:cubicBezTo>
                    <a:pt x="754" y="347"/>
                    <a:pt x="748" y="174"/>
                    <a:pt x="762" y="2"/>
                  </a:cubicBezTo>
                  <a:cubicBezTo>
                    <a:pt x="508" y="2"/>
                    <a:pt x="255" y="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8"/>
            <p:cNvSpPr/>
            <p:nvPr/>
          </p:nvSpPr>
          <p:spPr>
            <a:xfrm>
              <a:off x="8691290" y="2406733"/>
              <a:ext cx="72097" cy="92931"/>
            </a:xfrm>
            <a:custGeom>
              <a:avLst/>
              <a:gdLst/>
              <a:ahLst/>
              <a:cxnLst/>
              <a:rect l="l" t="t" r="r" b="b"/>
              <a:pathLst>
                <a:path w="1360" h="1753" extrusionOk="0">
                  <a:moveTo>
                    <a:pt x="1202" y="1"/>
                  </a:moveTo>
                  <a:lnTo>
                    <a:pt x="1186" y="66"/>
                  </a:lnTo>
                  <a:cubicBezTo>
                    <a:pt x="1144" y="86"/>
                    <a:pt x="1148" y="130"/>
                    <a:pt x="1171" y="159"/>
                  </a:cubicBezTo>
                  <a:cubicBezTo>
                    <a:pt x="826" y="692"/>
                    <a:pt x="433" y="1178"/>
                    <a:pt x="28" y="1664"/>
                  </a:cubicBezTo>
                  <a:cubicBezTo>
                    <a:pt x="0" y="1697"/>
                    <a:pt x="15" y="1736"/>
                    <a:pt x="44" y="1751"/>
                  </a:cubicBezTo>
                  <a:lnTo>
                    <a:pt x="86" y="1753"/>
                  </a:lnTo>
                  <a:cubicBezTo>
                    <a:pt x="92" y="1751"/>
                    <a:pt x="98" y="1746"/>
                    <a:pt x="104" y="1741"/>
                  </a:cubicBezTo>
                  <a:cubicBezTo>
                    <a:pt x="597" y="1303"/>
                    <a:pt x="1003" y="759"/>
                    <a:pt x="1337" y="191"/>
                  </a:cubicBezTo>
                  <a:cubicBezTo>
                    <a:pt x="1359" y="152"/>
                    <a:pt x="1344" y="116"/>
                    <a:pt x="1318" y="96"/>
                  </a:cubicBezTo>
                  <a:cubicBezTo>
                    <a:pt x="1321" y="62"/>
                    <a:pt x="1296" y="30"/>
                    <a:pt x="1264" y="19"/>
                  </a:cubicBezTo>
                  <a:cubicBezTo>
                    <a:pt x="1244" y="11"/>
                    <a:pt x="1223" y="5"/>
                    <a:pt x="1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8"/>
            <p:cNvSpPr/>
            <p:nvPr/>
          </p:nvSpPr>
          <p:spPr>
            <a:xfrm>
              <a:off x="7728915" y="2370420"/>
              <a:ext cx="1031411" cy="222546"/>
            </a:xfrm>
            <a:custGeom>
              <a:avLst/>
              <a:gdLst/>
              <a:ahLst/>
              <a:cxnLst/>
              <a:rect l="l" t="t" r="r" b="b"/>
              <a:pathLst>
                <a:path w="19456" h="4198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6" y="120"/>
                    <a:pt x="3776" y="127"/>
                    <a:pt x="4335" y="127"/>
                  </a:cubicBezTo>
                  <a:cubicBezTo>
                    <a:pt x="4844" y="127"/>
                    <a:pt x="5353" y="122"/>
                    <a:pt x="5860" y="122"/>
                  </a:cubicBezTo>
                  <a:cubicBezTo>
                    <a:pt x="5977" y="122"/>
                    <a:pt x="6094" y="122"/>
                    <a:pt x="6211" y="123"/>
                  </a:cubicBezTo>
                  <a:cubicBezTo>
                    <a:pt x="7430" y="129"/>
                    <a:pt x="8650" y="140"/>
                    <a:pt x="9868" y="148"/>
                  </a:cubicBezTo>
                  <a:cubicBezTo>
                    <a:pt x="11740" y="162"/>
                    <a:pt x="13615" y="194"/>
                    <a:pt x="15489" y="194"/>
                  </a:cubicBezTo>
                  <a:cubicBezTo>
                    <a:pt x="16060" y="194"/>
                    <a:pt x="16631" y="191"/>
                    <a:pt x="17201" y="184"/>
                  </a:cubicBezTo>
                  <a:lnTo>
                    <a:pt x="17204" y="184"/>
                  </a:lnTo>
                  <a:cubicBezTo>
                    <a:pt x="17293" y="1210"/>
                    <a:pt x="17290" y="2239"/>
                    <a:pt x="17368" y="3266"/>
                  </a:cubicBezTo>
                  <a:lnTo>
                    <a:pt x="17363" y="3268"/>
                  </a:lnTo>
                  <a:cubicBezTo>
                    <a:pt x="17351" y="3277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8"/>
                  </a:cubicBezTo>
                  <a:cubicBezTo>
                    <a:pt x="16988" y="3336"/>
                    <a:pt x="16843" y="3335"/>
                    <a:pt x="16699" y="3334"/>
                  </a:cubicBezTo>
                  <a:cubicBezTo>
                    <a:pt x="16688" y="3319"/>
                    <a:pt x="16669" y="3311"/>
                    <a:pt x="16650" y="3311"/>
                  </a:cubicBezTo>
                  <a:cubicBezTo>
                    <a:pt x="16630" y="3311"/>
                    <a:pt x="16610" y="3319"/>
                    <a:pt x="16597" y="3333"/>
                  </a:cubicBezTo>
                  <a:cubicBezTo>
                    <a:pt x="14907" y="3316"/>
                    <a:pt x="13217" y="3306"/>
                    <a:pt x="11527" y="3306"/>
                  </a:cubicBezTo>
                  <a:cubicBezTo>
                    <a:pt x="10981" y="3306"/>
                    <a:pt x="10436" y="3307"/>
                    <a:pt x="9890" y="3309"/>
                  </a:cubicBezTo>
                  <a:cubicBezTo>
                    <a:pt x="9622" y="3310"/>
                    <a:pt x="9354" y="3311"/>
                    <a:pt x="9085" y="3311"/>
                  </a:cubicBezTo>
                  <a:cubicBezTo>
                    <a:pt x="8417" y="3311"/>
                    <a:pt x="7748" y="3308"/>
                    <a:pt x="7079" y="3308"/>
                  </a:cubicBezTo>
                  <a:cubicBezTo>
                    <a:pt x="5605" y="3308"/>
                    <a:pt x="4130" y="3320"/>
                    <a:pt x="2659" y="3394"/>
                  </a:cubicBezTo>
                  <a:cubicBezTo>
                    <a:pt x="2871" y="2344"/>
                    <a:pt x="2787" y="1169"/>
                    <a:pt x="2665" y="112"/>
                  </a:cubicBezTo>
                  <a:cubicBezTo>
                    <a:pt x="2665" y="105"/>
                    <a:pt x="2662" y="98"/>
                    <a:pt x="2659" y="92"/>
                  </a:cubicBezTo>
                  <a:close/>
                  <a:moveTo>
                    <a:pt x="17194" y="3415"/>
                  </a:moveTo>
                  <a:cubicBezTo>
                    <a:pt x="17031" y="3562"/>
                    <a:pt x="16877" y="3723"/>
                    <a:pt x="16733" y="3886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0"/>
                  </a:cubicBezTo>
                  <a:cubicBezTo>
                    <a:pt x="17182" y="3420"/>
                    <a:pt x="17188" y="3418"/>
                    <a:pt x="17194" y="3415"/>
                  </a:cubicBezTo>
                  <a:close/>
                  <a:moveTo>
                    <a:pt x="2721" y="3495"/>
                  </a:moveTo>
                  <a:lnTo>
                    <a:pt x="2721" y="3495"/>
                  </a:lnTo>
                  <a:cubicBezTo>
                    <a:pt x="2975" y="3497"/>
                    <a:pt x="3228" y="3497"/>
                    <a:pt x="3482" y="3497"/>
                  </a:cubicBezTo>
                  <a:cubicBezTo>
                    <a:pt x="3468" y="3669"/>
                    <a:pt x="3474" y="3842"/>
                    <a:pt x="3494" y="4013"/>
                  </a:cubicBezTo>
                  <a:cubicBezTo>
                    <a:pt x="3233" y="3846"/>
                    <a:pt x="2979" y="3668"/>
                    <a:pt x="2721" y="3495"/>
                  </a:cubicBezTo>
                  <a:close/>
                  <a:moveTo>
                    <a:pt x="3773" y="0"/>
                  </a:moveTo>
                  <a:cubicBezTo>
                    <a:pt x="3374" y="0"/>
                    <a:pt x="2976" y="6"/>
                    <a:pt x="2580" y="24"/>
                  </a:cubicBezTo>
                  <a:cubicBezTo>
                    <a:pt x="2563" y="25"/>
                    <a:pt x="2553" y="36"/>
                    <a:pt x="2550" y="48"/>
                  </a:cubicBezTo>
                  <a:cubicBezTo>
                    <a:pt x="2528" y="59"/>
                    <a:pt x="2513" y="79"/>
                    <a:pt x="2516" y="111"/>
                  </a:cubicBezTo>
                  <a:cubicBezTo>
                    <a:pt x="2537" y="347"/>
                    <a:pt x="2556" y="584"/>
                    <a:pt x="2572" y="819"/>
                  </a:cubicBezTo>
                  <a:cubicBezTo>
                    <a:pt x="2592" y="1131"/>
                    <a:pt x="2605" y="1442"/>
                    <a:pt x="2607" y="1755"/>
                  </a:cubicBezTo>
                  <a:cubicBezTo>
                    <a:pt x="2611" y="2303"/>
                    <a:pt x="2553" y="2852"/>
                    <a:pt x="2566" y="3399"/>
                  </a:cubicBezTo>
                  <a:cubicBezTo>
                    <a:pt x="2566" y="3404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4"/>
                    <a:pt x="2564" y="3498"/>
                    <a:pt x="2576" y="3509"/>
                  </a:cubicBezTo>
                  <a:cubicBezTo>
                    <a:pt x="2803" y="3712"/>
                    <a:pt x="3051" y="3882"/>
                    <a:pt x="3310" y="4037"/>
                  </a:cubicBezTo>
                  <a:cubicBezTo>
                    <a:pt x="2260" y="4043"/>
                    <a:pt x="1207" y="4034"/>
                    <a:pt x="158" y="4081"/>
                  </a:cubicBezTo>
                  <a:cubicBezTo>
                    <a:pt x="650" y="3627"/>
                    <a:pt x="1136" y="3146"/>
                    <a:pt x="1594" y="2658"/>
                  </a:cubicBezTo>
                  <a:cubicBezTo>
                    <a:pt x="1619" y="2631"/>
                    <a:pt x="1616" y="2601"/>
                    <a:pt x="1602" y="2579"/>
                  </a:cubicBezTo>
                  <a:cubicBezTo>
                    <a:pt x="1610" y="2559"/>
                    <a:pt x="1610" y="2536"/>
                    <a:pt x="1593" y="2516"/>
                  </a:cubicBezTo>
                  <a:cubicBezTo>
                    <a:pt x="1146" y="1980"/>
                    <a:pt x="716" y="1432"/>
                    <a:pt x="374" y="822"/>
                  </a:cubicBezTo>
                  <a:lnTo>
                    <a:pt x="374" y="822"/>
                  </a:lnTo>
                  <a:cubicBezTo>
                    <a:pt x="887" y="857"/>
                    <a:pt x="1416" y="889"/>
                    <a:pt x="1937" y="889"/>
                  </a:cubicBezTo>
                  <a:cubicBezTo>
                    <a:pt x="2125" y="889"/>
                    <a:pt x="2313" y="884"/>
                    <a:pt x="2498" y="875"/>
                  </a:cubicBezTo>
                  <a:cubicBezTo>
                    <a:pt x="2536" y="873"/>
                    <a:pt x="2553" y="847"/>
                    <a:pt x="2553" y="820"/>
                  </a:cubicBezTo>
                  <a:cubicBezTo>
                    <a:pt x="2553" y="793"/>
                    <a:pt x="2535" y="766"/>
                    <a:pt x="2498" y="762"/>
                  </a:cubicBezTo>
                  <a:cubicBezTo>
                    <a:pt x="2059" y="717"/>
                    <a:pt x="1605" y="704"/>
                    <a:pt x="1154" y="704"/>
                  </a:cubicBezTo>
                  <a:cubicBezTo>
                    <a:pt x="878" y="704"/>
                    <a:pt x="603" y="709"/>
                    <a:pt x="333" y="715"/>
                  </a:cubicBezTo>
                  <a:cubicBezTo>
                    <a:pt x="320" y="715"/>
                    <a:pt x="311" y="719"/>
                    <a:pt x="301" y="725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10"/>
                  </a:cubicBezTo>
                  <a:cubicBezTo>
                    <a:pt x="582" y="1447"/>
                    <a:pt x="973" y="2057"/>
                    <a:pt x="1487" y="2575"/>
                  </a:cubicBezTo>
                  <a:cubicBezTo>
                    <a:pt x="989" y="3022"/>
                    <a:pt x="505" y="3513"/>
                    <a:pt x="67" y="4018"/>
                  </a:cubicBezTo>
                  <a:cubicBezTo>
                    <a:pt x="47" y="4040"/>
                    <a:pt x="50" y="4066"/>
                    <a:pt x="63" y="4085"/>
                  </a:cubicBezTo>
                  <a:cubicBezTo>
                    <a:pt x="1" y="4091"/>
                    <a:pt x="1" y="4184"/>
                    <a:pt x="66" y="4185"/>
                  </a:cubicBezTo>
                  <a:cubicBezTo>
                    <a:pt x="382" y="4194"/>
                    <a:pt x="697" y="4197"/>
                    <a:pt x="1013" y="4197"/>
                  </a:cubicBezTo>
                  <a:cubicBezTo>
                    <a:pt x="1847" y="4197"/>
                    <a:pt x="2682" y="4174"/>
                    <a:pt x="3514" y="4165"/>
                  </a:cubicBezTo>
                  <a:cubicBezTo>
                    <a:pt x="3556" y="4164"/>
                    <a:pt x="3576" y="4130"/>
                    <a:pt x="3575" y="4098"/>
                  </a:cubicBezTo>
                  <a:cubicBezTo>
                    <a:pt x="3598" y="4092"/>
                    <a:pt x="3616" y="4075"/>
                    <a:pt x="3614" y="4044"/>
                  </a:cubicBezTo>
                  <a:cubicBezTo>
                    <a:pt x="3601" y="3862"/>
                    <a:pt x="3600" y="3680"/>
                    <a:pt x="3601" y="3497"/>
                  </a:cubicBezTo>
                  <a:cubicBezTo>
                    <a:pt x="5697" y="3493"/>
                    <a:pt x="7794" y="3412"/>
                    <a:pt x="9890" y="3401"/>
                  </a:cubicBezTo>
                  <a:cubicBezTo>
                    <a:pt x="10703" y="3397"/>
                    <a:pt x="11516" y="3395"/>
                    <a:pt x="12329" y="3395"/>
                  </a:cubicBezTo>
                  <a:cubicBezTo>
                    <a:pt x="13748" y="3395"/>
                    <a:pt x="15167" y="3402"/>
                    <a:pt x="16586" y="3415"/>
                  </a:cubicBezTo>
                  <a:cubicBezTo>
                    <a:pt x="16600" y="3637"/>
                    <a:pt x="16604" y="3855"/>
                    <a:pt x="16603" y="4079"/>
                  </a:cubicBezTo>
                  <a:cubicBezTo>
                    <a:pt x="16562" y="4092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26" y="4141"/>
                    <a:pt x="18037" y="4114"/>
                    <a:pt x="18749" y="4114"/>
                  </a:cubicBezTo>
                  <a:cubicBezTo>
                    <a:pt x="18946" y="4114"/>
                    <a:pt x="19143" y="4116"/>
                    <a:pt x="19341" y="4121"/>
                  </a:cubicBezTo>
                  <a:cubicBezTo>
                    <a:pt x="19373" y="4121"/>
                    <a:pt x="19391" y="4100"/>
                    <a:pt x="19396" y="4076"/>
                  </a:cubicBezTo>
                  <a:cubicBezTo>
                    <a:pt x="19397" y="4077"/>
                    <a:pt x="19398" y="4077"/>
                    <a:pt x="19399" y="4077"/>
                  </a:cubicBezTo>
                  <a:cubicBezTo>
                    <a:pt x="19428" y="4077"/>
                    <a:pt x="19456" y="4043"/>
                    <a:pt x="19437" y="4012"/>
                  </a:cubicBezTo>
                  <a:cubicBezTo>
                    <a:pt x="19103" y="3446"/>
                    <a:pt x="18737" y="2909"/>
                    <a:pt x="18260" y="2449"/>
                  </a:cubicBezTo>
                  <a:cubicBezTo>
                    <a:pt x="18254" y="2443"/>
                    <a:pt x="18247" y="2440"/>
                    <a:pt x="18240" y="2437"/>
                  </a:cubicBezTo>
                  <a:lnTo>
                    <a:pt x="18198" y="2434"/>
                  </a:lnTo>
                  <a:cubicBezTo>
                    <a:pt x="18156" y="2447"/>
                    <a:pt x="18129" y="2502"/>
                    <a:pt x="18167" y="2543"/>
                  </a:cubicBezTo>
                  <a:cubicBezTo>
                    <a:pt x="18416" y="2811"/>
                    <a:pt x="18655" y="3081"/>
                    <a:pt x="18872" y="3377"/>
                  </a:cubicBezTo>
                  <a:cubicBezTo>
                    <a:pt x="19024" y="3583"/>
                    <a:pt x="19156" y="3805"/>
                    <a:pt x="19321" y="4002"/>
                  </a:cubicBezTo>
                  <a:cubicBezTo>
                    <a:pt x="18993" y="3988"/>
                    <a:pt x="18664" y="3979"/>
                    <a:pt x="18335" y="3979"/>
                  </a:cubicBezTo>
                  <a:cubicBezTo>
                    <a:pt x="17819" y="3979"/>
                    <a:pt x="17302" y="4000"/>
                    <a:pt x="16791" y="4055"/>
                  </a:cubicBezTo>
                  <a:cubicBezTo>
                    <a:pt x="17025" y="3834"/>
                    <a:pt x="17254" y="3586"/>
                    <a:pt x="17443" y="3330"/>
                  </a:cubicBezTo>
                  <a:cubicBezTo>
                    <a:pt x="17454" y="3315"/>
                    <a:pt x="17454" y="3300"/>
                    <a:pt x="17449" y="3287"/>
                  </a:cubicBezTo>
                  <a:cubicBezTo>
                    <a:pt x="17503" y="2464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19"/>
                    <a:pt x="18023" y="825"/>
                    <a:pt x="18340" y="829"/>
                  </a:cubicBezTo>
                  <a:cubicBezTo>
                    <a:pt x="18490" y="830"/>
                    <a:pt x="18651" y="843"/>
                    <a:pt x="18810" y="843"/>
                  </a:cubicBezTo>
                  <a:cubicBezTo>
                    <a:pt x="18997" y="843"/>
                    <a:pt x="19181" y="825"/>
                    <a:pt x="19340" y="751"/>
                  </a:cubicBezTo>
                  <a:lnTo>
                    <a:pt x="19356" y="685"/>
                  </a:lnTo>
                  <a:cubicBezTo>
                    <a:pt x="19265" y="662"/>
                    <a:pt x="19164" y="655"/>
                    <a:pt x="19059" y="655"/>
                  </a:cubicBezTo>
                  <a:cubicBezTo>
                    <a:pt x="18865" y="655"/>
                    <a:pt x="18660" y="680"/>
                    <a:pt x="18495" y="680"/>
                  </a:cubicBezTo>
                  <a:cubicBezTo>
                    <a:pt x="18123" y="680"/>
                    <a:pt x="17753" y="682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2"/>
                    <a:pt x="17265" y="72"/>
                  </a:cubicBezTo>
                  <a:cubicBezTo>
                    <a:pt x="17249" y="72"/>
                    <a:pt x="17233" y="77"/>
                    <a:pt x="17222" y="87"/>
                  </a:cubicBezTo>
                  <a:cubicBezTo>
                    <a:pt x="17215" y="85"/>
                    <a:pt x="17209" y="83"/>
                    <a:pt x="17202" y="83"/>
                  </a:cubicBezTo>
                  <a:cubicBezTo>
                    <a:pt x="14759" y="28"/>
                    <a:pt x="12312" y="49"/>
                    <a:pt x="9868" y="40"/>
                  </a:cubicBezTo>
                  <a:cubicBezTo>
                    <a:pt x="8650" y="37"/>
                    <a:pt x="7431" y="34"/>
                    <a:pt x="6211" y="29"/>
                  </a:cubicBezTo>
                  <a:cubicBezTo>
                    <a:pt x="5402" y="26"/>
                    <a:pt x="4586" y="0"/>
                    <a:pt x="37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9" name="Google Shape;949;p38">
            <a:hlinkClick r:id="rId3" action="ppaction://hlinksldjump"/>
          </p:cNvPr>
          <p:cNvSpPr txBox="1">
            <a:spLocks noGrp="1"/>
          </p:cNvSpPr>
          <p:nvPr>
            <p:ph type="title" idx="5"/>
          </p:nvPr>
        </p:nvSpPr>
        <p:spPr>
          <a:xfrm>
            <a:off x="800269" y="3344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/>
              <a:t>¿Que haces para cuidar tu salud fisica?</a:t>
            </a:r>
            <a:endParaRPr sz="1200" dirty="0"/>
          </a:p>
        </p:txBody>
      </p:sp>
      <p:sp>
        <p:nvSpPr>
          <p:cNvPr id="950" name="Google Shape;950;p38"/>
          <p:cNvSpPr txBox="1">
            <a:spLocks noGrp="1"/>
          </p:cNvSpPr>
          <p:nvPr>
            <p:ph type="subTitle" idx="6"/>
          </p:nvPr>
        </p:nvSpPr>
        <p:spPr>
          <a:xfrm>
            <a:off x="196068" y="4176545"/>
            <a:ext cx="3039123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Seguir una dieta saludable, vacunarse, mantenerse fisicamente activo, a diario y cada uno a su manera.</a:t>
            </a:r>
            <a:endParaRPr dirty="0"/>
          </a:p>
        </p:txBody>
      </p:sp>
      <p:sp>
        <p:nvSpPr>
          <p:cNvPr id="951" name="Google Shape;951;p38"/>
          <p:cNvSpPr txBox="1">
            <a:spLocks noGrp="1"/>
          </p:cNvSpPr>
          <p:nvPr>
            <p:ph type="title"/>
          </p:nvPr>
        </p:nvSpPr>
        <p:spPr>
          <a:xfrm>
            <a:off x="2288175" y="673625"/>
            <a:ext cx="456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Salud física y mental</a:t>
            </a:r>
            <a:endParaRPr dirty="0"/>
          </a:p>
        </p:txBody>
      </p:sp>
      <p:sp>
        <p:nvSpPr>
          <p:cNvPr id="952" name="Google Shape;952;p38">
            <a:hlinkClick r:id="rId4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800269" y="19114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¿Como te sientes fisicamente y mentalemnte? </a:t>
            </a:r>
            <a:endParaRPr sz="1400" dirty="0"/>
          </a:p>
        </p:txBody>
      </p:sp>
      <p:sp>
        <p:nvSpPr>
          <p:cNvPr id="953" name="Google Shape;953;p38"/>
          <p:cNvSpPr txBox="1">
            <a:spLocks noGrp="1"/>
          </p:cNvSpPr>
          <p:nvPr>
            <p:ph type="subTitle" idx="1"/>
          </p:nvPr>
        </p:nvSpPr>
        <p:spPr>
          <a:xfrm>
            <a:off x="704869" y="2650375"/>
            <a:ext cx="2496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Físicamente me siento mal, y mentalmente me siento un poco bien. </a:t>
            </a:r>
            <a:endParaRPr dirty="0"/>
          </a:p>
        </p:txBody>
      </p:sp>
      <p:sp>
        <p:nvSpPr>
          <p:cNvPr id="954" name="Google Shape;954;p38">
            <a:hlinkClick r:id="rId5" action="ppaction://hlinksldjump"/>
          </p:cNvPr>
          <p:cNvSpPr txBox="1">
            <a:spLocks noGrp="1"/>
          </p:cNvSpPr>
          <p:nvPr>
            <p:ph type="title" idx="3"/>
          </p:nvPr>
        </p:nvSpPr>
        <p:spPr>
          <a:xfrm>
            <a:off x="3419624" y="1911450"/>
            <a:ext cx="2305500" cy="5277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/>
              <a:t>¿Que  haces para cuidar tu salud mental?</a:t>
            </a:r>
            <a:endParaRPr sz="1200" dirty="0"/>
          </a:p>
        </p:txBody>
      </p:sp>
      <p:sp>
        <p:nvSpPr>
          <p:cNvPr id="955" name="Google Shape;955;p38"/>
          <p:cNvSpPr txBox="1">
            <a:spLocks noGrp="1"/>
          </p:cNvSpPr>
          <p:nvPr>
            <p:ph type="subTitle" idx="4"/>
          </p:nvPr>
        </p:nvSpPr>
        <p:spPr>
          <a:xfrm>
            <a:off x="3324974" y="2650375"/>
            <a:ext cx="249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Mantener una actitud positiva, practicar la gratitud. </a:t>
            </a:r>
            <a:endParaRPr dirty="0"/>
          </a:p>
        </p:txBody>
      </p:sp>
      <p:sp>
        <p:nvSpPr>
          <p:cNvPr id="956" name="Google Shape;956;p38">
            <a:hlinkClick r:id="rId6" action="ppaction://hlinksldjump"/>
          </p:cNvPr>
          <p:cNvSpPr txBox="1">
            <a:spLocks noGrp="1"/>
          </p:cNvSpPr>
          <p:nvPr>
            <p:ph type="title" idx="7"/>
          </p:nvPr>
        </p:nvSpPr>
        <p:spPr>
          <a:xfrm>
            <a:off x="3419624" y="3344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400" dirty="0"/>
              <a:t>¿Realizar algún deporte o ejercicio?</a:t>
            </a:r>
            <a:endParaRPr sz="1400" dirty="0"/>
          </a:p>
        </p:txBody>
      </p:sp>
      <p:sp>
        <p:nvSpPr>
          <p:cNvPr id="957" name="Google Shape;957;p38"/>
          <p:cNvSpPr txBox="1">
            <a:spLocks noGrp="1"/>
          </p:cNvSpPr>
          <p:nvPr>
            <p:ph type="subTitle" idx="8"/>
          </p:nvPr>
        </p:nvSpPr>
        <p:spPr>
          <a:xfrm>
            <a:off x="3324749" y="4083775"/>
            <a:ext cx="249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Si realizo un poco de deporte practico futbol, y boxeo. </a:t>
            </a:r>
            <a:endParaRPr dirty="0"/>
          </a:p>
        </p:txBody>
      </p:sp>
      <p:sp>
        <p:nvSpPr>
          <p:cNvPr id="958" name="Google Shape;958;p38">
            <a:hlinkClick r:id="rId7" action="ppaction://hlinksldjump"/>
          </p:cNvPr>
          <p:cNvSpPr txBox="1">
            <a:spLocks noGrp="1"/>
          </p:cNvSpPr>
          <p:nvPr>
            <p:ph type="title" idx="9"/>
          </p:nvPr>
        </p:nvSpPr>
        <p:spPr>
          <a:xfrm>
            <a:off x="6038978" y="19114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/>
              <a:t>Atencion Psicologica </a:t>
            </a:r>
            <a:endParaRPr sz="1400" dirty="0"/>
          </a:p>
        </p:txBody>
      </p:sp>
      <p:sp>
        <p:nvSpPr>
          <p:cNvPr id="959" name="Google Shape;959;p38"/>
          <p:cNvSpPr txBox="1">
            <a:spLocks noGrp="1"/>
          </p:cNvSpPr>
          <p:nvPr>
            <p:ph type="subTitle" idx="13"/>
          </p:nvPr>
        </p:nvSpPr>
        <p:spPr>
          <a:xfrm>
            <a:off x="5944778" y="2650375"/>
            <a:ext cx="2493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Casi no tengo mucha atencion psicologica. </a:t>
            </a:r>
            <a:endParaRPr dirty="0"/>
          </a:p>
        </p:txBody>
      </p:sp>
      <p:sp>
        <p:nvSpPr>
          <p:cNvPr id="960" name="Google Shape;960;p38">
            <a:hlinkClick r:id="" action="ppaction://noaction"/>
          </p:cNvPr>
          <p:cNvSpPr txBox="1">
            <a:spLocks noGrp="1"/>
          </p:cNvSpPr>
          <p:nvPr>
            <p:ph type="title" idx="14"/>
          </p:nvPr>
        </p:nvSpPr>
        <p:spPr>
          <a:xfrm>
            <a:off x="6038978" y="3344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/>
              <a:t>¿Con que regularidad realizas deportes?</a:t>
            </a:r>
            <a:endParaRPr sz="1400" dirty="0"/>
          </a:p>
        </p:txBody>
      </p:sp>
      <p:sp>
        <p:nvSpPr>
          <p:cNvPr id="961" name="Google Shape;961;p38"/>
          <p:cNvSpPr txBox="1">
            <a:spLocks noGrp="1"/>
          </p:cNvSpPr>
          <p:nvPr>
            <p:ph type="subTitle" idx="15"/>
          </p:nvPr>
        </p:nvSpPr>
        <p:spPr>
          <a:xfrm>
            <a:off x="5944328" y="4083775"/>
            <a:ext cx="2494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Lo realizo cuando no estoy muy ocupada o estresada. 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38"/>
          <p:cNvSpPr/>
          <p:nvPr/>
        </p:nvSpPr>
        <p:spPr>
          <a:xfrm rot="10709925" flipH="1">
            <a:off x="5565201" y="1828282"/>
            <a:ext cx="2470932" cy="735361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9" name="Google Shape;939;p38"/>
          <p:cNvSpPr/>
          <p:nvPr/>
        </p:nvSpPr>
        <p:spPr>
          <a:xfrm rot="60166">
            <a:off x="728452" y="1808425"/>
            <a:ext cx="2470709" cy="735407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941" name="Google Shape;941;p38"/>
          <p:cNvGrpSpPr/>
          <p:nvPr/>
        </p:nvGrpSpPr>
        <p:grpSpPr>
          <a:xfrm>
            <a:off x="1715630" y="672140"/>
            <a:ext cx="5713283" cy="735427"/>
            <a:chOff x="7728915" y="2370420"/>
            <a:chExt cx="1034472" cy="222546"/>
          </a:xfrm>
        </p:grpSpPr>
        <p:sp>
          <p:nvSpPr>
            <p:cNvPr id="942" name="Google Shape;942;p38"/>
            <p:cNvSpPr/>
            <p:nvPr/>
          </p:nvSpPr>
          <p:spPr>
            <a:xfrm>
              <a:off x="7737238" y="2413890"/>
              <a:ext cx="167201" cy="172874"/>
            </a:xfrm>
            <a:custGeom>
              <a:avLst/>
              <a:gdLst/>
              <a:ahLst/>
              <a:cxnLst/>
              <a:rect l="l" t="t" r="r" b="b"/>
              <a:pathLst>
                <a:path w="3154" h="3261" extrusionOk="0">
                  <a:moveTo>
                    <a:pt x="2396" y="0"/>
                  </a:moveTo>
                  <a:cubicBezTo>
                    <a:pt x="2396" y="27"/>
                    <a:pt x="2379" y="54"/>
                    <a:pt x="2341" y="55"/>
                  </a:cubicBezTo>
                  <a:cubicBezTo>
                    <a:pt x="2153" y="65"/>
                    <a:pt x="1962" y="69"/>
                    <a:pt x="1769" y="69"/>
                  </a:cubicBezTo>
                  <a:cubicBezTo>
                    <a:pt x="1251" y="69"/>
                    <a:pt x="725" y="38"/>
                    <a:pt x="217" y="3"/>
                  </a:cubicBezTo>
                  <a:lnTo>
                    <a:pt x="217" y="3"/>
                  </a:lnTo>
                  <a:cubicBezTo>
                    <a:pt x="557" y="612"/>
                    <a:pt x="989" y="1160"/>
                    <a:pt x="1436" y="1696"/>
                  </a:cubicBezTo>
                  <a:cubicBezTo>
                    <a:pt x="1452" y="1716"/>
                    <a:pt x="1453" y="1739"/>
                    <a:pt x="1445" y="1759"/>
                  </a:cubicBezTo>
                  <a:cubicBezTo>
                    <a:pt x="1459" y="1781"/>
                    <a:pt x="1461" y="1812"/>
                    <a:pt x="1437" y="1838"/>
                  </a:cubicBezTo>
                  <a:cubicBezTo>
                    <a:pt x="978" y="2326"/>
                    <a:pt x="493" y="2807"/>
                    <a:pt x="1" y="3261"/>
                  </a:cubicBezTo>
                  <a:cubicBezTo>
                    <a:pt x="1049" y="3215"/>
                    <a:pt x="2102" y="3223"/>
                    <a:pt x="3153" y="3218"/>
                  </a:cubicBezTo>
                  <a:cubicBezTo>
                    <a:pt x="2894" y="3063"/>
                    <a:pt x="2646" y="2892"/>
                    <a:pt x="2419" y="2690"/>
                  </a:cubicBezTo>
                  <a:cubicBezTo>
                    <a:pt x="2407" y="2678"/>
                    <a:pt x="2405" y="2665"/>
                    <a:pt x="2407" y="2651"/>
                  </a:cubicBezTo>
                  <a:cubicBezTo>
                    <a:pt x="2397" y="2633"/>
                    <a:pt x="2398" y="2610"/>
                    <a:pt x="2412" y="2594"/>
                  </a:cubicBezTo>
                  <a:cubicBezTo>
                    <a:pt x="2411" y="2589"/>
                    <a:pt x="2409" y="2584"/>
                    <a:pt x="2409" y="2580"/>
                  </a:cubicBezTo>
                  <a:cubicBezTo>
                    <a:pt x="2396" y="2032"/>
                    <a:pt x="2454" y="1483"/>
                    <a:pt x="2449" y="935"/>
                  </a:cubicBezTo>
                  <a:cubicBezTo>
                    <a:pt x="2448" y="622"/>
                    <a:pt x="2435" y="311"/>
                    <a:pt x="24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8"/>
            <p:cNvSpPr/>
            <p:nvPr/>
          </p:nvSpPr>
          <p:spPr>
            <a:xfrm>
              <a:off x="8619035" y="2410179"/>
              <a:ext cx="135129" cy="175312"/>
            </a:xfrm>
            <a:custGeom>
              <a:avLst/>
              <a:gdLst/>
              <a:ahLst/>
              <a:cxnLst/>
              <a:rect l="l" t="t" r="r" b="b"/>
              <a:pathLst>
                <a:path w="2549" h="3307" extrusionOk="0">
                  <a:moveTo>
                    <a:pt x="2549" y="1"/>
                  </a:moveTo>
                  <a:cubicBezTo>
                    <a:pt x="2390" y="76"/>
                    <a:pt x="2205" y="93"/>
                    <a:pt x="2017" y="93"/>
                  </a:cubicBezTo>
                  <a:cubicBezTo>
                    <a:pt x="1859" y="93"/>
                    <a:pt x="1699" y="81"/>
                    <a:pt x="1549" y="79"/>
                  </a:cubicBezTo>
                  <a:cubicBezTo>
                    <a:pt x="1232" y="75"/>
                    <a:pt x="915" y="70"/>
                    <a:pt x="599" y="49"/>
                  </a:cubicBezTo>
                  <a:lnTo>
                    <a:pt x="599" y="49"/>
                  </a:lnTo>
                  <a:cubicBezTo>
                    <a:pt x="661" y="877"/>
                    <a:pt x="712" y="1715"/>
                    <a:pt x="657" y="2538"/>
                  </a:cubicBezTo>
                  <a:cubicBezTo>
                    <a:pt x="663" y="2551"/>
                    <a:pt x="663" y="2565"/>
                    <a:pt x="652" y="2581"/>
                  </a:cubicBezTo>
                  <a:cubicBezTo>
                    <a:pt x="462" y="2837"/>
                    <a:pt x="234" y="3084"/>
                    <a:pt x="0" y="3306"/>
                  </a:cubicBezTo>
                  <a:cubicBezTo>
                    <a:pt x="511" y="3251"/>
                    <a:pt x="1028" y="3230"/>
                    <a:pt x="1544" y="3230"/>
                  </a:cubicBezTo>
                  <a:cubicBezTo>
                    <a:pt x="1873" y="3230"/>
                    <a:pt x="2202" y="3239"/>
                    <a:pt x="2530" y="3253"/>
                  </a:cubicBezTo>
                  <a:cubicBezTo>
                    <a:pt x="2365" y="3056"/>
                    <a:pt x="2233" y="2834"/>
                    <a:pt x="2080" y="2627"/>
                  </a:cubicBezTo>
                  <a:cubicBezTo>
                    <a:pt x="1864" y="2332"/>
                    <a:pt x="1625" y="2062"/>
                    <a:pt x="1376" y="1795"/>
                  </a:cubicBezTo>
                  <a:cubicBezTo>
                    <a:pt x="1336" y="1752"/>
                    <a:pt x="1365" y="1698"/>
                    <a:pt x="1407" y="1686"/>
                  </a:cubicBezTo>
                  <a:cubicBezTo>
                    <a:pt x="1379" y="1671"/>
                    <a:pt x="1363" y="1632"/>
                    <a:pt x="1391" y="1599"/>
                  </a:cubicBezTo>
                  <a:cubicBezTo>
                    <a:pt x="1796" y="1113"/>
                    <a:pt x="2189" y="627"/>
                    <a:pt x="2534" y="94"/>
                  </a:cubicBezTo>
                  <a:cubicBezTo>
                    <a:pt x="2511" y="65"/>
                    <a:pt x="2507" y="21"/>
                    <a:pt x="25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8"/>
            <p:cNvSpPr/>
            <p:nvPr/>
          </p:nvSpPr>
          <p:spPr>
            <a:xfrm>
              <a:off x="7869820" y="2375244"/>
              <a:ext cx="779814" cy="175100"/>
            </a:xfrm>
            <a:custGeom>
              <a:avLst/>
              <a:gdLst/>
              <a:ahLst/>
              <a:cxnLst/>
              <a:rect l="l" t="t" r="r" b="b"/>
              <a:pathLst>
                <a:path w="14710" h="330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7"/>
                    <a:pt x="7" y="14"/>
                    <a:pt x="7" y="21"/>
                  </a:cubicBezTo>
                  <a:cubicBezTo>
                    <a:pt x="129" y="1078"/>
                    <a:pt x="213" y="2253"/>
                    <a:pt x="1" y="3303"/>
                  </a:cubicBezTo>
                  <a:cubicBezTo>
                    <a:pt x="1471" y="3229"/>
                    <a:pt x="2946" y="3217"/>
                    <a:pt x="4421" y="3217"/>
                  </a:cubicBezTo>
                  <a:cubicBezTo>
                    <a:pt x="5090" y="3217"/>
                    <a:pt x="5759" y="3220"/>
                    <a:pt x="6427" y="3220"/>
                  </a:cubicBezTo>
                  <a:cubicBezTo>
                    <a:pt x="6695" y="3220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5"/>
                    <a:pt x="13939" y="3242"/>
                  </a:cubicBezTo>
                  <a:cubicBezTo>
                    <a:pt x="13952" y="3228"/>
                    <a:pt x="13972" y="3220"/>
                    <a:pt x="13992" y="3220"/>
                  </a:cubicBezTo>
                  <a:cubicBezTo>
                    <a:pt x="14011" y="3220"/>
                    <a:pt x="14031" y="3228"/>
                    <a:pt x="14042" y="3243"/>
                  </a:cubicBezTo>
                  <a:cubicBezTo>
                    <a:pt x="14185" y="3244"/>
                    <a:pt x="14330" y="3245"/>
                    <a:pt x="14474" y="3247"/>
                  </a:cubicBezTo>
                  <a:cubicBezTo>
                    <a:pt x="14477" y="3228"/>
                    <a:pt x="14492" y="3211"/>
                    <a:pt x="14518" y="3210"/>
                  </a:cubicBezTo>
                  <a:cubicBezTo>
                    <a:pt x="14559" y="3209"/>
                    <a:pt x="14601" y="3207"/>
                    <a:pt x="14642" y="3207"/>
                  </a:cubicBezTo>
                  <a:lnTo>
                    <a:pt x="14670" y="3207"/>
                  </a:lnTo>
                  <a:cubicBezTo>
                    <a:pt x="14682" y="3197"/>
                    <a:pt x="14693" y="3186"/>
                    <a:pt x="14705" y="3177"/>
                  </a:cubicBezTo>
                  <a:lnTo>
                    <a:pt x="14710" y="3175"/>
                  </a:lnTo>
                  <a:cubicBezTo>
                    <a:pt x="14632" y="2149"/>
                    <a:pt x="14635" y="1119"/>
                    <a:pt x="14546" y="93"/>
                  </a:cubicBezTo>
                  <a:lnTo>
                    <a:pt x="14543" y="93"/>
                  </a:lnTo>
                  <a:cubicBezTo>
                    <a:pt x="13973" y="100"/>
                    <a:pt x="13402" y="103"/>
                    <a:pt x="12831" y="103"/>
                  </a:cubicBezTo>
                  <a:cubicBezTo>
                    <a:pt x="10957" y="103"/>
                    <a:pt x="9082" y="71"/>
                    <a:pt x="7210" y="57"/>
                  </a:cubicBezTo>
                  <a:cubicBezTo>
                    <a:pt x="5992" y="49"/>
                    <a:pt x="4772" y="38"/>
                    <a:pt x="3553" y="32"/>
                  </a:cubicBezTo>
                  <a:cubicBezTo>
                    <a:pt x="3436" y="31"/>
                    <a:pt x="3319" y="31"/>
                    <a:pt x="3202" y="31"/>
                  </a:cubicBezTo>
                  <a:cubicBezTo>
                    <a:pt x="2695" y="31"/>
                    <a:pt x="2186" y="36"/>
                    <a:pt x="1677" y="36"/>
                  </a:cubicBezTo>
                  <a:cubicBezTo>
                    <a:pt x="1118" y="36"/>
                    <a:pt x="558" y="2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8"/>
            <p:cNvSpPr/>
            <p:nvPr/>
          </p:nvSpPr>
          <p:spPr>
            <a:xfrm>
              <a:off x="8615165" y="2551455"/>
              <a:ext cx="25234" cy="25022"/>
            </a:xfrm>
            <a:custGeom>
              <a:avLst/>
              <a:gdLst/>
              <a:ahLst/>
              <a:cxnLst/>
              <a:rect l="l" t="t" r="r" b="b"/>
              <a:pathLst>
                <a:path w="476" h="472" extrusionOk="0">
                  <a:moveTo>
                    <a:pt x="476" y="0"/>
                  </a:moveTo>
                  <a:cubicBezTo>
                    <a:pt x="470" y="3"/>
                    <a:pt x="464" y="5"/>
                    <a:pt x="458" y="5"/>
                  </a:cubicBezTo>
                  <a:cubicBezTo>
                    <a:pt x="305" y="4"/>
                    <a:pt x="152" y="3"/>
                    <a:pt x="0" y="2"/>
                  </a:cubicBezTo>
                  <a:lnTo>
                    <a:pt x="0" y="2"/>
                  </a:lnTo>
                  <a:cubicBezTo>
                    <a:pt x="24" y="156"/>
                    <a:pt x="29" y="315"/>
                    <a:pt x="15" y="471"/>
                  </a:cubicBezTo>
                  <a:cubicBezTo>
                    <a:pt x="159" y="308"/>
                    <a:pt x="313" y="147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8"/>
            <p:cNvSpPr/>
            <p:nvPr/>
          </p:nvSpPr>
          <p:spPr>
            <a:xfrm>
              <a:off x="7873107" y="2555696"/>
              <a:ext cx="41085" cy="27513"/>
            </a:xfrm>
            <a:custGeom>
              <a:avLst/>
              <a:gdLst/>
              <a:ahLst/>
              <a:cxnLst/>
              <a:rect l="l" t="t" r="r" b="b"/>
              <a:pathLst>
                <a:path w="775" h="519" extrusionOk="0">
                  <a:moveTo>
                    <a:pt x="1" y="0"/>
                  </a:moveTo>
                  <a:cubicBezTo>
                    <a:pt x="259" y="173"/>
                    <a:pt x="513" y="351"/>
                    <a:pt x="774" y="518"/>
                  </a:cubicBezTo>
                  <a:cubicBezTo>
                    <a:pt x="754" y="347"/>
                    <a:pt x="748" y="174"/>
                    <a:pt x="762" y="2"/>
                  </a:cubicBezTo>
                  <a:cubicBezTo>
                    <a:pt x="508" y="2"/>
                    <a:pt x="255" y="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8"/>
            <p:cNvSpPr/>
            <p:nvPr/>
          </p:nvSpPr>
          <p:spPr>
            <a:xfrm>
              <a:off x="8691290" y="2406733"/>
              <a:ext cx="72097" cy="92931"/>
            </a:xfrm>
            <a:custGeom>
              <a:avLst/>
              <a:gdLst/>
              <a:ahLst/>
              <a:cxnLst/>
              <a:rect l="l" t="t" r="r" b="b"/>
              <a:pathLst>
                <a:path w="1360" h="1753" extrusionOk="0">
                  <a:moveTo>
                    <a:pt x="1202" y="1"/>
                  </a:moveTo>
                  <a:lnTo>
                    <a:pt x="1186" y="66"/>
                  </a:lnTo>
                  <a:cubicBezTo>
                    <a:pt x="1144" y="86"/>
                    <a:pt x="1148" y="130"/>
                    <a:pt x="1171" y="159"/>
                  </a:cubicBezTo>
                  <a:cubicBezTo>
                    <a:pt x="826" y="692"/>
                    <a:pt x="433" y="1178"/>
                    <a:pt x="28" y="1664"/>
                  </a:cubicBezTo>
                  <a:cubicBezTo>
                    <a:pt x="0" y="1697"/>
                    <a:pt x="15" y="1736"/>
                    <a:pt x="44" y="1751"/>
                  </a:cubicBezTo>
                  <a:lnTo>
                    <a:pt x="86" y="1753"/>
                  </a:lnTo>
                  <a:cubicBezTo>
                    <a:pt x="92" y="1751"/>
                    <a:pt x="98" y="1746"/>
                    <a:pt x="104" y="1741"/>
                  </a:cubicBezTo>
                  <a:cubicBezTo>
                    <a:pt x="597" y="1303"/>
                    <a:pt x="1003" y="759"/>
                    <a:pt x="1337" y="191"/>
                  </a:cubicBezTo>
                  <a:cubicBezTo>
                    <a:pt x="1359" y="152"/>
                    <a:pt x="1344" y="116"/>
                    <a:pt x="1318" y="96"/>
                  </a:cubicBezTo>
                  <a:cubicBezTo>
                    <a:pt x="1321" y="62"/>
                    <a:pt x="1296" y="30"/>
                    <a:pt x="1264" y="19"/>
                  </a:cubicBezTo>
                  <a:cubicBezTo>
                    <a:pt x="1244" y="11"/>
                    <a:pt x="1223" y="5"/>
                    <a:pt x="1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8"/>
            <p:cNvSpPr/>
            <p:nvPr/>
          </p:nvSpPr>
          <p:spPr>
            <a:xfrm>
              <a:off x="7728915" y="2370420"/>
              <a:ext cx="1031411" cy="222546"/>
            </a:xfrm>
            <a:custGeom>
              <a:avLst/>
              <a:gdLst/>
              <a:ahLst/>
              <a:cxnLst/>
              <a:rect l="l" t="t" r="r" b="b"/>
              <a:pathLst>
                <a:path w="19456" h="4198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6" y="120"/>
                    <a:pt x="3776" y="127"/>
                    <a:pt x="4335" y="127"/>
                  </a:cubicBezTo>
                  <a:cubicBezTo>
                    <a:pt x="4844" y="127"/>
                    <a:pt x="5353" y="122"/>
                    <a:pt x="5860" y="122"/>
                  </a:cubicBezTo>
                  <a:cubicBezTo>
                    <a:pt x="5977" y="122"/>
                    <a:pt x="6094" y="122"/>
                    <a:pt x="6211" y="123"/>
                  </a:cubicBezTo>
                  <a:cubicBezTo>
                    <a:pt x="7430" y="129"/>
                    <a:pt x="8650" y="140"/>
                    <a:pt x="9868" y="148"/>
                  </a:cubicBezTo>
                  <a:cubicBezTo>
                    <a:pt x="11740" y="162"/>
                    <a:pt x="13615" y="194"/>
                    <a:pt x="15489" y="194"/>
                  </a:cubicBezTo>
                  <a:cubicBezTo>
                    <a:pt x="16060" y="194"/>
                    <a:pt x="16631" y="191"/>
                    <a:pt x="17201" y="184"/>
                  </a:cubicBezTo>
                  <a:lnTo>
                    <a:pt x="17204" y="184"/>
                  </a:lnTo>
                  <a:cubicBezTo>
                    <a:pt x="17293" y="1210"/>
                    <a:pt x="17290" y="2239"/>
                    <a:pt x="17368" y="3266"/>
                  </a:cubicBezTo>
                  <a:lnTo>
                    <a:pt x="17363" y="3268"/>
                  </a:lnTo>
                  <a:cubicBezTo>
                    <a:pt x="17351" y="3277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8"/>
                  </a:cubicBezTo>
                  <a:cubicBezTo>
                    <a:pt x="16988" y="3336"/>
                    <a:pt x="16843" y="3335"/>
                    <a:pt x="16699" y="3334"/>
                  </a:cubicBezTo>
                  <a:cubicBezTo>
                    <a:pt x="16688" y="3319"/>
                    <a:pt x="16669" y="3311"/>
                    <a:pt x="16650" y="3311"/>
                  </a:cubicBezTo>
                  <a:cubicBezTo>
                    <a:pt x="16630" y="3311"/>
                    <a:pt x="16610" y="3319"/>
                    <a:pt x="16597" y="3333"/>
                  </a:cubicBezTo>
                  <a:cubicBezTo>
                    <a:pt x="14907" y="3316"/>
                    <a:pt x="13217" y="3306"/>
                    <a:pt x="11527" y="3306"/>
                  </a:cubicBezTo>
                  <a:cubicBezTo>
                    <a:pt x="10981" y="3306"/>
                    <a:pt x="10436" y="3307"/>
                    <a:pt x="9890" y="3309"/>
                  </a:cubicBezTo>
                  <a:cubicBezTo>
                    <a:pt x="9622" y="3310"/>
                    <a:pt x="9354" y="3311"/>
                    <a:pt x="9085" y="3311"/>
                  </a:cubicBezTo>
                  <a:cubicBezTo>
                    <a:pt x="8417" y="3311"/>
                    <a:pt x="7748" y="3308"/>
                    <a:pt x="7079" y="3308"/>
                  </a:cubicBezTo>
                  <a:cubicBezTo>
                    <a:pt x="5605" y="3308"/>
                    <a:pt x="4130" y="3320"/>
                    <a:pt x="2659" y="3394"/>
                  </a:cubicBezTo>
                  <a:cubicBezTo>
                    <a:pt x="2871" y="2344"/>
                    <a:pt x="2787" y="1169"/>
                    <a:pt x="2665" y="112"/>
                  </a:cubicBezTo>
                  <a:cubicBezTo>
                    <a:pt x="2665" y="105"/>
                    <a:pt x="2662" y="98"/>
                    <a:pt x="2659" y="92"/>
                  </a:cubicBezTo>
                  <a:close/>
                  <a:moveTo>
                    <a:pt x="17194" y="3415"/>
                  </a:moveTo>
                  <a:cubicBezTo>
                    <a:pt x="17031" y="3562"/>
                    <a:pt x="16877" y="3723"/>
                    <a:pt x="16733" y="3886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0"/>
                  </a:cubicBezTo>
                  <a:cubicBezTo>
                    <a:pt x="17182" y="3420"/>
                    <a:pt x="17188" y="3418"/>
                    <a:pt x="17194" y="3415"/>
                  </a:cubicBezTo>
                  <a:close/>
                  <a:moveTo>
                    <a:pt x="2721" y="3495"/>
                  </a:moveTo>
                  <a:lnTo>
                    <a:pt x="2721" y="3495"/>
                  </a:lnTo>
                  <a:cubicBezTo>
                    <a:pt x="2975" y="3497"/>
                    <a:pt x="3228" y="3497"/>
                    <a:pt x="3482" y="3497"/>
                  </a:cubicBezTo>
                  <a:cubicBezTo>
                    <a:pt x="3468" y="3669"/>
                    <a:pt x="3474" y="3842"/>
                    <a:pt x="3494" y="4013"/>
                  </a:cubicBezTo>
                  <a:cubicBezTo>
                    <a:pt x="3233" y="3846"/>
                    <a:pt x="2979" y="3668"/>
                    <a:pt x="2721" y="3495"/>
                  </a:cubicBezTo>
                  <a:close/>
                  <a:moveTo>
                    <a:pt x="3773" y="0"/>
                  </a:moveTo>
                  <a:cubicBezTo>
                    <a:pt x="3374" y="0"/>
                    <a:pt x="2976" y="6"/>
                    <a:pt x="2580" y="24"/>
                  </a:cubicBezTo>
                  <a:cubicBezTo>
                    <a:pt x="2563" y="25"/>
                    <a:pt x="2553" y="36"/>
                    <a:pt x="2550" y="48"/>
                  </a:cubicBezTo>
                  <a:cubicBezTo>
                    <a:pt x="2528" y="59"/>
                    <a:pt x="2513" y="79"/>
                    <a:pt x="2516" y="111"/>
                  </a:cubicBezTo>
                  <a:cubicBezTo>
                    <a:pt x="2537" y="347"/>
                    <a:pt x="2556" y="584"/>
                    <a:pt x="2572" y="819"/>
                  </a:cubicBezTo>
                  <a:cubicBezTo>
                    <a:pt x="2592" y="1131"/>
                    <a:pt x="2605" y="1442"/>
                    <a:pt x="2607" y="1755"/>
                  </a:cubicBezTo>
                  <a:cubicBezTo>
                    <a:pt x="2611" y="2303"/>
                    <a:pt x="2553" y="2852"/>
                    <a:pt x="2566" y="3399"/>
                  </a:cubicBezTo>
                  <a:cubicBezTo>
                    <a:pt x="2566" y="3404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4"/>
                    <a:pt x="2564" y="3498"/>
                    <a:pt x="2576" y="3509"/>
                  </a:cubicBezTo>
                  <a:cubicBezTo>
                    <a:pt x="2803" y="3712"/>
                    <a:pt x="3051" y="3882"/>
                    <a:pt x="3310" y="4037"/>
                  </a:cubicBezTo>
                  <a:cubicBezTo>
                    <a:pt x="2260" y="4043"/>
                    <a:pt x="1207" y="4034"/>
                    <a:pt x="158" y="4081"/>
                  </a:cubicBezTo>
                  <a:cubicBezTo>
                    <a:pt x="650" y="3627"/>
                    <a:pt x="1136" y="3146"/>
                    <a:pt x="1594" y="2658"/>
                  </a:cubicBezTo>
                  <a:cubicBezTo>
                    <a:pt x="1619" y="2631"/>
                    <a:pt x="1616" y="2601"/>
                    <a:pt x="1602" y="2579"/>
                  </a:cubicBezTo>
                  <a:cubicBezTo>
                    <a:pt x="1610" y="2559"/>
                    <a:pt x="1610" y="2536"/>
                    <a:pt x="1593" y="2516"/>
                  </a:cubicBezTo>
                  <a:cubicBezTo>
                    <a:pt x="1146" y="1980"/>
                    <a:pt x="716" y="1432"/>
                    <a:pt x="374" y="822"/>
                  </a:cubicBezTo>
                  <a:lnTo>
                    <a:pt x="374" y="822"/>
                  </a:lnTo>
                  <a:cubicBezTo>
                    <a:pt x="887" y="857"/>
                    <a:pt x="1416" y="889"/>
                    <a:pt x="1937" y="889"/>
                  </a:cubicBezTo>
                  <a:cubicBezTo>
                    <a:pt x="2125" y="889"/>
                    <a:pt x="2313" y="884"/>
                    <a:pt x="2498" y="875"/>
                  </a:cubicBezTo>
                  <a:cubicBezTo>
                    <a:pt x="2536" y="873"/>
                    <a:pt x="2553" y="847"/>
                    <a:pt x="2553" y="820"/>
                  </a:cubicBezTo>
                  <a:cubicBezTo>
                    <a:pt x="2553" y="793"/>
                    <a:pt x="2535" y="766"/>
                    <a:pt x="2498" y="762"/>
                  </a:cubicBezTo>
                  <a:cubicBezTo>
                    <a:pt x="2059" y="717"/>
                    <a:pt x="1605" y="704"/>
                    <a:pt x="1154" y="704"/>
                  </a:cubicBezTo>
                  <a:cubicBezTo>
                    <a:pt x="878" y="704"/>
                    <a:pt x="603" y="709"/>
                    <a:pt x="333" y="715"/>
                  </a:cubicBezTo>
                  <a:cubicBezTo>
                    <a:pt x="320" y="715"/>
                    <a:pt x="311" y="719"/>
                    <a:pt x="301" y="725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10"/>
                  </a:cubicBezTo>
                  <a:cubicBezTo>
                    <a:pt x="582" y="1447"/>
                    <a:pt x="973" y="2057"/>
                    <a:pt x="1487" y="2575"/>
                  </a:cubicBezTo>
                  <a:cubicBezTo>
                    <a:pt x="989" y="3022"/>
                    <a:pt x="505" y="3513"/>
                    <a:pt x="67" y="4018"/>
                  </a:cubicBezTo>
                  <a:cubicBezTo>
                    <a:pt x="47" y="4040"/>
                    <a:pt x="50" y="4066"/>
                    <a:pt x="63" y="4085"/>
                  </a:cubicBezTo>
                  <a:cubicBezTo>
                    <a:pt x="1" y="4091"/>
                    <a:pt x="1" y="4184"/>
                    <a:pt x="66" y="4185"/>
                  </a:cubicBezTo>
                  <a:cubicBezTo>
                    <a:pt x="382" y="4194"/>
                    <a:pt x="697" y="4197"/>
                    <a:pt x="1013" y="4197"/>
                  </a:cubicBezTo>
                  <a:cubicBezTo>
                    <a:pt x="1847" y="4197"/>
                    <a:pt x="2682" y="4174"/>
                    <a:pt x="3514" y="4165"/>
                  </a:cubicBezTo>
                  <a:cubicBezTo>
                    <a:pt x="3556" y="4164"/>
                    <a:pt x="3576" y="4130"/>
                    <a:pt x="3575" y="4098"/>
                  </a:cubicBezTo>
                  <a:cubicBezTo>
                    <a:pt x="3598" y="4092"/>
                    <a:pt x="3616" y="4075"/>
                    <a:pt x="3614" y="4044"/>
                  </a:cubicBezTo>
                  <a:cubicBezTo>
                    <a:pt x="3601" y="3862"/>
                    <a:pt x="3600" y="3680"/>
                    <a:pt x="3601" y="3497"/>
                  </a:cubicBezTo>
                  <a:cubicBezTo>
                    <a:pt x="5697" y="3493"/>
                    <a:pt x="7794" y="3412"/>
                    <a:pt x="9890" y="3401"/>
                  </a:cubicBezTo>
                  <a:cubicBezTo>
                    <a:pt x="10703" y="3397"/>
                    <a:pt x="11516" y="3395"/>
                    <a:pt x="12329" y="3395"/>
                  </a:cubicBezTo>
                  <a:cubicBezTo>
                    <a:pt x="13748" y="3395"/>
                    <a:pt x="15167" y="3402"/>
                    <a:pt x="16586" y="3415"/>
                  </a:cubicBezTo>
                  <a:cubicBezTo>
                    <a:pt x="16600" y="3637"/>
                    <a:pt x="16604" y="3855"/>
                    <a:pt x="16603" y="4079"/>
                  </a:cubicBezTo>
                  <a:cubicBezTo>
                    <a:pt x="16562" y="4092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26" y="4141"/>
                    <a:pt x="18037" y="4114"/>
                    <a:pt x="18749" y="4114"/>
                  </a:cubicBezTo>
                  <a:cubicBezTo>
                    <a:pt x="18946" y="4114"/>
                    <a:pt x="19143" y="4116"/>
                    <a:pt x="19341" y="4121"/>
                  </a:cubicBezTo>
                  <a:cubicBezTo>
                    <a:pt x="19373" y="4121"/>
                    <a:pt x="19391" y="4100"/>
                    <a:pt x="19396" y="4076"/>
                  </a:cubicBezTo>
                  <a:cubicBezTo>
                    <a:pt x="19397" y="4077"/>
                    <a:pt x="19398" y="4077"/>
                    <a:pt x="19399" y="4077"/>
                  </a:cubicBezTo>
                  <a:cubicBezTo>
                    <a:pt x="19428" y="4077"/>
                    <a:pt x="19456" y="4043"/>
                    <a:pt x="19437" y="4012"/>
                  </a:cubicBezTo>
                  <a:cubicBezTo>
                    <a:pt x="19103" y="3446"/>
                    <a:pt x="18737" y="2909"/>
                    <a:pt x="18260" y="2449"/>
                  </a:cubicBezTo>
                  <a:cubicBezTo>
                    <a:pt x="18254" y="2443"/>
                    <a:pt x="18247" y="2440"/>
                    <a:pt x="18240" y="2437"/>
                  </a:cubicBezTo>
                  <a:lnTo>
                    <a:pt x="18198" y="2434"/>
                  </a:lnTo>
                  <a:cubicBezTo>
                    <a:pt x="18156" y="2447"/>
                    <a:pt x="18129" y="2502"/>
                    <a:pt x="18167" y="2543"/>
                  </a:cubicBezTo>
                  <a:cubicBezTo>
                    <a:pt x="18416" y="2811"/>
                    <a:pt x="18655" y="3081"/>
                    <a:pt x="18872" y="3377"/>
                  </a:cubicBezTo>
                  <a:cubicBezTo>
                    <a:pt x="19024" y="3583"/>
                    <a:pt x="19156" y="3805"/>
                    <a:pt x="19321" y="4002"/>
                  </a:cubicBezTo>
                  <a:cubicBezTo>
                    <a:pt x="18993" y="3988"/>
                    <a:pt x="18664" y="3979"/>
                    <a:pt x="18335" y="3979"/>
                  </a:cubicBezTo>
                  <a:cubicBezTo>
                    <a:pt x="17819" y="3979"/>
                    <a:pt x="17302" y="4000"/>
                    <a:pt x="16791" y="4055"/>
                  </a:cubicBezTo>
                  <a:cubicBezTo>
                    <a:pt x="17025" y="3834"/>
                    <a:pt x="17254" y="3586"/>
                    <a:pt x="17443" y="3330"/>
                  </a:cubicBezTo>
                  <a:cubicBezTo>
                    <a:pt x="17454" y="3315"/>
                    <a:pt x="17454" y="3300"/>
                    <a:pt x="17449" y="3287"/>
                  </a:cubicBezTo>
                  <a:cubicBezTo>
                    <a:pt x="17503" y="2464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19"/>
                    <a:pt x="18023" y="825"/>
                    <a:pt x="18340" y="829"/>
                  </a:cubicBezTo>
                  <a:cubicBezTo>
                    <a:pt x="18490" y="830"/>
                    <a:pt x="18651" y="843"/>
                    <a:pt x="18810" y="843"/>
                  </a:cubicBezTo>
                  <a:cubicBezTo>
                    <a:pt x="18997" y="843"/>
                    <a:pt x="19181" y="825"/>
                    <a:pt x="19340" y="751"/>
                  </a:cubicBezTo>
                  <a:lnTo>
                    <a:pt x="19356" y="685"/>
                  </a:lnTo>
                  <a:cubicBezTo>
                    <a:pt x="19265" y="662"/>
                    <a:pt x="19164" y="655"/>
                    <a:pt x="19059" y="655"/>
                  </a:cubicBezTo>
                  <a:cubicBezTo>
                    <a:pt x="18865" y="655"/>
                    <a:pt x="18660" y="680"/>
                    <a:pt x="18495" y="680"/>
                  </a:cubicBezTo>
                  <a:cubicBezTo>
                    <a:pt x="18123" y="680"/>
                    <a:pt x="17753" y="682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2"/>
                    <a:pt x="17265" y="72"/>
                  </a:cubicBezTo>
                  <a:cubicBezTo>
                    <a:pt x="17249" y="72"/>
                    <a:pt x="17233" y="77"/>
                    <a:pt x="17222" y="87"/>
                  </a:cubicBezTo>
                  <a:cubicBezTo>
                    <a:pt x="17215" y="85"/>
                    <a:pt x="17209" y="83"/>
                    <a:pt x="17202" y="83"/>
                  </a:cubicBezTo>
                  <a:cubicBezTo>
                    <a:pt x="14759" y="28"/>
                    <a:pt x="12312" y="49"/>
                    <a:pt x="9868" y="40"/>
                  </a:cubicBezTo>
                  <a:cubicBezTo>
                    <a:pt x="8650" y="37"/>
                    <a:pt x="7431" y="34"/>
                    <a:pt x="6211" y="29"/>
                  </a:cubicBezTo>
                  <a:cubicBezTo>
                    <a:pt x="5402" y="26"/>
                    <a:pt x="4586" y="0"/>
                    <a:pt x="37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1" name="Google Shape;951;p38"/>
          <p:cNvSpPr txBox="1">
            <a:spLocks noGrp="1"/>
          </p:cNvSpPr>
          <p:nvPr>
            <p:ph type="title"/>
          </p:nvPr>
        </p:nvSpPr>
        <p:spPr>
          <a:xfrm>
            <a:off x="2288175" y="673625"/>
            <a:ext cx="456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Salud física y mental</a:t>
            </a:r>
            <a:endParaRPr dirty="0"/>
          </a:p>
        </p:txBody>
      </p:sp>
      <p:sp>
        <p:nvSpPr>
          <p:cNvPr id="952" name="Google Shape;952;p38">
            <a:hlinkClick r:id="rId3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800269" y="19114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¿Comes saludablemte?</a:t>
            </a:r>
            <a:endParaRPr sz="1400" dirty="0"/>
          </a:p>
        </p:txBody>
      </p:sp>
      <p:sp>
        <p:nvSpPr>
          <p:cNvPr id="953" name="Google Shape;953;p38"/>
          <p:cNvSpPr txBox="1">
            <a:spLocks noGrp="1"/>
          </p:cNvSpPr>
          <p:nvPr>
            <p:ph type="subTitle" idx="1"/>
          </p:nvPr>
        </p:nvSpPr>
        <p:spPr>
          <a:xfrm>
            <a:off x="704869" y="2650375"/>
            <a:ext cx="2496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Si</a:t>
            </a:r>
            <a:endParaRPr dirty="0"/>
          </a:p>
        </p:txBody>
      </p:sp>
      <p:sp>
        <p:nvSpPr>
          <p:cNvPr id="954" name="Google Shape;954;p38">
            <a:hlinkClick r:id="rId4" action="ppaction://hlinksldjump"/>
          </p:cNvPr>
          <p:cNvSpPr txBox="1">
            <a:spLocks noGrp="1"/>
          </p:cNvSpPr>
          <p:nvPr>
            <p:ph type="title" idx="3"/>
          </p:nvPr>
        </p:nvSpPr>
        <p:spPr>
          <a:xfrm>
            <a:off x="5647917" y="1932112"/>
            <a:ext cx="2305500" cy="5277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/>
              <a:t>Enfermedades cronicas</a:t>
            </a:r>
            <a:endParaRPr sz="1200" dirty="0"/>
          </a:p>
        </p:txBody>
      </p:sp>
      <p:sp>
        <p:nvSpPr>
          <p:cNvPr id="955" name="Google Shape;955;p38"/>
          <p:cNvSpPr txBox="1">
            <a:spLocks noGrp="1"/>
          </p:cNvSpPr>
          <p:nvPr>
            <p:ph type="subTitle" idx="4"/>
          </p:nvPr>
        </p:nvSpPr>
        <p:spPr>
          <a:xfrm>
            <a:off x="5607975" y="2618806"/>
            <a:ext cx="249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Padezco una enfermeda en los pulmones.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6095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6" name="Google Shape;1056;p41"/>
          <p:cNvPicPr preferRelativeResize="0"/>
          <p:nvPr/>
        </p:nvPicPr>
        <p:blipFill rotWithShape="1">
          <a:blip r:embed="rId3">
            <a:alphaModFix/>
          </a:blip>
          <a:srcRect l="-71" t="1683" r="10313" b="1011"/>
          <a:stretch/>
        </p:blipFill>
        <p:spPr>
          <a:xfrm>
            <a:off x="-449050" y="1573751"/>
            <a:ext cx="5362848" cy="3874824"/>
          </a:xfrm>
          <a:prstGeom prst="cloud">
            <a:avLst/>
          </a:prstGeom>
          <a:noFill/>
          <a:ln>
            <a:noFill/>
          </a:ln>
        </p:spPr>
      </p:pic>
      <p:grpSp>
        <p:nvGrpSpPr>
          <p:cNvPr id="1057" name="Google Shape;1057;p41"/>
          <p:cNvGrpSpPr/>
          <p:nvPr/>
        </p:nvGrpSpPr>
        <p:grpSpPr>
          <a:xfrm>
            <a:off x="2633161" y="697249"/>
            <a:ext cx="3886046" cy="766699"/>
            <a:chOff x="7728915" y="1917859"/>
            <a:chExt cx="1034486" cy="222599"/>
          </a:xfrm>
        </p:grpSpPr>
        <p:sp>
          <p:nvSpPr>
            <p:cNvPr id="1058" name="Google Shape;1058;p41"/>
            <p:cNvSpPr/>
            <p:nvPr/>
          </p:nvSpPr>
          <p:spPr>
            <a:xfrm>
              <a:off x="8619035" y="1957671"/>
              <a:ext cx="135129" cy="175206"/>
            </a:xfrm>
            <a:custGeom>
              <a:avLst/>
              <a:gdLst/>
              <a:ahLst/>
              <a:cxnLst/>
              <a:rect l="l" t="t" r="r" b="b"/>
              <a:pathLst>
                <a:path w="2549" h="3305" extrusionOk="0">
                  <a:moveTo>
                    <a:pt x="2549" y="0"/>
                  </a:moveTo>
                  <a:cubicBezTo>
                    <a:pt x="2549" y="0"/>
                    <a:pt x="2548" y="0"/>
                    <a:pt x="2548" y="1"/>
                  </a:cubicBezTo>
                  <a:lnTo>
                    <a:pt x="2548" y="1"/>
                  </a:lnTo>
                  <a:cubicBezTo>
                    <a:pt x="2548" y="0"/>
                    <a:pt x="2549" y="0"/>
                    <a:pt x="2549" y="0"/>
                  </a:cubicBezTo>
                  <a:close/>
                  <a:moveTo>
                    <a:pt x="999" y="255"/>
                  </a:moveTo>
                  <a:cubicBezTo>
                    <a:pt x="1054" y="255"/>
                    <a:pt x="1109" y="256"/>
                    <a:pt x="1163" y="259"/>
                  </a:cubicBezTo>
                  <a:cubicBezTo>
                    <a:pt x="1206" y="261"/>
                    <a:pt x="1206" y="322"/>
                    <a:pt x="1163" y="325"/>
                  </a:cubicBezTo>
                  <a:cubicBezTo>
                    <a:pt x="1109" y="327"/>
                    <a:pt x="1054" y="328"/>
                    <a:pt x="999" y="328"/>
                  </a:cubicBezTo>
                  <a:cubicBezTo>
                    <a:pt x="889" y="328"/>
                    <a:pt x="778" y="325"/>
                    <a:pt x="668" y="322"/>
                  </a:cubicBezTo>
                  <a:cubicBezTo>
                    <a:pt x="628" y="321"/>
                    <a:pt x="629" y="263"/>
                    <a:pt x="668" y="262"/>
                  </a:cubicBezTo>
                  <a:cubicBezTo>
                    <a:pt x="778" y="259"/>
                    <a:pt x="889" y="255"/>
                    <a:pt x="999" y="255"/>
                  </a:cubicBezTo>
                  <a:close/>
                  <a:moveTo>
                    <a:pt x="1958" y="347"/>
                  </a:moveTo>
                  <a:cubicBezTo>
                    <a:pt x="2042" y="347"/>
                    <a:pt x="2125" y="350"/>
                    <a:pt x="2207" y="360"/>
                  </a:cubicBezTo>
                  <a:cubicBezTo>
                    <a:pt x="2247" y="366"/>
                    <a:pt x="2247" y="417"/>
                    <a:pt x="2207" y="422"/>
                  </a:cubicBezTo>
                  <a:cubicBezTo>
                    <a:pt x="2127" y="432"/>
                    <a:pt x="2045" y="435"/>
                    <a:pt x="1963" y="435"/>
                  </a:cubicBezTo>
                  <a:cubicBezTo>
                    <a:pt x="1829" y="435"/>
                    <a:pt x="1694" y="427"/>
                    <a:pt x="1562" y="425"/>
                  </a:cubicBezTo>
                  <a:cubicBezTo>
                    <a:pt x="1517" y="425"/>
                    <a:pt x="1517" y="357"/>
                    <a:pt x="1562" y="357"/>
                  </a:cubicBezTo>
                  <a:cubicBezTo>
                    <a:pt x="1692" y="355"/>
                    <a:pt x="1825" y="347"/>
                    <a:pt x="1958" y="347"/>
                  </a:cubicBezTo>
                  <a:close/>
                  <a:moveTo>
                    <a:pt x="1261" y="2801"/>
                  </a:moveTo>
                  <a:cubicBezTo>
                    <a:pt x="1263" y="2801"/>
                    <a:pt x="1266" y="2802"/>
                    <a:pt x="1269" y="2802"/>
                  </a:cubicBezTo>
                  <a:cubicBezTo>
                    <a:pt x="1481" y="2855"/>
                    <a:pt x="1692" y="2877"/>
                    <a:pt x="1909" y="2894"/>
                  </a:cubicBezTo>
                  <a:cubicBezTo>
                    <a:pt x="1949" y="2897"/>
                    <a:pt x="1950" y="2955"/>
                    <a:pt x="1909" y="2957"/>
                  </a:cubicBezTo>
                  <a:cubicBezTo>
                    <a:pt x="1891" y="2958"/>
                    <a:pt x="1873" y="2958"/>
                    <a:pt x="1855" y="2958"/>
                  </a:cubicBezTo>
                  <a:cubicBezTo>
                    <a:pt x="1652" y="2958"/>
                    <a:pt x="1447" y="2920"/>
                    <a:pt x="1253" y="2864"/>
                  </a:cubicBezTo>
                  <a:cubicBezTo>
                    <a:pt x="1216" y="2853"/>
                    <a:pt x="1227" y="2801"/>
                    <a:pt x="1261" y="2801"/>
                  </a:cubicBezTo>
                  <a:close/>
                  <a:moveTo>
                    <a:pt x="2548" y="1"/>
                  </a:moveTo>
                  <a:cubicBezTo>
                    <a:pt x="2390" y="75"/>
                    <a:pt x="2206" y="93"/>
                    <a:pt x="2020" y="93"/>
                  </a:cubicBezTo>
                  <a:cubicBezTo>
                    <a:pt x="1861" y="93"/>
                    <a:pt x="1699" y="80"/>
                    <a:pt x="1549" y="77"/>
                  </a:cubicBezTo>
                  <a:cubicBezTo>
                    <a:pt x="1232" y="74"/>
                    <a:pt x="916" y="70"/>
                    <a:pt x="599" y="48"/>
                  </a:cubicBezTo>
                  <a:lnTo>
                    <a:pt x="599" y="48"/>
                  </a:lnTo>
                  <a:cubicBezTo>
                    <a:pt x="661" y="876"/>
                    <a:pt x="712" y="1715"/>
                    <a:pt x="658" y="2537"/>
                  </a:cubicBezTo>
                  <a:cubicBezTo>
                    <a:pt x="663" y="2549"/>
                    <a:pt x="663" y="2564"/>
                    <a:pt x="652" y="2579"/>
                  </a:cubicBezTo>
                  <a:cubicBezTo>
                    <a:pt x="574" y="2685"/>
                    <a:pt x="489" y="2787"/>
                    <a:pt x="401" y="2889"/>
                  </a:cubicBezTo>
                  <a:cubicBezTo>
                    <a:pt x="554" y="2867"/>
                    <a:pt x="709" y="2844"/>
                    <a:pt x="865" y="2841"/>
                  </a:cubicBezTo>
                  <a:cubicBezTo>
                    <a:pt x="895" y="2841"/>
                    <a:pt x="903" y="2889"/>
                    <a:pt x="873" y="2895"/>
                  </a:cubicBezTo>
                  <a:cubicBezTo>
                    <a:pt x="707" y="2928"/>
                    <a:pt x="537" y="2940"/>
                    <a:pt x="370" y="2955"/>
                  </a:cubicBezTo>
                  <a:cubicBezTo>
                    <a:pt x="368" y="2955"/>
                    <a:pt x="367" y="2955"/>
                    <a:pt x="366" y="2955"/>
                  </a:cubicBezTo>
                  <a:cubicBezTo>
                    <a:pt x="358" y="2955"/>
                    <a:pt x="353" y="2952"/>
                    <a:pt x="348" y="2949"/>
                  </a:cubicBezTo>
                  <a:cubicBezTo>
                    <a:pt x="236" y="3073"/>
                    <a:pt x="120" y="3192"/>
                    <a:pt x="0" y="3304"/>
                  </a:cubicBezTo>
                  <a:cubicBezTo>
                    <a:pt x="511" y="3250"/>
                    <a:pt x="1027" y="3229"/>
                    <a:pt x="1542" y="3229"/>
                  </a:cubicBezTo>
                  <a:cubicBezTo>
                    <a:pt x="1872" y="3229"/>
                    <a:pt x="2202" y="3238"/>
                    <a:pt x="2530" y="3252"/>
                  </a:cubicBezTo>
                  <a:cubicBezTo>
                    <a:pt x="2365" y="3054"/>
                    <a:pt x="2233" y="2833"/>
                    <a:pt x="2080" y="2626"/>
                  </a:cubicBezTo>
                  <a:cubicBezTo>
                    <a:pt x="1864" y="2331"/>
                    <a:pt x="1625" y="2061"/>
                    <a:pt x="1376" y="1793"/>
                  </a:cubicBezTo>
                  <a:cubicBezTo>
                    <a:pt x="1336" y="1751"/>
                    <a:pt x="1365" y="1698"/>
                    <a:pt x="1407" y="1685"/>
                  </a:cubicBezTo>
                  <a:cubicBezTo>
                    <a:pt x="1379" y="1670"/>
                    <a:pt x="1363" y="1630"/>
                    <a:pt x="1391" y="1598"/>
                  </a:cubicBezTo>
                  <a:cubicBezTo>
                    <a:pt x="1796" y="1111"/>
                    <a:pt x="2189" y="625"/>
                    <a:pt x="2534" y="93"/>
                  </a:cubicBezTo>
                  <a:cubicBezTo>
                    <a:pt x="2511" y="64"/>
                    <a:pt x="2507" y="20"/>
                    <a:pt x="2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1"/>
            <p:cNvSpPr/>
            <p:nvPr/>
          </p:nvSpPr>
          <p:spPr>
            <a:xfrm>
              <a:off x="8615165" y="2098841"/>
              <a:ext cx="25234" cy="25128"/>
            </a:xfrm>
            <a:custGeom>
              <a:avLst/>
              <a:gdLst/>
              <a:ahLst/>
              <a:cxnLst/>
              <a:rect l="l" t="t" r="r" b="b"/>
              <a:pathLst>
                <a:path w="476" h="474" extrusionOk="0">
                  <a:moveTo>
                    <a:pt x="476" y="0"/>
                  </a:moveTo>
                  <a:cubicBezTo>
                    <a:pt x="470" y="4"/>
                    <a:pt x="464" y="7"/>
                    <a:pt x="458" y="7"/>
                  </a:cubicBezTo>
                  <a:cubicBezTo>
                    <a:pt x="305" y="5"/>
                    <a:pt x="152" y="4"/>
                    <a:pt x="0" y="3"/>
                  </a:cubicBezTo>
                  <a:lnTo>
                    <a:pt x="0" y="3"/>
                  </a:lnTo>
                  <a:cubicBezTo>
                    <a:pt x="24" y="157"/>
                    <a:pt x="29" y="317"/>
                    <a:pt x="15" y="474"/>
                  </a:cubicBezTo>
                  <a:cubicBezTo>
                    <a:pt x="159" y="309"/>
                    <a:pt x="313" y="149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1"/>
            <p:cNvSpPr/>
            <p:nvPr/>
          </p:nvSpPr>
          <p:spPr>
            <a:xfrm>
              <a:off x="7873160" y="2103135"/>
              <a:ext cx="41032" cy="27513"/>
            </a:xfrm>
            <a:custGeom>
              <a:avLst/>
              <a:gdLst/>
              <a:ahLst/>
              <a:cxnLst/>
              <a:rect l="l" t="t" r="r" b="b"/>
              <a:pathLst>
                <a:path w="774" h="519" extrusionOk="0">
                  <a:moveTo>
                    <a:pt x="1" y="1"/>
                  </a:moveTo>
                  <a:lnTo>
                    <a:pt x="1" y="1"/>
                  </a:lnTo>
                  <a:cubicBezTo>
                    <a:pt x="258" y="174"/>
                    <a:pt x="512" y="350"/>
                    <a:pt x="773" y="519"/>
                  </a:cubicBezTo>
                  <a:cubicBezTo>
                    <a:pt x="753" y="348"/>
                    <a:pt x="747" y="175"/>
                    <a:pt x="761" y="4"/>
                  </a:cubicBezTo>
                  <a:cubicBezTo>
                    <a:pt x="507" y="4"/>
                    <a:pt x="255" y="4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1"/>
            <p:cNvSpPr/>
            <p:nvPr/>
          </p:nvSpPr>
          <p:spPr>
            <a:xfrm>
              <a:off x="7869820" y="1922736"/>
              <a:ext cx="779814" cy="175047"/>
            </a:xfrm>
            <a:custGeom>
              <a:avLst/>
              <a:gdLst/>
              <a:ahLst/>
              <a:cxnLst/>
              <a:rect l="l" t="t" r="r" b="b"/>
              <a:pathLst>
                <a:path w="14710" h="3302" extrusionOk="0">
                  <a:moveTo>
                    <a:pt x="1575" y="266"/>
                  </a:moveTo>
                  <a:cubicBezTo>
                    <a:pt x="1647" y="266"/>
                    <a:pt x="1718" y="267"/>
                    <a:pt x="1789" y="272"/>
                  </a:cubicBezTo>
                  <a:cubicBezTo>
                    <a:pt x="1832" y="276"/>
                    <a:pt x="1832" y="334"/>
                    <a:pt x="1789" y="338"/>
                  </a:cubicBezTo>
                  <a:cubicBezTo>
                    <a:pt x="1717" y="343"/>
                    <a:pt x="1644" y="344"/>
                    <a:pt x="1572" y="344"/>
                  </a:cubicBezTo>
                  <a:cubicBezTo>
                    <a:pt x="1462" y="344"/>
                    <a:pt x="1353" y="341"/>
                    <a:pt x="1243" y="339"/>
                  </a:cubicBezTo>
                  <a:cubicBezTo>
                    <a:pt x="1200" y="338"/>
                    <a:pt x="1200" y="272"/>
                    <a:pt x="1243" y="272"/>
                  </a:cubicBezTo>
                  <a:cubicBezTo>
                    <a:pt x="1353" y="270"/>
                    <a:pt x="1465" y="266"/>
                    <a:pt x="1575" y="266"/>
                  </a:cubicBezTo>
                  <a:close/>
                  <a:moveTo>
                    <a:pt x="4373" y="242"/>
                  </a:moveTo>
                  <a:cubicBezTo>
                    <a:pt x="4393" y="242"/>
                    <a:pt x="4409" y="273"/>
                    <a:pt x="4385" y="283"/>
                  </a:cubicBezTo>
                  <a:cubicBezTo>
                    <a:pt x="4284" y="328"/>
                    <a:pt x="4176" y="345"/>
                    <a:pt x="4067" y="345"/>
                  </a:cubicBezTo>
                  <a:cubicBezTo>
                    <a:pt x="4001" y="345"/>
                    <a:pt x="3934" y="338"/>
                    <a:pt x="3868" y="328"/>
                  </a:cubicBezTo>
                  <a:cubicBezTo>
                    <a:pt x="3834" y="323"/>
                    <a:pt x="3847" y="274"/>
                    <a:pt x="3878" y="274"/>
                  </a:cubicBezTo>
                  <a:cubicBezTo>
                    <a:pt x="3880" y="274"/>
                    <a:pt x="3881" y="274"/>
                    <a:pt x="3883" y="275"/>
                  </a:cubicBezTo>
                  <a:cubicBezTo>
                    <a:pt x="3928" y="281"/>
                    <a:pt x="3973" y="284"/>
                    <a:pt x="4017" y="284"/>
                  </a:cubicBezTo>
                  <a:cubicBezTo>
                    <a:pt x="4135" y="284"/>
                    <a:pt x="4250" y="264"/>
                    <a:pt x="4369" y="243"/>
                  </a:cubicBezTo>
                  <a:cubicBezTo>
                    <a:pt x="4370" y="242"/>
                    <a:pt x="4372" y="242"/>
                    <a:pt x="4373" y="242"/>
                  </a:cubicBezTo>
                  <a:close/>
                  <a:moveTo>
                    <a:pt x="2907" y="327"/>
                  </a:moveTo>
                  <a:cubicBezTo>
                    <a:pt x="2965" y="327"/>
                    <a:pt x="3023" y="328"/>
                    <a:pt x="3081" y="330"/>
                  </a:cubicBezTo>
                  <a:cubicBezTo>
                    <a:pt x="3113" y="331"/>
                    <a:pt x="3113" y="379"/>
                    <a:pt x="3081" y="379"/>
                  </a:cubicBezTo>
                  <a:cubicBezTo>
                    <a:pt x="3017" y="382"/>
                    <a:pt x="2955" y="383"/>
                    <a:pt x="2892" y="383"/>
                  </a:cubicBezTo>
                  <a:cubicBezTo>
                    <a:pt x="2806" y="383"/>
                    <a:pt x="2720" y="381"/>
                    <a:pt x="2634" y="379"/>
                  </a:cubicBezTo>
                  <a:cubicBezTo>
                    <a:pt x="2603" y="379"/>
                    <a:pt x="2603" y="331"/>
                    <a:pt x="2634" y="331"/>
                  </a:cubicBezTo>
                  <a:cubicBezTo>
                    <a:pt x="2726" y="329"/>
                    <a:pt x="2816" y="327"/>
                    <a:pt x="2907" y="327"/>
                  </a:cubicBezTo>
                  <a:close/>
                  <a:moveTo>
                    <a:pt x="5330" y="318"/>
                  </a:moveTo>
                  <a:cubicBezTo>
                    <a:pt x="5408" y="318"/>
                    <a:pt x="5486" y="320"/>
                    <a:pt x="5563" y="324"/>
                  </a:cubicBezTo>
                  <a:cubicBezTo>
                    <a:pt x="5605" y="325"/>
                    <a:pt x="5605" y="385"/>
                    <a:pt x="5563" y="387"/>
                  </a:cubicBezTo>
                  <a:cubicBezTo>
                    <a:pt x="5492" y="390"/>
                    <a:pt x="5421" y="392"/>
                    <a:pt x="5350" y="392"/>
                  </a:cubicBezTo>
                  <a:cubicBezTo>
                    <a:pt x="5273" y="392"/>
                    <a:pt x="5195" y="390"/>
                    <a:pt x="5117" y="388"/>
                  </a:cubicBezTo>
                  <a:cubicBezTo>
                    <a:pt x="5074" y="386"/>
                    <a:pt x="5074" y="324"/>
                    <a:pt x="5117" y="322"/>
                  </a:cubicBezTo>
                  <a:cubicBezTo>
                    <a:pt x="5188" y="320"/>
                    <a:pt x="5259" y="318"/>
                    <a:pt x="5330" y="318"/>
                  </a:cubicBezTo>
                  <a:close/>
                  <a:moveTo>
                    <a:pt x="9432" y="313"/>
                  </a:moveTo>
                  <a:cubicBezTo>
                    <a:pt x="9504" y="313"/>
                    <a:pt x="9577" y="318"/>
                    <a:pt x="9643" y="337"/>
                  </a:cubicBezTo>
                  <a:cubicBezTo>
                    <a:pt x="9668" y="343"/>
                    <a:pt x="9672" y="386"/>
                    <a:pt x="9643" y="389"/>
                  </a:cubicBezTo>
                  <a:cubicBezTo>
                    <a:pt x="9615" y="393"/>
                    <a:pt x="9586" y="395"/>
                    <a:pt x="9557" y="395"/>
                  </a:cubicBezTo>
                  <a:cubicBezTo>
                    <a:pt x="9449" y="395"/>
                    <a:pt x="9335" y="370"/>
                    <a:pt x="9231" y="356"/>
                  </a:cubicBezTo>
                  <a:cubicBezTo>
                    <a:pt x="9208" y="354"/>
                    <a:pt x="9215" y="317"/>
                    <a:pt x="9237" y="317"/>
                  </a:cubicBezTo>
                  <a:cubicBezTo>
                    <a:pt x="9299" y="317"/>
                    <a:pt x="9365" y="313"/>
                    <a:pt x="9432" y="313"/>
                  </a:cubicBezTo>
                  <a:close/>
                  <a:moveTo>
                    <a:pt x="8298" y="328"/>
                  </a:moveTo>
                  <a:cubicBezTo>
                    <a:pt x="8322" y="328"/>
                    <a:pt x="8327" y="371"/>
                    <a:pt x="8301" y="376"/>
                  </a:cubicBezTo>
                  <a:cubicBezTo>
                    <a:pt x="8135" y="402"/>
                    <a:pt x="7967" y="418"/>
                    <a:pt x="7799" y="435"/>
                  </a:cubicBezTo>
                  <a:cubicBezTo>
                    <a:pt x="7798" y="435"/>
                    <a:pt x="7797" y="435"/>
                    <a:pt x="7797" y="435"/>
                  </a:cubicBezTo>
                  <a:cubicBezTo>
                    <a:pt x="7772" y="435"/>
                    <a:pt x="7768" y="392"/>
                    <a:pt x="7793" y="388"/>
                  </a:cubicBezTo>
                  <a:cubicBezTo>
                    <a:pt x="7961" y="365"/>
                    <a:pt x="8127" y="341"/>
                    <a:pt x="8295" y="328"/>
                  </a:cubicBezTo>
                  <a:cubicBezTo>
                    <a:pt x="8296" y="328"/>
                    <a:pt x="8297" y="328"/>
                    <a:pt x="8298" y="328"/>
                  </a:cubicBezTo>
                  <a:close/>
                  <a:moveTo>
                    <a:pt x="10929" y="339"/>
                  </a:moveTo>
                  <a:cubicBezTo>
                    <a:pt x="10961" y="339"/>
                    <a:pt x="10968" y="392"/>
                    <a:pt x="10937" y="397"/>
                  </a:cubicBezTo>
                  <a:cubicBezTo>
                    <a:pt x="10770" y="424"/>
                    <a:pt x="10598" y="427"/>
                    <a:pt x="10431" y="440"/>
                  </a:cubicBezTo>
                  <a:cubicBezTo>
                    <a:pt x="10431" y="440"/>
                    <a:pt x="10430" y="440"/>
                    <a:pt x="10429" y="440"/>
                  </a:cubicBezTo>
                  <a:cubicBezTo>
                    <a:pt x="10399" y="440"/>
                    <a:pt x="10400" y="393"/>
                    <a:pt x="10431" y="389"/>
                  </a:cubicBezTo>
                  <a:cubicBezTo>
                    <a:pt x="10596" y="371"/>
                    <a:pt x="10763" y="343"/>
                    <a:pt x="10928" y="339"/>
                  </a:cubicBezTo>
                  <a:cubicBezTo>
                    <a:pt x="10929" y="339"/>
                    <a:pt x="10929" y="339"/>
                    <a:pt x="10929" y="339"/>
                  </a:cubicBezTo>
                  <a:close/>
                  <a:moveTo>
                    <a:pt x="11898" y="365"/>
                  </a:moveTo>
                  <a:cubicBezTo>
                    <a:pt x="11988" y="365"/>
                    <a:pt x="12078" y="367"/>
                    <a:pt x="12168" y="373"/>
                  </a:cubicBezTo>
                  <a:cubicBezTo>
                    <a:pt x="12209" y="376"/>
                    <a:pt x="12209" y="434"/>
                    <a:pt x="12168" y="436"/>
                  </a:cubicBezTo>
                  <a:cubicBezTo>
                    <a:pt x="12078" y="442"/>
                    <a:pt x="11988" y="444"/>
                    <a:pt x="11898" y="444"/>
                  </a:cubicBezTo>
                  <a:cubicBezTo>
                    <a:pt x="11790" y="444"/>
                    <a:pt x="11681" y="441"/>
                    <a:pt x="11572" y="440"/>
                  </a:cubicBezTo>
                  <a:cubicBezTo>
                    <a:pt x="11528" y="440"/>
                    <a:pt x="11528" y="370"/>
                    <a:pt x="11572" y="369"/>
                  </a:cubicBezTo>
                  <a:cubicBezTo>
                    <a:pt x="11681" y="367"/>
                    <a:pt x="11790" y="365"/>
                    <a:pt x="11898" y="365"/>
                  </a:cubicBezTo>
                  <a:close/>
                  <a:moveTo>
                    <a:pt x="6306" y="365"/>
                  </a:moveTo>
                  <a:cubicBezTo>
                    <a:pt x="6307" y="365"/>
                    <a:pt x="6308" y="365"/>
                    <a:pt x="6309" y="365"/>
                  </a:cubicBezTo>
                  <a:cubicBezTo>
                    <a:pt x="6510" y="378"/>
                    <a:pt x="6716" y="381"/>
                    <a:pt x="6915" y="409"/>
                  </a:cubicBezTo>
                  <a:cubicBezTo>
                    <a:pt x="6957" y="414"/>
                    <a:pt x="6947" y="482"/>
                    <a:pt x="6906" y="482"/>
                  </a:cubicBezTo>
                  <a:cubicBezTo>
                    <a:pt x="6906" y="482"/>
                    <a:pt x="6905" y="482"/>
                    <a:pt x="6905" y="482"/>
                  </a:cubicBezTo>
                  <a:cubicBezTo>
                    <a:pt x="6707" y="478"/>
                    <a:pt x="6507" y="447"/>
                    <a:pt x="6309" y="426"/>
                  </a:cubicBezTo>
                  <a:cubicBezTo>
                    <a:pt x="6271" y="422"/>
                    <a:pt x="6271" y="365"/>
                    <a:pt x="6306" y="365"/>
                  </a:cubicBezTo>
                  <a:close/>
                  <a:moveTo>
                    <a:pt x="14278" y="413"/>
                  </a:moveTo>
                  <a:cubicBezTo>
                    <a:pt x="14353" y="413"/>
                    <a:pt x="14428" y="415"/>
                    <a:pt x="14503" y="424"/>
                  </a:cubicBezTo>
                  <a:cubicBezTo>
                    <a:pt x="14541" y="428"/>
                    <a:pt x="14541" y="481"/>
                    <a:pt x="14503" y="485"/>
                  </a:cubicBezTo>
                  <a:cubicBezTo>
                    <a:pt x="14429" y="493"/>
                    <a:pt x="14355" y="496"/>
                    <a:pt x="14280" y="496"/>
                  </a:cubicBezTo>
                  <a:cubicBezTo>
                    <a:pt x="14188" y="496"/>
                    <a:pt x="14096" y="492"/>
                    <a:pt x="14006" y="491"/>
                  </a:cubicBezTo>
                  <a:cubicBezTo>
                    <a:pt x="13958" y="490"/>
                    <a:pt x="13958" y="418"/>
                    <a:pt x="14006" y="418"/>
                  </a:cubicBezTo>
                  <a:cubicBezTo>
                    <a:pt x="14096" y="417"/>
                    <a:pt x="14187" y="413"/>
                    <a:pt x="14278" y="413"/>
                  </a:cubicBezTo>
                  <a:close/>
                  <a:moveTo>
                    <a:pt x="12862" y="459"/>
                  </a:moveTo>
                  <a:cubicBezTo>
                    <a:pt x="12863" y="459"/>
                    <a:pt x="12863" y="459"/>
                    <a:pt x="12864" y="459"/>
                  </a:cubicBezTo>
                  <a:cubicBezTo>
                    <a:pt x="13066" y="474"/>
                    <a:pt x="13269" y="486"/>
                    <a:pt x="13469" y="515"/>
                  </a:cubicBezTo>
                  <a:cubicBezTo>
                    <a:pt x="13502" y="520"/>
                    <a:pt x="13494" y="575"/>
                    <a:pt x="13461" y="575"/>
                  </a:cubicBezTo>
                  <a:cubicBezTo>
                    <a:pt x="13461" y="575"/>
                    <a:pt x="13460" y="575"/>
                    <a:pt x="13460" y="575"/>
                  </a:cubicBezTo>
                  <a:cubicBezTo>
                    <a:pt x="13261" y="570"/>
                    <a:pt x="13063" y="549"/>
                    <a:pt x="12864" y="530"/>
                  </a:cubicBezTo>
                  <a:cubicBezTo>
                    <a:pt x="12822" y="525"/>
                    <a:pt x="12819" y="459"/>
                    <a:pt x="12862" y="459"/>
                  </a:cubicBezTo>
                  <a:close/>
                  <a:moveTo>
                    <a:pt x="12989" y="2701"/>
                  </a:moveTo>
                  <a:cubicBezTo>
                    <a:pt x="13063" y="2701"/>
                    <a:pt x="13137" y="2704"/>
                    <a:pt x="13211" y="2710"/>
                  </a:cubicBezTo>
                  <a:cubicBezTo>
                    <a:pt x="13247" y="2713"/>
                    <a:pt x="13247" y="2763"/>
                    <a:pt x="13211" y="2766"/>
                  </a:cubicBezTo>
                  <a:cubicBezTo>
                    <a:pt x="13139" y="2773"/>
                    <a:pt x="13066" y="2775"/>
                    <a:pt x="12993" y="2775"/>
                  </a:cubicBezTo>
                  <a:cubicBezTo>
                    <a:pt x="12901" y="2775"/>
                    <a:pt x="12808" y="2771"/>
                    <a:pt x="12715" y="2769"/>
                  </a:cubicBezTo>
                  <a:cubicBezTo>
                    <a:pt x="12674" y="2769"/>
                    <a:pt x="12675" y="2708"/>
                    <a:pt x="12715" y="2707"/>
                  </a:cubicBezTo>
                  <a:cubicBezTo>
                    <a:pt x="12806" y="2705"/>
                    <a:pt x="12898" y="2701"/>
                    <a:pt x="12989" y="2701"/>
                  </a:cubicBezTo>
                  <a:close/>
                  <a:moveTo>
                    <a:pt x="13704" y="2700"/>
                  </a:moveTo>
                  <a:cubicBezTo>
                    <a:pt x="13705" y="2700"/>
                    <a:pt x="13707" y="2701"/>
                    <a:pt x="13708" y="2701"/>
                  </a:cubicBezTo>
                  <a:cubicBezTo>
                    <a:pt x="13859" y="2716"/>
                    <a:pt x="14017" y="2724"/>
                    <a:pt x="14163" y="2764"/>
                  </a:cubicBezTo>
                  <a:cubicBezTo>
                    <a:pt x="14201" y="2773"/>
                    <a:pt x="14193" y="2831"/>
                    <a:pt x="14155" y="2831"/>
                  </a:cubicBezTo>
                  <a:cubicBezTo>
                    <a:pt x="14155" y="2831"/>
                    <a:pt x="14155" y="2831"/>
                    <a:pt x="14154" y="2831"/>
                  </a:cubicBezTo>
                  <a:cubicBezTo>
                    <a:pt x="14003" y="2830"/>
                    <a:pt x="13848" y="2796"/>
                    <a:pt x="13699" y="2770"/>
                  </a:cubicBezTo>
                  <a:cubicBezTo>
                    <a:pt x="13661" y="2764"/>
                    <a:pt x="13668" y="2700"/>
                    <a:pt x="13704" y="2700"/>
                  </a:cubicBezTo>
                  <a:close/>
                  <a:moveTo>
                    <a:pt x="7797" y="2812"/>
                  </a:moveTo>
                  <a:cubicBezTo>
                    <a:pt x="7831" y="2812"/>
                    <a:pt x="7864" y="2813"/>
                    <a:pt x="7897" y="2816"/>
                  </a:cubicBezTo>
                  <a:cubicBezTo>
                    <a:pt x="7925" y="2818"/>
                    <a:pt x="7925" y="2857"/>
                    <a:pt x="7897" y="2860"/>
                  </a:cubicBezTo>
                  <a:cubicBezTo>
                    <a:pt x="7863" y="2863"/>
                    <a:pt x="7828" y="2864"/>
                    <a:pt x="7792" y="2864"/>
                  </a:cubicBezTo>
                  <a:cubicBezTo>
                    <a:pt x="7695" y="2864"/>
                    <a:pt x="7596" y="2855"/>
                    <a:pt x="7500" y="2852"/>
                  </a:cubicBezTo>
                  <a:cubicBezTo>
                    <a:pt x="7483" y="2851"/>
                    <a:pt x="7483" y="2825"/>
                    <a:pt x="7500" y="2825"/>
                  </a:cubicBezTo>
                  <a:cubicBezTo>
                    <a:pt x="7598" y="2821"/>
                    <a:pt x="7698" y="2812"/>
                    <a:pt x="7797" y="2812"/>
                  </a:cubicBezTo>
                  <a:close/>
                  <a:moveTo>
                    <a:pt x="9936" y="2762"/>
                  </a:moveTo>
                  <a:cubicBezTo>
                    <a:pt x="9964" y="2762"/>
                    <a:pt x="9971" y="2804"/>
                    <a:pt x="9942" y="2816"/>
                  </a:cubicBezTo>
                  <a:cubicBezTo>
                    <a:pt x="9845" y="2857"/>
                    <a:pt x="9744" y="2873"/>
                    <a:pt x="9641" y="2873"/>
                  </a:cubicBezTo>
                  <a:cubicBezTo>
                    <a:pt x="9588" y="2873"/>
                    <a:pt x="9534" y="2869"/>
                    <a:pt x="9481" y="2861"/>
                  </a:cubicBezTo>
                  <a:cubicBezTo>
                    <a:pt x="9453" y="2857"/>
                    <a:pt x="9458" y="2809"/>
                    <a:pt x="9484" y="2809"/>
                  </a:cubicBezTo>
                  <a:cubicBezTo>
                    <a:pt x="9485" y="2809"/>
                    <a:pt x="9486" y="2810"/>
                    <a:pt x="9487" y="2810"/>
                  </a:cubicBezTo>
                  <a:cubicBezTo>
                    <a:pt x="9523" y="2814"/>
                    <a:pt x="9558" y="2816"/>
                    <a:pt x="9593" y="2816"/>
                  </a:cubicBezTo>
                  <a:cubicBezTo>
                    <a:pt x="9706" y="2816"/>
                    <a:pt x="9815" y="2795"/>
                    <a:pt x="9926" y="2764"/>
                  </a:cubicBezTo>
                  <a:cubicBezTo>
                    <a:pt x="9930" y="2763"/>
                    <a:pt x="9933" y="2762"/>
                    <a:pt x="9936" y="2762"/>
                  </a:cubicBezTo>
                  <a:close/>
                  <a:moveTo>
                    <a:pt x="11620" y="2766"/>
                  </a:moveTo>
                  <a:cubicBezTo>
                    <a:pt x="11622" y="2766"/>
                    <a:pt x="11625" y="2766"/>
                    <a:pt x="11628" y="2767"/>
                  </a:cubicBezTo>
                  <a:cubicBezTo>
                    <a:pt x="11742" y="2801"/>
                    <a:pt x="11857" y="2813"/>
                    <a:pt x="11974" y="2813"/>
                  </a:cubicBezTo>
                  <a:cubicBezTo>
                    <a:pt x="12021" y="2813"/>
                    <a:pt x="12070" y="2811"/>
                    <a:pt x="12118" y="2807"/>
                  </a:cubicBezTo>
                  <a:cubicBezTo>
                    <a:pt x="12119" y="2807"/>
                    <a:pt x="12120" y="2807"/>
                    <a:pt x="12120" y="2807"/>
                  </a:cubicBezTo>
                  <a:cubicBezTo>
                    <a:pt x="12148" y="2807"/>
                    <a:pt x="12154" y="2854"/>
                    <a:pt x="12126" y="2860"/>
                  </a:cubicBezTo>
                  <a:cubicBezTo>
                    <a:pt x="12063" y="2874"/>
                    <a:pt x="12000" y="2880"/>
                    <a:pt x="11937" y="2880"/>
                  </a:cubicBezTo>
                  <a:cubicBezTo>
                    <a:pt x="11827" y="2880"/>
                    <a:pt x="11718" y="2860"/>
                    <a:pt x="11611" y="2828"/>
                  </a:cubicBezTo>
                  <a:cubicBezTo>
                    <a:pt x="11575" y="2817"/>
                    <a:pt x="11587" y="2766"/>
                    <a:pt x="11620" y="2766"/>
                  </a:cubicBezTo>
                  <a:close/>
                  <a:moveTo>
                    <a:pt x="10709" y="2805"/>
                  </a:moveTo>
                  <a:cubicBezTo>
                    <a:pt x="10803" y="2805"/>
                    <a:pt x="10894" y="2823"/>
                    <a:pt x="10985" y="2860"/>
                  </a:cubicBezTo>
                  <a:cubicBezTo>
                    <a:pt x="11012" y="2870"/>
                    <a:pt x="11004" y="2910"/>
                    <a:pt x="10981" y="2910"/>
                  </a:cubicBezTo>
                  <a:cubicBezTo>
                    <a:pt x="10978" y="2910"/>
                    <a:pt x="10975" y="2909"/>
                    <a:pt x="10972" y="2908"/>
                  </a:cubicBezTo>
                  <a:cubicBezTo>
                    <a:pt x="10880" y="2873"/>
                    <a:pt x="10784" y="2856"/>
                    <a:pt x="10686" y="2856"/>
                  </a:cubicBezTo>
                  <a:cubicBezTo>
                    <a:pt x="10651" y="2856"/>
                    <a:pt x="10615" y="2858"/>
                    <a:pt x="10579" y="2863"/>
                  </a:cubicBezTo>
                  <a:cubicBezTo>
                    <a:pt x="10578" y="2863"/>
                    <a:pt x="10577" y="2863"/>
                    <a:pt x="10576" y="2863"/>
                  </a:cubicBezTo>
                  <a:cubicBezTo>
                    <a:pt x="10553" y="2863"/>
                    <a:pt x="10548" y="2820"/>
                    <a:pt x="10572" y="2817"/>
                  </a:cubicBezTo>
                  <a:cubicBezTo>
                    <a:pt x="10619" y="2809"/>
                    <a:pt x="10664" y="2805"/>
                    <a:pt x="10709" y="2805"/>
                  </a:cubicBezTo>
                  <a:close/>
                  <a:moveTo>
                    <a:pt x="2656" y="2863"/>
                  </a:moveTo>
                  <a:cubicBezTo>
                    <a:pt x="2682" y="2863"/>
                    <a:pt x="2708" y="2863"/>
                    <a:pt x="2733" y="2864"/>
                  </a:cubicBezTo>
                  <a:cubicBezTo>
                    <a:pt x="2763" y="2865"/>
                    <a:pt x="2763" y="2910"/>
                    <a:pt x="2733" y="2911"/>
                  </a:cubicBezTo>
                  <a:cubicBezTo>
                    <a:pt x="2707" y="2912"/>
                    <a:pt x="2681" y="2912"/>
                    <a:pt x="2655" y="2912"/>
                  </a:cubicBezTo>
                  <a:cubicBezTo>
                    <a:pt x="2548" y="2912"/>
                    <a:pt x="2442" y="2908"/>
                    <a:pt x="2336" y="2907"/>
                  </a:cubicBezTo>
                  <a:cubicBezTo>
                    <a:pt x="2311" y="2906"/>
                    <a:pt x="2311" y="2869"/>
                    <a:pt x="2336" y="2869"/>
                  </a:cubicBezTo>
                  <a:cubicBezTo>
                    <a:pt x="2442" y="2868"/>
                    <a:pt x="2549" y="2863"/>
                    <a:pt x="2656" y="2863"/>
                  </a:cubicBezTo>
                  <a:close/>
                  <a:moveTo>
                    <a:pt x="8732" y="2860"/>
                  </a:moveTo>
                  <a:cubicBezTo>
                    <a:pt x="8818" y="2860"/>
                    <a:pt x="8904" y="2862"/>
                    <a:pt x="8990" y="2868"/>
                  </a:cubicBezTo>
                  <a:cubicBezTo>
                    <a:pt x="9015" y="2869"/>
                    <a:pt x="9015" y="2905"/>
                    <a:pt x="8990" y="2907"/>
                  </a:cubicBezTo>
                  <a:cubicBezTo>
                    <a:pt x="8900" y="2913"/>
                    <a:pt x="8810" y="2914"/>
                    <a:pt x="8720" y="2914"/>
                  </a:cubicBezTo>
                  <a:cubicBezTo>
                    <a:pt x="8645" y="2914"/>
                    <a:pt x="8569" y="2913"/>
                    <a:pt x="8494" y="2912"/>
                  </a:cubicBezTo>
                  <a:cubicBezTo>
                    <a:pt x="8462" y="2912"/>
                    <a:pt x="8462" y="2863"/>
                    <a:pt x="8494" y="2863"/>
                  </a:cubicBezTo>
                  <a:cubicBezTo>
                    <a:pt x="8573" y="2862"/>
                    <a:pt x="8653" y="2860"/>
                    <a:pt x="8732" y="2860"/>
                  </a:cubicBezTo>
                  <a:close/>
                  <a:moveTo>
                    <a:pt x="3513" y="2854"/>
                  </a:moveTo>
                  <a:cubicBezTo>
                    <a:pt x="3584" y="2854"/>
                    <a:pt x="3655" y="2856"/>
                    <a:pt x="3726" y="2861"/>
                  </a:cubicBezTo>
                  <a:cubicBezTo>
                    <a:pt x="3761" y="2863"/>
                    <a:pt x="3761" y="2911"/>
                    <a:pt x="3726" y="2914"/>
                  </a:cubicBezTo>
                  <a:cubicBezTo>
                    <a:pt x="3657" y="2919"/>
                    <a:pt x="3589" y="2921"/>
                    <a:pt x="3521" y="2921"/>
                  </a:cubicBezTo>
                  <a:cubicBezTo>
                    <a:pt x="3440" y="2921"/>
                    <a:pt x="3360" y="2919"/>
                    <a:pt x="3279" y="2918"/>
                  </a:cubicBezTo>
                  <a:cubicBezTo>
                    <a:pt x="3241" y="2918"/>
                    <a:pt x="3241" y="2858"/>
                    <a:pt x="3279" y="2857"/>
                  </a:cubicBezTo>
                  <a:cubicBezTo>
                    <a:pt x="3357" y="2856"/>
                    <a:pt x="3435" y="2854"/>
                    <a:pt x="3513" y="2854"/>
                  </a:cubicBezTo>
                  <a:close/>
                  <a:moveTo>
                    <a:pt x="5734" y="2850"/>
                  </a:moveTo>
                  <a:cubicBezTo>
                    <a:pt x="5778" y="2850"/>
                    <a:pt x="5820" y="2851"/>
                    <a:pt x="5862" y="2857"/>
                  </a:cubicBezTo>
                  <a:cubicBezTo>
                    <a:pt x="5901" y="2862"/>
                    <a:pt x="5901" y="2913"/>
                    <a:pt x="5862" y="2918"/>
                  </a:cubicBezTo>
                  <a:cubicBezTo>
                    <a:pt x="5819" y="2923"/>
                    <a:pt x="5774" y="2925"/>
                    <a:pt x="5729" y="2925"/>
                  </a:cubicBezTo>
                  <a:cubicBezTo>
                    <a:pt x="5641" y="2925"/>
                    <a:pt x="5551" y="2918"/>
                    <a:pt x="5464" y="2915"/>
                  </a:cubicBezTo>
                  <a:cubicBezTo>
                    <a:pt x="5429" y="2914"/>
                    <a:pt x="5429" y="2860"/>
                    <a:pt x="5464" y="2860"/>
                  </a:cubicBezTo>
                  <a:cubicBezTo>
                    <a:pt x="5553" y="2858"/>
                    <a:pt x="5644" y="2850"/>
                    <a:pt x="5734" y="2850"/>
                  </a:cubicBezTo>
                  <a:close/>
                  <a:moveTo>
                    <a:pt x="4222" y="2815"/>
                  </a:moveTo>
                  <a:cubicBezTo>
                    <a:pt x="4224" y="2815"/>
                    <a:pt x="4226" y="2815"/>
                    <a:pt x="4229" y="2816"/>
                  </a:cubicBezTo>
                  <a:cubicBezTo>
                    <a:pt x="4351" y="2848"/>
                    <a:pt x="4472" y="2861"/>
                    <a:pt x="4596" y="2861"/>
                  </a:cubicBezTo>
                  <a:cubicBezTo>
                    <a:pt x="4653" y="2861"/>
                    <a:pt x="4710" y="2858"/>
                    <a:pt x="4768" y="2853"/>
                  </a:cubicBezTo>
                  <a:cubicBezTo>
                    <a:pt x="4769" y="2853"/>
                    <a:pt x="4770" y="2853"/>
                    <a:pt x="4771" y="2853"/>
                  </a:cubicBezTo>
                  <a:cubicBezTo>
                    <a:pt x="4804" y="2853"/>
                    <a:pt x="4811" y="2911"/>
                    <a:pt x="4777" y="2915"/>
                  </a:cubicBezTo>
                  <a:cubicBezTo>
                    <a:pt x="4719" y="2924"/>
                    <a:pt x="4661" y="2928"/>
                    <a:pt x="4603" y="2928"/>
                  </a:cubicBezTo>
                  <a:cubicBezTo>
                    <a:pt x="4472" y="2928"/>
                    <a:pt x="4342" y="2907"/>
                    <a:pt x="4214" y="2868"/>
                  </a:cubicBezTo>
                  <a:cubicBezTo>
                    <a:pt x="4183" y="2859"/>
                    <a:pt x="4193" y="2815"/>
                    <a:pt x="4222" y="2815"/>
                  </a:cubicBezTo>
                  <a:close/>
                  <a:moveTo>
                    <a:pt x="1378" y="2817"/>
                  </a:moveTo>
                  <a:cubicBezTo>
                    <a:pt x="1486" y="2817"/>
                    <a:pt x="1594" y="2834"/>
                    <a:pt x="1693" y="2874"/>
                  </a:cubicBezTo>
                  <a:cubicBezTo>
                    <a:pt x="1724" y="2885"/>
                    <a:pt x="1716" y="2928"/>
                    <a:pt x="1688" y="2928"/>
                  </a:cubicBezTo>
                  <a:cubicBezTo>
                    <a:pt x="1685" y="2928"/>
                    <a:pt x="1682" y="2928"/>
                    <a:pt x="1679" y="2927"/>
                  </a:cubicBezTo>
                  <a:cubicBezTo>
                    <a:pt x="1552" y="2898"/>
                    <a:pt x="1434" y="2880"/>
                    <a:pt x="1310" y="2880"/>
                  </a:cubicBezTo>
                  <a:cubicBezTo>
                    <a:pt x="1257" y="2880"/>
                    <a:pt x="1202" y="2883"/>
                    <a:pt x="1146" y="2891"/>
                  </a:cubicBezTo>
                  <a:cubicBezTo>
                    <a:pt x="1145" y="2891"/>
                    <a:pt x="1144" y="2891"/>
                    <a:pt x="1143" y="2891"/>
                  </a:cubicBezTo>
                  <a:cubicBezTo>
                    <a:pt x="1117" y="2891"/>
                    <a:pt x="1105" y="2853"/>
                    <a:pt x="1134" y="2846"/>
                  </a:cubicBezTo>
                  <a:cubicBezTo>
                    <a:pt x="1213" y="2827"/>
                    <a:pt x="1296" y="2817"/>
                    <a:pt x="1378" y="2817"/>
                  </a:cubicBezTo>
                  <a:close/>
                  <a:moveTo>
                    <a:pt x="6410" y="2856"/>
                  </a:moveTo>
                  <a:cubicBezTo>
                    <a:pt x="6412" y="2856"/>
                    <a:pt x="6414" y="2856"/>
                    <a:pt x="6416" y="2857"/>
                  </a:cubicBezTo>
                  <a:cubicBezTo>
                    <a:pt x="6595" y="2894"/>
                    <a:pt x="6773" y="2901"/>
                    <a:pt x="6954" y="2910"/>
                  </a:cubicBezTo>
                  <a:cubicBezTo>
                    <a:pt x="6992" y="2911"/>
                    <a:pt x="6991" y="2962"/>
                    <a:pt x="6954" y="2967"/>
                  </a:cubicBezTo>
                  <a:cubicBezTo>
                    <a:pt x="6911" y="2972"/>
                    <a:pt x="6869" y="2974"/>
                    <a:pt x="6826" y="2974"/>
                  </a:cubicBezTo>
                  <a:cubicBezTo>
                    <a:pt x="6683" y="2974"/>
                    <a:pt x="6540" y="2949"/>
                    <a:pt x="6401" y="2913"/>
                  </a:cubicBezTo>
                  <a:cubicBezTo>
                    <a:pt x="6367" y="2904"/>
                    <a:pt x="6379" y="2856"/>
                    <a:pt x="6410" y="2856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4" y="6"/>
                    <a:pt x="7" y="12"/>
                    <a:pt x="7" y="20"/>
                  </a:cubicBezTo>
                  <a:cubicBezTo>
                    <a:pt x="16" y="90"/>
                    <a:pt x="23" y="160"/>
                    <a:pt x="31" y="231"/>
                  </a:cubicBezTo>
                  <a:cubicBezTo>
                    <a:pt x="35" y="220"/>
                    <a:pt x="43" y="214"/>
                    <a:pt x="55" y="214"/>
                  </a:cubicBezTo>
                  <a:cubicBezTo>
                    <a:pt x="58" y="214"/>
                    <a:pt x="61" y="214"/>
                    <a:pt x="64" y="215"/>
                  </a:cubicBezTo>
                  <a:cubicBezTo>
                    <a:pt x="186" y="248"/>
                    <a:pt x="309" y="265"/>
                    <a:pt x="432" y="265"/>
                  </a:cubicBezTo>
                  <a:cubicBezTo>
                    <a:pt x="518" y="265"/>
                    <a:pt x="605" y="257"/>
                    <a:pt x="692" y="240"/>
                  </a:cubicBezTo>
                  <a:cubicBezTo>
                    <a:pt x="695" y="240"/>
                    <a:pt x="697" y="240"/>
                    <a:pt x="700" y="240"/>
                  </a:cubicBezTo>
                  <a:cubicBezTo>
                    <a:pt x="735" y="240"/>
                    <a:pt x="747" y="291"/>
                    <a:pt x="709" y="301"/>
                  </a:cubicBezTo>
                  <a:cubicBezTo>
                    <a:pt x="615" y="326"/>
                    <a:pt x="520" y="339"/>
                    <a:pt x="426" y="339"/>
                  </a:cubicBezTo>
                  <a:cubicBezTo>
                    <a:pt x="299" y="339"/>
                    <a:pt x="173" y="316"/>
                    <a:pt x="49" y="271"/>
                  </a:cubicBezTo>
                  <a:cubicBezTo>
                    <a:pt x="42" y="269"/>
                    <a:pt x="37" y="266"/>
                    <a:pt x="34" y="261"/>
                  </a:cubicBezTo>
                  <a:lnTo>
                    <a:pt x="34" y="261"/>
                  </a:lnTo>
                  <a:cubicBezTo>
                    <a:pt x="126" y="1122"/>
                    <a:pt x="181" y="2046"/>
                    <a:pt x="66" y="2910"/>
                  </a:cubicBezTo>
                  <a:cubicBezTo>
                    <a:pt x="184" y="2907"/>
                    <a:pt x="301" y="2904"/>
                    <a:pt x="419" y="2904"/>
                  </a:cubicBezTo>
                  <a:cubicBezTo>
                    <a:pt x="495" y="2904"/>
                    <a:pt x="571" y="2905"/>
                    <a:pt x="647" y="2908"/>
                  </a:cubicBezTo>
                  <a:cubicBezTo>
                    <a:pt x="686" y="2908"/>
                    <a:pt x="686" y="2966"/>
                    <a:pt x="647" y="2968"/>
                  </a:cubicBezTo>
                  <a:cubicBezTo>
                    <a:pt x="575" y="2969"/>
                    <a:pt x="503" y="2970"/>
                    <a:pt x="431" y="2970"/>
                  </a:cubicBezTo>
                  <a:cubicBezTo>
                    <a:pt x="306" y="2970"/>
                    <a:pt x="182" y="2968"/>
                    <a:pt x="58" y="2965"/>
                  </a:cubicBezTo>
                  <a:cubicBezTo>
                    <a:pt x="42" y="3078"/>
                    <a:pt x="23" y="3191"/>
                    <a:pt x="1" y="3301"/>
                  </a:cubicBezTo>
                  <a:cubicBezTo>
                    <a:pt x="1465" y="3228"/>
                    <a:pt x="2933" y="3217"/>
                    <a:pt x="4402" y="3217"/>
                  </a:cubicBezTo>
                  <a:cubicBezTo>
                    <a:pt x="5078" y="3217"/>
                    <a:pt x="5753" y="3219"/>
                    <a:pt x="6429" y="3219"/>
                  </a:cubicBezTo>
                  <a:cubicBezTo>
                    <a:pt x="6697" y="3219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4"/>
                    <a:pt x="13939" y="3241"/>
                  </a:cubicBezTo>
                  <a:cubicBezTo>
                    <a:pt x="13952" y="3227"/>
                    <a:pt x="13972" y="3219"/>
                    <a:pt x="13992" y="3219"/>
                  </a:cubicBezTo>
                  <a:cubicBezTo>
                    <a:pt x="14012" y="3219"/>
                    <a:pt x="14031" y="3227"/>
                    <a:pt x="14042" y="3242"/>
                  </a:cubicBezTo>
                  <a:cubicBezTo>
                    <a:pt x="14185" y="3243"/>
                    <a:pt x="14330" y="3244"/>
                    <a:pt x="14474" y="3245"/>
                  </a:cubicBezTo>
                  <a:cubicBezTo>
                    <a:pt x="14477" y="3227"/>
                    <a:pt x="14492" y="3210"/>
                    <a:pt x="14518" y="3210"/>
                  </a:cubicBezTo>
                  <a:cubicBezTo>
                    <a:pt x="14559" y="3208"/>
                    <a:pt x="14601" y="3207"/>
                    <a:pt x="14642" y="3206"/>
                  </a:cubicBezTo>
                  <a:lnTo>
                    <a:pt x="14670" y="3206"/>
                  </a:lnTo>
                  <a:cubicBezTo>
                    <a:pt x="14682" y="3196"/>
                    <a:pt x="14693" y="3186"/>
                    <a:pt x="14705" y="3176"/>
                  </a:cubicBezTo>
                  <a:cubicBezTo>
                    <a:pt x="14707" y="3175"/>
                    <a:pt x="14708" y="3175"/>
                    <a:pt x="14710" y="3173"/>
                  </a:cubicBezTo>
                  <a:cubicBezTo>
                    <a:pt x="14632" y="2148"/>
                    <a:pt x="14635" y="1117"/>
                    <a:pt x="14546" y="92"/>
                  </a:cubicBezTo>
                  <a:lnTo>
                    <a:pt x="14543" y="92"/>
                  </a:lnTo>
                  <a:cubicBezTo>
                    <a:pt x="13978" y="99"/>
                    <a:pt x="13413" y="102"/>
                    <a:pt x="12848" y="102"/>
                  </a:cubicBezTo>
                  <a:cubicBezTo>
                    <a:pt x="10969" y="102"/>
                    <a:pt x="9088" y="71"/>
                    <a:pt x="7210" y="57"/>
                  </a:cubicBezTo>
                  <a:cubicBezTo>
                    <a:pt x="5992" y="47"/>
                    <a:pt x="4772" y="37"/>
                    <a:pt x="3553" y="30"/>
                  </a:cubicBezTo>
                  <a:cubicBezTo>
                    <a:pt x="3436" y="29"/>
                    <a:pt x="3319" y="29"/>
                    <a:pt x="3203" y="29"/>
                  </a:cubicBezTo>
                  <a:cubicBezTo>
                    <a:pt x="2689" y="29"/>
                    <a:pt x="2175" y="35"/>
                    <a:pt x="1660" y="35"/>
                  </a:cubicBezTo>
                  <a:cubicBezTo>
                    <a:pt x="1106" y="35"/>
                    <a:pt x="552" y="28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1"/>
            <p:cNvSpPr/>
            <p:nvPr/>
          </p:nvSpPr>
          <p:spPr>
            <a:xfrm>
              <a:off x="7737238" y="1961276"/>
              <a:ext cx="167201" cy="172927"/>
            </a:xfrm>
            <a:custGeom>
              <a:avLst/>
              <a:gdLst/>
              <a:ahLst/>
              <a:cxnLst/>
              <a:rect l="l" t="t" r="r" b="b"/>
              <a:pathLst>
                <a:path w="3154" h="3262" extrusionOk="0">
                  <a:moveTo>
                    <a:pt x="366" y="143"/>
                  </a:moveTo>
                  <a:cubicBezTo>
                    <a:pt x="369" y="143"/>
                    <a:pt x="372" y="143"/>
                    <a:pt x="376" y="144"/>
                  </a:cubicBezTo>
                  <a:cubicBezTo>
                    <a:pt x="514" y="178"/>
                    <a:pt x="652" y="186"/>
                    <a:pt x="792" y="186"/>
                  </a:cubicBezTo>
                  <a:cubicBezTo>
                    <a:pt x="832" y="186"/>
                    <a:pt x="872" y="185"/>
                    <a:pt x="913" y="184"/>
                  </a:cubicBezTo>
                  <a:cubicBezTo>
                    <a:pt x="914" y="184"/>
                    <a:pt x="914" y="184"/>
                    <a:pt x="914" y="184"/>
                  </a:cubicBezTo>
                  <a:cubicBezTo>
                    <a:pt x="955" y="184"/>
                    <a:pt x="963" y="248"/>
                    <a:pt x="924" y="257"/>
                  </a:cubicBezTo>
                  <a:cubicBezTo>
                    <a:pt x="859" y="271"/>
                    <a:pt x="795" y="277"/>
                    <a:pt x="730" y="277"/>
                  </a:cubicBezTo>
                  <a:cubicBezTo>
                    <a:pt x="604" y="277"/>
                    <a:pt x="478" y="253"/>
                    <a:pt x="357" y="214"/>
                  </a:cubicBezTo>
                  <a:cubicBezTo>
                    <a:pt x="316" y="200"/>
                    <a:pt x="328" y="143"/>
                    <a:pt x="366" y="143"/>
                  </a:cubicBezTo>
                  <a:close/>
                  <a:moveTo>
                    <a:pt x="1611" y="244"/>
                  </a:moveTo>
                  <a:cubicBezTo>
                    <a:pt x="1660" y="244"/>
                    <a:pt x="1709" y="246"/>
                    <a:pt x="1758" y="249"/>
                  </a:cubicBezTo>
                  <a:cubicBezTo>
                    <a:pt x="1790" y="252"/>
                    <a:pt x="1790" y="295"/>
                    <a:pt x="1758" y="299"/>
                  </a:cubicBezTo>
                  <a:cubicBezTo>
                    <a:pt x="1712" y="302"/>
                    <a:pt x="1667" y="303"/>
                    <a:pt x="1621" y="303"/>
                  </a:cubicBezTo>
                  <a:cubicBezTo>
                    <a:pt x="1517" y="303"/>
                    <a:pt x="1413" y="297"/>
                    <a:pt x="1311" y="293"/>
                  </a:cubicBezTo>
                  <a:cubicBezTo>
                    <a:pt x="1286" y="292"/>
                    <a:pt x="1286" y="255"/>
                    <a:pt x="1311" y="254"/>
                  </a:cubicBezTo>
                  <a:cubicBezTo>
                    <a:pt x="1410" y="250"/>
                    <a:pt x="1511" y="244"/>
                    <a:pt x="1611" y="244"/>
                  </a:cubicBezTo>
                  <a:close/>
                  <a:moveTo>
                    <a:pt x="2205" y="293"/>
                  </a:moveTo>
                  <a:cubicBezTo>
                    <a:pt x="2255" y="293"/>
                    <a:pt x="2304" y="295"/>
                    <a:pt x="2353" y="301"/>
                  </a:cubicBezTo>
                  <a:cubicBezTo>
                    <a:pt x="2382" y="305"/>
                    <a:pt x="2382" y="341"/>
                    <a:pt x="2353" y="346"/>
                  </a:cubicBezTo>
                  <a:cubicBezTo>
                    <a:pt x="2304" y="351"/>
                    <a:pt x="2255" y="353"/>
                    <a:pt x="2205" y="353"/>
                  </a:cubicBezTo>
                  <a:cubicBezTo>
                    <a:pt x="2156" y="353"/>
                    <a:pt x="2106" y="351"/>
                    <a:pt x="2056" y="351"/>
                  </a:cubicBezTo>
                  <a:cubicBezTo>
                    <a:pt x="2020" y="350"/>
                    <a:pt x="2020" y="295"/>
                    <a:pt x="2056" y="295"/>
                  </a:cubicBezTo>
                  <a:cubicBezTo>
                    <a:pt x="2106" y="295"/>
                    <a:pt x="2156" y="293"/>
                    <a:pt x="2205" y="293"/>
                  </a:cubicBezTo>
                  <a:close/>
                  <a:moveTo>
                    <a:pt x="1887" y="2866"/>
                  </a:moveTo>
                  <a:cubicBezTo>
                    <a:pt x="1927" y="2866"/>
                    <a:pt x="1967" y="2868"/>
                    <a:pt x="2006" y="2873"/>
                  </a:cubicBezTo>
                  <a:cubicBezTo>
                    <a:pt x="2048" y="2878"/>
                    <a:pt x="2048" y="2933"/>
                    <a:pt x="2006" y="2937"/>
                  </a:cubicBezTo>
                  <a:cubicBezTo>
                    <a:pt x="1965" y="2942"/>
                    <a:pt x="1924" y="2944"/>
                    <a:pt x="1883" y="2944"/>
                  </a:cubicBezTo>
                  <a:cubicBezTo>
                    <a:pt x="1792" y="2944"/>
                    <a:pt x="1699" y="2935"/>
                    <a:pt x="1610" y="2930"/>
                  </a:cubicBezTo>
                  <a:cubicBezTo>
                    <a:pt x="1578" y="2928"/>
                    <a:pt x="1578" y="2883"/>
                    <a:pt x="1610" y="2881"/>
                  </a:cubicBezTo>
                  <a:cubicBezTo>
                    <a:pt x="1701" y="2876"/>
                    <a:pt x="1794" y="2866"/>
                    <a:pt x="1887" y="2866"/>
                  </a:cubicBezTo>
                  <a:close/>
                  <a:moveTo>
                    <a:pt x="934" y="2918"/>
                  </a:moveTo>
                  <a:cubicBezTo>
                    <a:pt x="977" y="2918"/>
                    <a:pt x="1020" y="2920"/>
                    <a:pt x="1063" y="2923"/>
                  </a:cubicBezTo>
                  <a:cubicBezTo>
                    <a:pt x="1103" y="2928"/>
                    <a:pt x="1103" y="2983"/>
                    <a:pt x="1063" y="2986"/>
                  </a:cubicBezTo>
                  <a:cubicBezTo>
                    <a:pt x="1020" y="2990"/>
                    <a:pt x="977" y="2992"/>
                    <a:pt x="934" y="2992"/>
                  </a:cubicBezTo>
                  <a:cubicBezTo>
                    <a:pt x="844" y="2992"/>
                    <a:pt x="755" y="2985"/>
                    <a:pt x="665" y="2981"/>
                  </a:cubicBezTo>
                  <a:cubicBezTo>
                    <a:pt x="631" y="2980"/>
                    <a:pt x="631" y="2930"/>
                    <a:pt x="665" y="2929"/>
                  </a:cubicBezTo>
                  <a:cubicBezTo>
                    <a:pt x="755" y="2924"/>
                    <a:pt x="844" y="2918"/>
                    <a:pt x="934" y="2918"/>
                  </a:cubicBezTo>
                  <a:close/>
                  <a:moveTo>
                    <a:pt x="2588" y="2921"/>
                  </a:moveTo>
                  <a:cubicBezTo>
                    <a:pt x="2612" y="2921"/>
                    <a:pt x="2636" y="2925"/>
                    <a:pt x="2659" y="2933"/>
                  </a:cubicBezTo>
                  <a:cubicBezTo>
                    <a:pt x="2683" y="2942"/>
                    <a:pt x="2681" y="2982"/>
                    <a:pt x="2652" y="2982"/>
                  </a:cubicBezTo>
                  <a:cubicBezTo>
                    <a:pt x="2652" y="2982"/>
                    <a:pt x="2652" y="2982"/>
                    <a:pt x="2651" y="2982"/>
                  </a:cubicBezTo>
                  <a:cubicBezTo>
                    <a:pt x="2623" y="2982"/>
                    <a:pt x="2595" y="2978"/>
                    <a:pt x="2567" y="2978"/>
                  </a:cubicBezTo>
                  <a:cubicBezTo>
                    <a:pt x="2555" y="2978"/>
                    <a:pt x="2542" y="2979"/>
                    <a:pt x="2530" y="2981"/>
                  </a:cubicBezTo>
                  <a:cubicBezTo>
                    <a:pt x="2488" y="2989"/>
                    <a:pt x="2450" y="3003"/>
                    <a:pt x="2416" y="3026"/>
                  </a:cubicBezTo>
                  <a:cubicBezTo>
                    <a:pt x="2412" y="3028"/>
                    <a:pt x="2408" y="3030"/>
                    <a:pt x="2404" y="3030"/>
                  </a:cubicBezTo>
                  <a:cubicBezTo>
                    <a:pt x="2383" y="3030"/>
                    <a:pt x="2370" y="2999"/>
                    <a:pt x="2392" y="2985"/>
                  </a:cubicBezTo>
                  <a:cubicBezTo>
                    <a:pt x="2445" y="2950"/>
                    <a:pt x="2518" y="2921"/>
                    <a:pt x="2588" y="2921"/>
                  </a:cubicBezTo>
                  <a:close/>
                  <a:moveTo>
                    <a:pt x="2414" y="1"/>
                  </a:moveTo>
                  <a:lnTo>
                    <a:pt x="2396" y="2"/>
                  </a:lnTo>
                  <a:cubicBezTo>
                    <a:pt x="2396" y="27"/>
                    <a:pt x="2379" y="54"/>
                    <a:pt x="2341" y="56"/>
                  </a:cubicBezTo>
                  <a:cubicBezTo>
                    <a:pt x="2156" y="66"/>
                    <a:pt x="1968" y="70"/>
                    <a:pt x="1778" y="70"/>
                  </a:cubicBezTo>
                  <a:cubicBezTo>
                    <a:pt x="1257" y="70"/>
                    <a:pt x="728" y="39"/>
                    <a:pt x="217" y="5"/>
                  </a:cubicBezTo>
                  <a:lnTo>
                    <a:pt x="217" y="5"/>
                  </a:lnTo>
                  <a:cubicBezTo>
                    <a:pt x="557" y="614"/>
                    <a:pt x="989" y="1161"/>
                    <a:pt x="1436" y="1697"/>
                  </a:cubicBezTo>
                  <a:cubicBezTo>
                    <a:pt x="1452" y="1717"/>
                    <a:pt x="1453" y="1741"/>
                    <a:pt x="1445" y="1759"/>
                  </a:cubicBezTo>
                  <a:cubicBezTo>
                    <a:pt x="1459" y="1782"/>
                    <a:pt x="1461" y="1812"/>
                    <a:pt x="1437" y="1839"/>
                  </a:cubicBezTo>
                  <a:cubicBezTo>
                    <a:pt x="978" y="2327"/>
                    <a:pt x="493" y="2808"/>
                    <a:pt x="1" y="3262"/>
                  </a:cubicBezTo>
                  <a:cubicBezTo>
                    <a:pt x="1049" y="3216"/>
                    <a:pt x="2102" y="3225"/>
                    <a:pt x="3153" y="3218"/>
                  </a:cubicBezTo>
                  <a:cubicBezTo>
                    <a:pt x="2894" y="3064"/>
                    <a:pt x="2646" y="2893"/>
                    <a:pt x="2419" y="2690"/>
                  </a:cubicBezTo>
                  <a:cubicBezTo>
                    <a:pt x="2407" y="2680"/>
                    <a:pt x="2405" y="2666"/>
                    <a:pt x="2407" y="2652"/>
                  </a:cubicBezTo>
                  <a:cubicBezTo>
                    <a:pt x="2397" y="2634"/>
                    <a:pt x="2398" y="2610"/>
                    <a:pt x="2412" y="2594"/>
                  </a:cubicBezTo>
                  <a:cubicBezTo>
                    <a:pt x="2411" y="2590"/>
                    <a:pt x="2409" y="2586"/>
                    <a:pt x="2409" y="2580"/>
                  </a:cubicBezTo>
                  <a:cubicBezTo>
                    <a:pt x="2396" y="2033"/>
                    <a:pt x="2454" y="1485"/>
                    <a:pt x="2449" y="936"/>
                  </a:cubicBezTo>
                  <a:cubicBezTo>
                    <a:pt x="2448" y="623"/>
                    <a:pt x="2435" y="311"/>
                    <a:pt x="24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1"/>
            <p:cNvSpPr/>
            <p:nvPr/>
          </p:nvSpPr>
          <p:spPr>
            <a:xfrm>
              <a:off x="7728915" y="1917859"/>
              <a:ext cx="1034486" cy="222599"/>
            </a:xfrm>
            <a:custGeom>
              <a:avLst/>
              <a:gdLst/>
              <a:ahLst/>
              <a:cxnLst/>
              <a:rect l="l" t="t" r="r" b="b"/>
              <a:pathLst>
                <a:path w="19514" h="4199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0" y="120"/>
                    <a:pt x="3764" y="127"/>
                    <a:pt x="4318" y="127"/>
                  </a:cubicBezTo>
                  <a:cubicBezTo>
                    <a:pt x="4833" y="127"/>
                    <a:pt x="5347" y="121"/>
                    <a:pt x="5861" y="121"/>
                  </a:cubicBezTo>
                  <a:cubicBezTo>
                    <a:pt x="5977" y="121"/>
                    <a:pt x="6094" y="121"/>
                    <a:pt x="6211" y="122"/>
                  </a:cubicBezTo>
                  <a:cubicBezTo>
                    <a:pt x="7430" y="129"/>
                    <a:pt x="8650" y="139"/>
                    <a:pt x="9868" y="149"/>
                  </a:cubicBezTo>
                  <a:cubicBezTo>
                    <a:pt x="11746" y="163"/>
                    <a:pt x="13627" y="194"/>
                    <a:pt x="15506" y="194"/>
                  </a:cubicBezTo>
                  <a:cubicBezTo>
                    <a:pt x="16071" y="194"/>
                    <a:pt x="16636" y="191"/>
                    <a:pt x="17201" y="184"/>
                  </a:cubicBezTo>
                  <a:lnTo>
                    <a:pt x="17204" y="184"/>
                  </a:lnTo>
                  <a:cubicBezTo>
                    <a:pt x="17293" y="1209"/>
                    <a:pt x="17290" y="2240"/>
                    <a:pt x="17368" y="3265"/>
                  </a:cubicBezTo>
                  <a:cubicBezTo>
                    <a:pt x="17366" y="3267"/>
                    <a:pt x="17365" y="3267"/>
                    <a:pt x="17363" y="3268"/>
                  </a:cubicBezTo>
                  <a:cubicBezTo>
                    <a:pt x="17351" y="3278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7"/>
                  </a:cubicBezTo>
                  <a:cubicBezTo>
                    <a:pt x="16988" y="3336"/>
                    <a:pt x="16843" y="3335"/>
                    <a:pt x="16699" y="3333"/>
                  </a:cubicBezTo>
                  <a:cubicBezTo>
                    <a:pt x="16688" y="3318"/>
                    <a:pt x="16670" y="3311"/>
                    <a:pt x="16651" y="3311"/>
                  </a:cubicBezTo>
                  <a:cubicBezTo>
                    <a:pt x="16631" y="3311"/>
                    <a:pt x="16610" y="3319"/>
                    <a:pt x="16597" y="3333"/>
                  </a:cubicBezTo>
                  <a:cubicBezTo>
                    <a:pt x="14907" y="3316"/>
                    <a:pt x="13217" y="3307"/>
                    <a:pt x="11527" y="3307"/>
                  </a:cubicBezTo>
                  <a:cubicBezTo>
                    <a:pt x="10981" y="3307"/>
                    <a:pt x="10436" y="3308"/>
                    <a:pt x="9890" y="3310"/>
                  </a:cubicBezTo>
                  <a:cubicBezTo>
                    <a:pt x="9622" y="3311"/>
                    <a:pt x="9355" y="3311"/>
                    <a:pt x="9087" y="3311"/>
                  </a:cubicBezTo>
                  <a:cubicBezTo>
                    <a:pt x="8412" y="3311"/>
                    <a:pt x="7736" y="3309"/>
                    <a:pt x="7060" y="3309"/>
                  </a:cubicBezTo>
                  <a:cubicBezTo>
                    <a:pt x="5592" y="3309"/>
                    <a:pt x="4124" y="3320"/>
                    <a:pt x="2659" y="3393"/>
                  </a:cubicBezTo>
                  <a:cubicBezTo>
                    <a:pt x="2681" y="3283"/>
                    <a:pt x="2700" y="3171"/>
                    <a:pt x="2716" y="3057"/>
                  </a:cubicBezTo>
                  <a:cubicBezTo>
                    <a:pt x="2840" y="3060"/>
                    <a:pt x="2964" y="3062"/>
                    <a:pt x="3089" y="3062"/>
                  </a:cubicBezTo>
                  <a:cubicBezTo>
                    <a:pt x="3161" y="3062"/>
                    <a:pt x="3233" y="3061"/>
                    <a:pt x="3305" y="3060"/>
                  </a:cubicBezTo>
                  <a:cubicBezTo>
                    <a:pt x="3344" y="3058"/>
                    <a:pt x="3344" y="3000"/>
                    <a:pt x="3305" y="3000"/>
                  </a:cubicBezTo>
                  <a:cubicBezTo>
                    <a:pt x="3229" y="2997"/>
                    <a:pt x="3153" y="2996"/>
                    <a:pt x="3077" y="2996"/>
                  </a:cubicBezTo>
                  <a:cubicBezTo>
                    <a:pt x="2959" y="2996"/>
                    <a:pt x="2842" y="2999"/>
                    <a:pt x="2724" y="3002"/>
                  </a:cubicBezTo>
                  <a:cubicBezTo>
                    <a:pt x="2839" y="2138"/>
                    <a:pt x="2784" y="1214"/>
                    <a:pt x="2692" y="353"/>
                  </a:cubicBezTo>
                  <a:lnTo>
                    <a:pt x="2692" y="353"/>
                  </a:lnTo>
                  <a:cubicBezTo>
                    <a:pt x="2695" y="358"/>
                    <a:pt x="2700" y="361"/>
                    <a:pt x="2707" y="363"/>
                  </a:cubicBezTo>
                  <a:cubicBezTo>
                    <a:pt x="2830" y="408"/>
                    <a:pt x="2957" y="430"/>
                    <a:pt x="3083" y="430"/>
                  </a:cubicBezTo>
                  <a:cubicBezTo>
                    <a:pt x="3178" y="430"/>
                    <a:pt x="3273" y="418"/>
                    <a:pt x="3367" y="393"/>
                  </a:cubicBezTo>
                  <a:cubicBezTo>
                    <a:pt x="3405" y="383"/>
                    <a:pt x="3393" y="332"/>
                    <a:pt x="3358" y="332"/>
                  </a:cubicBezTo>
                  <a:cubicBezTo>
                    <a:pt x="3355" y="332"/>
                    <a:pt x="3353" y="332"/>
                    <a:pt x="3350" y="332"/>
                  </a:cubicBezTo>
                  <a:cubicBezTo>
                    <a:pt x="3263" y="349"/>
                    <a:pt x="3176" y="357"/>
                    <a:pt x="3090" y="357"/>
                  </a:cubicBezTo>
                  <a:cubicBezTo>
                    <a:pt x="2967" y="357"/>
                    <a:pt x="2844" y="340"/>
                    <a:pt x="2722" y="307"/>
                  </a:cubicBezTo>
                  <a:cubicBezTo>
                    <a:pt x="2719" y="306"/>
                    <a:pt x="2716" y="306"/>
                    <a:pt x="2713" y="306"/>
                  </a:cubicBezTo>
                  <a:cubicBezTo>
                    <a:pt x="2701" y="306"/>
                    <a:pt x="2693" y="312"/>
                    <a:pt x="2689" y="323"/>
                  </a:cubicBezTo>
                  <a:cubicBezTo>
                    <a:pt x="2681" y="252"/>
                    <a:pt x="2674" y="182"/>
                    <a:pt x="2665" y="112"/>
                  </a:cubicBezTo>
                  <a:cubicBezTo>
                    <a:pt x="2665" y="104"/>
                    <a:pt x="2662" y="98"/>
                    <a:pt x="2659" y="92"/>
                  </a:cubicBezTo>
                  <a:close/>
                  <a:moveTo>
                    <a:pt x="17194" y="3414"/>
                  </a:moveTo>
                  <a:cubicBezTo>
                    <a:pt x="17031" y="3563"/>
                    <a:pt x="16877" y="3724"/>
                    <a:pt x="16733" y="3888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1"/>
                  </a:cubicBezTo>
                  <a:cubicBezTo>
                    <a:pt x="17182" y="3421"/>
                    <a:pt x="17188" y="3418"/>
                    <a:pt x="17194" y="3414"/>
                  </a:cubicBezTo>
                  <a:close/>
                  <a:moveTo>
                    <a:pt x="2722" y="3496"/>
                  </a:moveTo>
                  <a:cubicBezTo>
                    <a:pt x="2883" y="3498"/>
                    <a:pt x="3043" y="3498"/>
                    <a:pt x="3204" y="3498"/>
                  </a:cubicBezTo>
                  <a:cubicBezTo>
                    <a:pt x="3297" y="3498"/>
                    <a:pt x="3389" y="3498"/>
                    <a:pt x="3482" y="3498"/>
                  </a:cubicBezTo>
                  <a:lnTo>
                    <a:pt x="3482" y="3498"/>
                  </a:lnTo>
                  <a:cubicBezTo>
                    <a:pt x="3468" y="3670"/>
                    <a:pt x="3474" y="3843"/>
                    <a:pt x="3494" y="4014"/>
                  </a:cubicBezTo>
                  <a:cubicBezTo>
                    <a:pt x="3233" y="3845"/>
                    <a:pt x="2979" y="3669"/>
                    <a:pt x="2722" y="3496"/>
                  </a:cubicBezTo>
                  <a:close/>
                  <a:moveTo>
                    <a:pt x="19339" y="752"/>
                  </a:moveTo>
                  <a:cubicBezTo>
                    <a:pt x="19298" y="771"/>
                    <a:pt x="19302" y="815"/>
                    <a:pt x="19325" y="844"/>
                  </a:cubicBezTo>
                  <a:cubicBezTo>
                    <a:pt x="18980" y="1376"/>
                    <a:pt x="18587" y="1862"/>
                    <a:pt x="18182" y="2349"/>
                  </a:cubicBezTo>
                  <a:cubicBezTo>
                    <a:pt x="18154" y="2381"/>
                    <a:pt x="18169" y="2421"/>
                    <a:pt x="18198" y="2436"/>
                  </a:cubicBezTo>
                  <a:cubicBezTo>
                    <a:pt x="18156" y="2449"/>
                    <a:pt x="18127" y="2502"/>
                    <a:pt x="18166" y="2544"/>
                  </a:cubicBezTo>
                  <a:cubicBezTo>
                    <a:pt x="18416" y="2812"/>
                    <a:pt x="18655" y="3082"/>
                    <a:pt x="18871" y="3377"/>
                  </a:cubicBezTo>
                  <a:cubicBezTo>
                    <a:pt x="19024" y="3584"/>
                    <a:pt x="19156" y="3805"/>
                    <a:pt x="19321" y="4003"/>
                  </a:cubicBezTo>
                  <a:cubicBezTo>
                    <a:pt x="18993" y="3989"/>
                    <a:pt x="18663" y="3980"/>
                    <a:pt x="18333" y="3980"/>
                  </a:cubicBezTo>
                  <a:cubicBezTo>
                    <a:pt x="17818" y="3980"/>
                    <a:pt x="17302" y="4001"/>
                    <a:pt x="16791" y="4055"/>
                  </a:cubicBezTo>
                  <a:cubicBezTo>
                    <a:pt x="16911" y="3943"/>
                    <a:pt x="17027" y="3822"/>
                    <a:pt x="17139" y="3700"/>
                  </a:cubicBezTo>
                  <a:cubicBezTo>
                    <a:pt x="17144" y="3703"/>
                    <a:pt x="17149" y="3706"/>
                    <a:pt x="17157" y="3706"/>
                  </a:cubicBezTo>
                  <a:cubicBezTo>
                    <a:pt x="17158" y="3706"/>
                    <a:pt x="17159" y="3706"/>
                    <a:pt x="17161" y="3706"/>
                  </a:cubicBezTo>
                  <a:cubicBezTo>
                    <a:pt x="17328" y="3691"/>
                    <a:pt x="17498" y="3679"/>
                    <a:pt x="17664" y="3646"/>
                  </a:cubicBezTo>
                  <a:cubicBezTo>
                    <a:pt x="17694" y="3640"/>
                    <a:pt x="17686" y="3592"/>
                    <a:pt x="17656" y="3592"/>
                  </a:cubicBezTo>
                  <a:cubicBezTo>
                    <a:pt x="17500" y="3595"/>
                    <a:pt x="17345" y="3618"/>
                    <a:pt x="17192" y="3640"/>
                  </a:cubicBezTo>
                  <a:cubicBezTo>
                    <a:pt x="17280" y="3538"/>
                    <a:pt x="17365" y="3436"/>
                    <a:pt x="17443" y="3330"/>
                  </a:cubicBezTo>
                  <a:cubicBezTo>
                    <a:pt x="17454" y="3315"/>
                    <a:pt x="17454" y="3300"/>
                    <a:pt x="17449" y="3288"/>
                  </a:cubicBezTo>
                  <a:cubicBezTo>
                    <a:pt x="17503" y="2466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21"/>
                    <a:pt x="18023" y="825"/>
                    <a:pt x="18340" y="828"/>
                  </a:cubicBezTo>
                  <a:cubicBezTo>
                    <a:pt x="18490" y="831"/>
                    <a:pt x="18652" y="844"/>
                    <a:pt x="18811" y="844"/>
                  </a:cubicBezTo>
                  <a:cubicBezTo>
                    <a:pt x="18997" y="844"/>
                    <a:pt x="19181" y="826"/>
                    <a:pt x="19339" y="752"/>
                  </a:cubicBezTo>
                  <a:close/>
                  <a:moveTo>
                    <a:pt x="3781" y="1"/>
                  </a:moveTo>
                  <a:cubicBezTo>
                    <a:pt x="3380" y="1"/>
                    <a:pt x="2979" y="7"/>
                    <a:pt x="2580" y="25"/>
                  </a:cubicBezTo>
                  <a:cubicBezTo>
                    <a:pt x="2563" y="26"/>
                    <a:pt x="2553" y="36"/>
                    <a:pt x="2550" y="49"/>
                  </a:cubicBezTo>
                  <a:cubicBezTo>
                    <a:pt x="2528" y="59"/>
                    <a:pt x="2513" y="79"/>
                    <a:pt x="2516" y="112"/>
                  </a:cubicBezTo>
                  <a:cubicBezTo>
                    <a:pt x="2537" y="347"/>
                    <a:pt x="2556" y="583"/>
                    <a:pt x="2572" y="820"/>
                  </a:cubicBezTo>
                  <a:cubicBezTo>
                    <a:pt x="2592" y="1130"/>
                    <a:pt x="2605" y="1442"/>
                    <a:pt x="2607" y="1755"/>
                  </a:cubicBezTo>
                  <a:cubicBezTo>
                    <a:pt x="2611" y="2304"/>
                    <a:pt x="2553" y="2852"/>
                    <a:pt x="2566" y="3399"/>
                  </a:cubicBezTo>
                  <a:cubicBezTo>
                    <a:pt x="2566" y="3405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5"/>
                    <a:pt x="2564" y="3499"/>
                    <a:pt x="2576" y="3509"/>
                  </a:cubicBezTo>
                  <a:cubicBezTo>
                    <a:pt x="2803" y="3712"/>
                    <a:pt x="3051" y="3883"/>
                    <a:pt x="3310" y="4037"/>
                  </a:cubicBezTo>
                  <a:cubicBezTo>
                    <a:pt x="2260" y="4044"/>
                    <a:pt x="1207" y="4035"/>
                    <a:pt x="158" y="4081"/>
                  </a:cubicBezTo>
                  <a:cubicBezTo>
                    <a:pt x="650" y="3626"/>
                    <a:pt x="1136" y="3146"/>
                    <a:pt x="1594" y="2657"/>
                  </a:cubicBezTo>
                  <a:cubicBezTo>
                    <a:pt x="1619" y="2631"/>
                    <a:pt x="1616" y="2601"/>
                    <a:pt x="1602" y="2578"/>
                  </a:cubicBezTo>
                  <a:cubicBezTo>
                    <a:pt x="1610" y="2560"/>
                    <a:pt x="1610" y="2536"/>
                    <a:pt x="1593" y="2516"/>
                  </a:cubicBezTo>
                  <a:cubicBezTo>
                    <a:pt x="1146" y="1980"/>
                    <a:pt x="716" y="1433"/>
                    <a:pt x="374" y="823"/>
                  </a:cubicBezTo>
                  <a:lnTo>
                    <a:pt x="374" y="823"/>
                  </a:lnTo>
                  <a:cubicBezTo>
                    <a:pt x="883" y="857"/>
                    <a:pt x="1409" y="888"/>
                    <a:pt x="1927" y="888"/>
                  </a:cubicBezTo>
                  <a:cubicBezTo>
                    <a:pt x="2119" y="888"/>
                    <a:pt x="2310" y="884"/>
                    <a:pt x="2498" y="874"/>
                  </a:cubicBezTo>
                  <a:cubicBezTo>
                    <a:pt x="2536" y="873"/>
                    <a:pt x="2553" y="846"/>
                    <a:pt x="2553" y="820"/>
                  </a:cubicBezTo>
                  <a:cubicBezTo>
                    <a:pt x="2553" y="793"/>
                    <a:pt x="2535" y="765"/>
                    <a:pt x="2498" y="762"/>
                  </a:cubicBezTo>
                  <a:cubicBezTo>
                    <a:pt x="2051" y="717"/>
                    <a:pt x="1588" y="704"/>
                    <a:pt x="1128" y="704"/>
                  </a:cubicBezTo>
                  <a:cubicBezTo>
                    <a:pt x="861" y="704"/>
                    <a:pt x="595" y="709"/>
                    <a:pt x="333" y="714"/>
                  </a:cubicBezTo>
                  <a:cubicBezTo>
                    <a:pt x="320" y="715"/>
                    <a:pt x="311" y="719"/>
                    <a:pt x="301" y="726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09"/>
                  </a:cubicBezTo>
                  <a:cubicBezTo>
                    <a:pt x="582" y="1448"/>
                    <a:pt x="973" y="2057"/>
                    <a:pt x="1487" y="2577"/>
                  </a:cubicBezTo>
                  <a:cubicBezTo>
                    <a:pt x="989" y="3022"/>
                    <a:pt x="505" y="3514"/>
                    <a:pt x="67" y="4018"/>
                  </a:cubicBezTo>
                  <a:cubicBezTo>
                    <a:pt x="47" y="4041"/>
                    <a:pt x="50" y="4067"/>
                    <a:pt x="63" y="4085"/>
                  </a:cubicBezTo>
                  <a:cubicBezTo>
                    <a:pt x="1" y="4092"/>
                    <a:pt x="1" y="4185"/>
                    <a:pt x="66" y="4187"/>
                  </a:cubicBezTo>
                  <a:cubicBezTo>
                    <a:pt x="379" y="4195"/>
                    <a:pt x="693" y="4199"/>
                    <a:pt x="1007" y="4199"/>
                  </a:cubicBezTo>
                  <a:cubicBezTo>
                    <a:pt x="1843" y="4199"/>
                    <a:pt x="2679" y="4175"/>
                    <a:pt x="3514" y="4164"/>
                  </a:cubicBezTo>
                  <a:cubicBezTo>
                    <a:pt x="3556" y="4164"/>
                    <a:pt x="3576" y="4131"/>
                    <a:pt x="3575" y="4098"/>
                  </a:cubicBezTo>
                  <a:cubicBezTo>
                    <a:pt x="3598" y="4094"/>
                    <a:pt x="3616" y="4077"/>
                    <a:pt x="3614" y="4045"/>
                  </a:cubicBezTo>
                  <a:cubicBezTo>
                    <a:pt x="3601" y="3862"/>
                    <a:pt x="3600" y="3681"/>
                    <a:pt x="3601" y="3499"/>
                  </a:cubicBezTo>
                  <a:cubicBezTo>
                    <a:pt x="5697" y="3493"/>
                    <a:pt x="7794" y="3412"/>
                    <a:pt x="9890" y="3402"/>
                  </a:cubicBezTo>
                  <a:cubicBezTo>
                    <a:pt x="10674" y="3397"/>
                    <a:pt x="11459" y="3395"/>
                    <a:pt x="12243" y="3395"/>
                  </a:cubicBezTo>
                  <a:cubicBezTo>
                    <a:pt x="13691" y="3395"/>
                    <a:pt x="15139" y="3402"/>
                    <a:pt x="16586" y="3415"/>
                  </a:cubicBezTo>
                  <a:cubicBezTo>
                    <a:pt x="16600" y="3637"/>
                    <a:pt x="16604" y="3856"/>
                    <a:pt x="16603" y="4078"/>
                  </a:cubicBezTo>
                  <a:cubicBezTo>
                    <a:pt x="16562" y="4094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30" y="4140"/>
                    <a:pt x="18044" y="4114"/>
                    <a:pt x="18760" y="4114"/>
                  </a:cubicBezTo>
                  <a:cubicBezTo>
                    <a:pt x="18953" y="4114"/>
                    <a:pt x="19147" y="4116"/>
                    <a:pt x="19341" y="4121"/>
                  </a:cubicBezTo>
                  <a:cubicBezTo>
                    <a:pt x="19342" y="4121"/>
                    <a:pt x="19343" y="4121"/>
                    <a:pt x="19343" y="4121"/>
                  </a:cubicBezTo>
                  <a:cubicBezTo>
                    <a:pt x="19374" y="4121"/>
                    <a:pt x="19391" y="4101"/>
                    <a:pt x="19396" y="4077"/>
                  </a:cubicBezTo>
                  <a:cubicBezTo>
                    <a:pt x="19396" y="4077"/>
                    <a:pt x="19397" y="4077"/>
                    <a:pt x="19398" y="4077"/>
                  </a:cubicBezTo>
                  <a:cubicBezTo>
                    <a:pt x="19427" y="4077"/>
                    <a:pt x="19456" y="4044"/>
                    <a:pt x="19437" y="4014"/>
                  </a:cubicBezTo>
                  <a:cubicBezTo>
                    <a:pt x="19103" y="3446"/>
                    <a:pt x="18737" y="2909"/>
                    <a:pt x="18260" y="2451"/>
                  </a:cubicBezTo>
                  <a:cubicBezTo>
                    <a:pt x="18254" y="2444"/>
                    <a:pt x="18247" y="2440"/>
                    <a:pt x="18240" y="2437"/>
                  </a:cubicBezTo>
                  <a:cubicBezTo>
                    <a:pt x="18246" y="2435"/>
                    <a:pt x="18252" y="2432"/>
                    <a:pt x="18258" y="2426"/>
                  </a:cubicBezTo>
                  <a:cubicBezTo>
                    <a:pt x="18751" y="1988"/>
                    <a:pt x="19157" y="1443"/>
                    <a:pt x="19491" y="876"/>
                  </a:cubicBezTo>
                  <a:cubicBezTo>
                    <a:pt x="19513" y="838"/>
                    <a:pt x="19498" y="802"/>
                    <a:pt x="19472" y="780"/>
                  </a:cubicBezTo>
                  <a:cubicBezTo>
                    <a:pt x="19475" y="746"/>
                    <a:pt x="19450" y="715"/>
                    <a:pt x="19418" y="703"/>
                  </a:cubicBezTo>
                  <a:cubicBezTo>
                    <a:pt x="19313" y="666"/>
                    <a:pt x="19189" y="655"/>
                    <a:pt x="19059" y="655"/>
                  </a:cubicBezTo>
                  <a:cubicBezTo>
                    <a:pt x="18865" y="655"/>
                    <a:pt x="18661" y="680"/>
                    <a:pt x="18495" y="681"/>
                  </a:cubicBezTo>
                  <a:cubicBezTo>
                    <a:pt x="18123" y="682"/>
                    <a:pt x="17753" y="683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3"/>
                    <a:pt x="17265" y="73"/>
                  </a:cubicBezTo>
                  <a:cubicBezTo>
                    <a:pt x="17249" y="73"/>
                    <a:pt x="17233" y="78"/>
                    <a:pt x="17222" y="88"/>
                  </a:cubicBezTo>
                  <a:cubicBezTo>
                    <a:pt x="17215" y="86"/>
                    <a:pt x="17209" y="85"/>
                    <a:pt x="17202" y="85"/>
                  </a:cubicBezTo>
                  <a:cubicBezTo>
                    <a:pt x="15550" y="46"/>
                    <a:pt x="13897" y="44"/>
                    <a:pt x="12243" y="44"/>
                  </a:cubicBezTo>
                  <a:cubicBezTo>
                    <a:pt x="11980" y="44"/>
                    <a:pt x="11716" y="44"/>
                    <a:pt x="11453" y="44"/>
                  </a:cubicBezTo>
                  <a:cubicBezTo>
                    <a:pt x="10924" y="44"/>
                    <a:pt x="10396" y="43"/>
                    <a:pt x="9868" y="42"/>
                  </a:cubicBezTo>
                  <a:cubicBezTo>
                    <a:pt x="8650" y="38"/>
                    <a:pt x="7431" y="34"/>
                    <a:pt x="6211" y="30"/>
                  </a:cubicBezTo>
                  <a:cubicBezTo>
                    <a:pt x="5404" y="26"/>
                    <a:pt x="4591" y="1"/>
                    <a:pt x="37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1"/>
            <p:cNvSpPr/>
            <p:nvPr/>
          </p:nvSpPr>
          <p:spPr>
            <a:xfrm>
              <a:off x="8699454" y="1976013"/>
              <a:ext cx="38699" cy="4718"/>
            </a:xfrm>
            <a:custGeom>
              <a:avLst/>
              <a:gdLst/>
              <a:ahLst/>
              <a:cxnLst/>
              <a:rect l="l" t="t" r="r" b="b"/>
              <a:pathLst>
                <a:path w="730" h="89" extrusionOk="0">
                  <a:moveTo>
                    <a:pt x="438" y="1"/>
                  </a:moveTo>
                  <a:cubicBezTo>
                    <a:pt x="307" y="1"/>
                    <a:pt x="174" y="9"/>
                    <a:pt x="45" y="10"/>
                  </a:cubicBezTo>
                  <a:cubicBezTo>
                    <a:pt x="0" y="11"/>
                    <a:pt x="0" y="79"/>
                    <a:pt x="45" y="79"/>
                  </a:cubicBezTo>
                  <a:cubicBezTo>
                    <a:pt x="177" y="81"/>
                    <a:pt x="312" y="89"/>
                    <a:pt x="446" y="89"/>
                  </a:cubicBezTo>
                  <a:cubicBezTo>
                    <a:pt x="528" y="89"/>
                    <a:pt x="610" y="86"/>
                    <a:pt x="690" y="76"/>
                  </a:cubicBezTo>
                  <a:cubicBezTo>
                    <a:pt x="730" y="71"/>
                    <a:pt x="730" y="20"/>
                    <a:pt x="690" y="14"/>
                  </a:cubicBezTo>
                  <a:cubicBezTo>
                    <a:pt x="607" y="4"/>
                    <a:pt x="523" y="1"/>
                    <a:pt x="4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1"/>
            <p:cNvSpPr/>
            <p:nvPr/>
          </p:nvSpPr>
          <p:spPr>
            <a:xfrm>
              <a:off x="8683444" y="2106157"/>
              <a:ext cx="38964" cy="8323"/>
            </a:xfrm>
            <a:custGeom>
              <a:avLst/>
              <a:gdLst/>
              <a:ahLst/>
              <a:cxnLst/>
              <a:rect l="l" t="t" r="r" b="b"/>
              <a:pathLst>
                <a:path w="735" h="157" extrusionOk="0">
                  <a:moveTo>
                    <a:pt x="45" y="0"/>
                  </a:moveTo>
                  <a:cubicBezTo>
                    <a:pt x="12" y="0"/>
                    <a:pt x="1" y="52"/>
                    <a:pt x="38" y="63"/>
                  </a:cubicBezTo>
                  <a:cubicBezTo>
                    <a:pt x="230" y="119"/>
                    <a:pt x="432" y="156"/>
                    <a:pt x="634" y="156"/>
                  </a:cubicBezTo>
                  <a:cubicBezTo>
                    <a:pt x="654" y="156"/>
                    <a:pt x="674" y="156"/>
                    <a:pt x="694" y="155"/>
                  </a:cubicBezTo>
                  <a:cubicBezTo>
                    <a:pt x="735" y="154"/>
                    <a:pt x="734" y="96"/>
                    <a:pt x="694" y="93"/>
                  </a:cubicBezTo>
                  <a:cubicBezTo>
                    <a:pt x="477" y="76"/>
                    <a:pt x="266" y="54"/>
                    <a:pt x="54" y="1"/>
                  </a:cubicBezTo>
                  <a:cubicBezTo>
                    <a:pt x="51" y="0"/>
                    <a:pt x="48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1"/>
            <p:cNvSpPr/>
            <p:nvPr/>
          </p:nvSpPr>
          <p:spPr>
            <a:xfrm>
              <a:off x="8652326" y="1971136"/>
              <a:ext cx="30694" cy="3976"/>
            </a:xfrm>
            <a:custGeom>
              <a:avLst/>
              <a:gdLst/>
              <a:ahLst/>
              <a:cxnLst/>
              <a:rect l="l" t="t" r="r" b="b"/>
              <a:pathLst>
                <a:path w="579" h="75" extrusionOk="0">
                  <a:moveTo>
                    <a:pt x="371" y="1"/>
                  </a:moveTo>
                  <a:cubicBezTo>
                    <a:pt x="261" y="1"/>
                    <a:pt x="150" y="5"/>
                    <a:pt x="40" y="8"/>
                  </a:cubicBezTo>
                  <a:cubicBezTo>
                    <a:pt x="1" y="10"/>
                    <a:pt x="0" y="67"/>
                    <a:pt x="40" y="68"/>
                  </a:cubicBezTo>
                  <a:cubicBezTo>
                    <a:pt x="150" y="71"/>
                    <a:pt x="261" y="74"/>
                    <a:pt x="371" y="74"/>
                  </a:cubicBezTo>
                  <a:cubicBezTo>
                    <a:pt x="426" y="74"/>
                    <a:pt x="481" y="73"/>
                    <a:pt x="535" y="71"/>
                  </a:cubicBezTo>
                  <a:cubicBezTo>
                    <a:pt x="578" y="68"/>
                    <a:pt x="578" y="7"/>
                    <a:pt x="535" y="5"/>
                  </a:cubicBezTo>
                  <a:cubicBezTo>
                    <a:pt x="481" y="2"/>
                    <a:pt x="426" y="1"/>
                    <a:pt x="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1"/>
            <p:cNvSpPr/>
            <p:nvPr/>
          </p:nvSpPr>
          <p:spPr>
            <a:xfrm>
              <a:off x="8609705" y="1944577"/>
              <a:ext cx="31012" cy="4453"/>
            </a:xfrm>
            <a:custGeom>
              <a:avLst/>
              <a:gdLst/>
              <a:ahLst/>
              <a:cxnLst/>
              <a:rect l="l" t="t" r="r" b="b"/>
              <a:pathLst>
                <a:path w="585" h="84" extrusionOk="0">
                  <a:moveTo>
                    <a:pt x="316" y="1"/>
                  </a:moveTo>
                  <a:cubicBezTo>
                    <a:pt x="227" y="1"/>
                    <a:pt x="137" y="4"/>
                    <a:pt x="49" y="5"/>
                  </a:cubicBezTo>
                  <a:cubicBezTo>
                    <a:pt x="1" y="6"/>
                    <a:pt x="1" y="78"/>
                    <a:pt x="49" y="78"/>
                  </a:cubicBezTo>
                  <a:cubicBezTo>
                    <a:pt x="141" y="80"/>
                    <a:pt x="234" y="83"/>
                    <a:pt x="327" y="83"/>
                  </a:cubicBezTo>
                  <a:cubicBezTo>
                    <a:pt x="401" y="83"/>
                    <a:pt x="474" y="81"/>
                    <a:pt x="546" y="73"/>
                  </a:cubicBezTo>
                  <a:cubicBezTo>
                    <a:pt x="584" y="69"/>
                    <a:pt x="584" y="16"/>
                    <a:pt x="546" y="12"/>
                  </a:cubicBezTo>
                  <a:cubicBezTo>
                    <a:pt x="470" y="3"/>
                    <a:pt x="393" y="1"/>
                    <a:pt x="3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1"/>
            <p:cNvSpPr/>
            <p:nvPr/>
          </p:nvSpPr>
          <p:spPr>
            <a:xfrm>
              <a:off x="8594013" y="2065868"/>
              <a:ext cx="28680" cy="6945"/>
            </a:xfrm>
            <a:custGeom>
              <a:avLst/>
              <a:gdLst/>
              <a:ahLst/>
              <a:cxnLst/>
              <a:rect l="l" t="t" r="r" b="b"/>
              <a:pathLst>
                <a:path w="541" h="131" extrusionOk="0">
                  <a:moveTo>
                    <a:pt x="43" y="0"/>
                  </a:moveTo>
                  <a:cubicBezTo>
                    <a:pt x="7" y="0"/>
                    <a:pt x="0" y="63"/>
                    <a:pt x="38" y="70"/>
                  </a:cubicBezTo>
                  <a:cubicBezTo>
                    <a:pt x="187" y="95"/>
                    <a:pt x="342" y="130"/>
                    <a:pt x="493" y="131"/>
                  </a:cubicBezTo>
                  <a:cubicBezTo>
                    <a:pt x="494" y="131"/>
                    <a:pt x="494" y="131"/>
                    <a:pt x="494" y="131"/>
                  </a:cubicBezTo>
                  <a:cubicBezTo>
                    <a:pt x="532" y="131"/>
                    <a:pt x="540" y="72"/>
                    <a:pt x="502" y="63"/>
                  </a:cubicBezTo>
                  <a:cubicBezTo>
                    <a:pt x="356" y="24"/>
                    <a:pt x="198" y="16"/>
                    <a:pt x="47" y="1"/>
                  </a:cubicBezTo>
                  <a:cubicBezTo>
                    <a:pt x="46" y="1"/>
                    <a:pt x="44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1"/>
            <p:cNvSpPr/>
            <p:nvPr/>
          </p:nvSpPr>
          <p:spPr>
            <a:xfrm>
              <a:off x="8549378" y="1947069"/>
              <a:ext cx="36261" cy="6149"/>
            </a:xfrm>
            <a:custGeom>
              <a:avLst/>
              <a:gdLst/>
              <a:ahLst/>
              <a:cxnLst/>
              <a:rect l="l" t="t" r="r" b="b"/>
              <a:pathLst>
                <a:path w="684" h="116" extrusionOk="0">
                  <a:moveTo>
                    <a:pt x="43" y="0"/>
                  </a:moveTo>
                  <a:cubicBezTo>
                    <a:pt x="0" y="0"/>
                    <a:pt x="3" y="66"/>
                    <a:pt x="45" y="71"/>
                  </a:cubicBezTo>
                  <a:cubicBezTo>
                    <a:pt x="244" y="90"/>
                    <a:pt x="442" y="111"/>
                    <a:pt x="641" y="116"/>
                  </a:cubicBezTo>
                  <a:cubicBezTo>
                    <a:pt x="641" y="116"/>
                    <a:pt x="642" y="116"/>
                    <a:pt x="642" y="116"/>
                  </a:cubicBezTo>
                  <a:cubicBezTo>
                    <a:pt x="675" y="116"/>
                    <a:pt x="683" y="61"/>
                    <a:pt x="650" y="56"/>
                  </a:cubicBezTo>
                  <a:cubicBezTo>
                    <a:pt x="450" y="27"/>
                    <a:pt x="248" y="15"/>
                    <a:pt x="45" y="0"/>
                  </a:cubicBezTo>
                  <a:cubicBezTo>
                    <a:pt x="44" y="0"/>
                    <a:pt x="44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1"/>
            <p:cNvSpPr/>
            <p:nvPr/>
          </p:nvSpPr>
          <p:spPr>
            <a:xfrm>
              <a:off x="8541638" y="2065921"/>
              <a:ext cx="30482" cy="3976"/>
            </a:xfrm>
            <a:custGeom>
              <a:avLst/>
              <a:gdLst/>
              <a:ahLst/>
              <a:cxnLst/>
              <a:rect l="l" t="t" r="r" b="b"/>
              <a:pathLst>
                <a:path w="575" h="75" extrusionOk="0">
                  <a:moveTo>
                    <a:pt x="316" y="0"/>
                  </a:moveTo>
                  <a:cubicBezTo>
                    <a:pt x="225" y="0"/>
                    <a:pt x="133" y="4"/>
                    <a:pt x="42" y="6"/>
                  </a:cubicBezTo>
                  <a:cubicBezTo>
                    <a:pt x="2" y="7"/>
                    <a:pt x="1" y="68"/>
                    <a:pt x="42" y="68"/>
                  </a:cubicBezTo>
                  <a:cubicBezTo>
                    <a:pt x="135" y="70"/>
                    <a:pt x="228" y="74"/>
                    <a:pt x="320" y="74"/>
                  </a:cubicBezTo>
                  <a:cubicBezTo>
                    <a:pt x="393" y="74"/>
                    <a:pt x="466" y="72"/>
                    <a:pt x="538" y="65"/>
                  </a:cubicBezTo>
                  <a:cubicBezTo>
                    <a:pt x="574" y="62"/>
                    <a:pt x="574" y="12"/>
                    <a:pt x="538" y="9"/>
                  </a:cubicBezTo>
                  <a:cubicBezTo>
                    <a:pt x="464" y="3"/>
                    <a:pt x="390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1"/>
            <p:cNvSpPr/>
            <p:nvPr/>
          </p:nvSpPr>
          <p:spPr>
            <a:xfrm>
              <a:off x="8480886" y="1942032"/>
              <a:ext cx="36208" cy="4294"/>
            </a:xfrm>
            <a:custGeom>
              <a:avLst/>
              <a:gdLst/>
              <a:ahLst/>
              <a:cxnLst/>
              <a:rect l="l" t="t" r="r" b="b"/>
              <a:pathLst>
                <a:path w="683" h="81" extrusionOk="0">
                  <a:moveTo>
                    <a:pt x="378" y="1"/>
                  </a:moveTo>
                  <a:cubicBezTo>
                    <a:pt x="267" y="1"/>
                    <a:pt x="156" y="4"/>
                    <a:pt x="45" y="6"/>
                  </a:cubicBezTo>
                  <a:cubicBezTo>
                    <a:pt x="1" y="6"/>
                    <a:pt x="1" y="76"/>
                    <a:pt x="45" y="76"/>
                  </a:cubicBezTo>
                  <a:cubicBezTo>
                    <a:pt x="154" y="77"/>
                    <a:pt x="263" y="80"/>
                    <a:pt x="371" y="80"/>
                  </a:cubicBezTo>
                  <a:cubicBezTo>
                    <a:pt x="461" y="80"/>
                    <a:pt x="551" y="78"/>
                    <a:pt x="641" y="72"/>
                  </a:cubicBezTo>
                  <a:cubicBezTo>
                    <a:pt x="682" y="70"/>
                    <a:pt x="682" y="12"/>
                    <a:pt x="641" y="9"/>
                  </a:cubicBezTo>
                  <a:cubicBezTo>
                    <a:pt x="554" y="3"/>
                    <a:pt x="466" y="1"/>
                    <a:pt x="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1"/>
            <p:cNvSpPr/>
            <p:nvPr/>
          </p:nvSpPr>
          <p:spPr>
            <a:xfrm>
              <a:off x="8483431" y="2069314"/>
              <a:ext cx="30694" cy="6096"/>
            </a:xfrm>
            <a:custGeom>
              <a:avLst/>
              <a:gdLst/>
              <a:ahLst/>
              <a:cxnLst/>
              <a:rect l="l" t="t" r="r" b="b"/>
              <a:pathLst>
                <a:path w="579" h="115" extrusionOk="0">
                  <a:moveTo>
                    <a:pt x="44" y="1"/>
                  </a:moveTo>
                  <a:cubicBezTo>
                    <a:pt x="12" y="1"/>
                    <a:pt x="1" y="52"/>
                    <a:pt x="36" y="63"/>
                  </a:cubicBezTo>
                  <a:cubicBezTo>
                    <a:pt x="143" y="95"/>
                    <a:pt x="254" y="114"/>
                    <a:pt x="365" y="114"/>
                  </a:cubicBezTo>
                  <a:cubicBezTo>
                    <a:pt x="427" y="114"/>
                    <a:pt x="489" y="108"/>
                    <a:pt x="551" y="95"/>
                  </a:cubicBezTo>
                  <a:cubicBezTo>
                    <a:pt x="579" y="89"/>
                    <a:pt x="573" y="42"/>
                    <a:pt x="545" y="42"/>
                  </a:cubicBezTo>
                  <a:cubicBezTo>
                    <a:pt x="545" y="42"/>
                    <a:pt x="544" y="42"/>
                    <a:pt x="543" y="42"/>
                  </a:cubicBezTo>
                  <a:cubicBezTo>
                    <a:pt x="495" y="46"/>
                    <a:pt x="446" y="48"/>
                    <a:pt x="399" y="48"/>
                  </a:cubicBezTo>
                  <a:cubicBezTo>
                    <a:pt x="282" y="48"/>
                    <a:pt x="167" y="36"/>
                    <a:pt x="53" y="2"/>
                  </a:cubicBezTo>
                  <a:cubicBezTo>
                    <a:pt x="50" y="1"/>
                    <a:pt x="47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1"/>
            <p:cNvSpPr/>
            <p:nvPr/>
          </p:nvSpPr>
          <p:spPr>
            <a:xfrm>
              <a:off x="8428935" y="2071434"/>
              <a:ext cx="24651" cy="5566"/>
            </a:xfrm>
            <a:custGeom>
              <a:avLst/>
              <a:gdLst/>
              <a:ahLst/>
              <a:cxnLst/>
              <a:rect l="l" t="t" r="r" b="b"/>
              <a:pathLst>
                <a:path w="465" h="105" extrusionOk="0">
                  <a:moveTo>
                    <a:pt x="162" y="0"/>
                  </a:moveTo>
                  <a:cubicBezTo>
                    <a:pt x="117" y="0"/>
                    <a:pt x="72" y="4"/>
                    <a:pt x="25" y="12"/>
                  </a:cubicBezTo>
                  <a:cubicBezTo>
                    <a:pt x="1" y="16"/>
                    <a:pt x="6" y="58"/>
                    <a:pt x="29" y="58"/>
                  </a:cubicBezTo>
                  <a:cubicBezTo>
                    <a:pt x="30" y="58"/>
                    <a:pt x="31" y="58"/>
                    <a:pt x="32" y="58"/>
                  </a:cubicBezTo>
                  <a:cubicBezTo>
                    <a:pt x="68" y="53"/>
                    <a:pt x="104" y="51"/>
                    <a:pt x="139" y="51"/>
                  </a:cubicBezTo>
                  <a:cubicBezTo>
                    <a:pt x="237" y="51"/>
                    <a:pt x="332" y="68"/>
                    <a:pt x="424" y="103"/>
                  </a:cubicBezTo>
                  <a:cubicBezTo>
                    <a:pt x="427" y="104"/>
                    <a:pt x="430" y="105"/>
                    <a:pt x="433" y="105"/>
                  </a:cubicBezTo>
                  <a:cubicBezTo>
                    <a:pt x="457" y="105"/>
                    <a:pt x="465" y="65"/>
                    <a:pt x="438" y="55"/>
                  </a:cubicBezTo>
                  <a:cubicBezTo>
                    <a:pt x="347" y="18"/>
                    <a:pt x="256" y="0"/>
                    <a:pt x="1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1"/>
            <p:cNvSpPr/>
            <p:nvPr/>
          </p:nvSpPr>
          <p:spPr>
            <a:xfrm>
              <a:off x="8421089" y="1940654"/>
              <a:ext cx="30217" cy="5407"/>
            </a:xfrm>
            <a:custGeom>
              <a:avLst/>
              <a:gdLst/>
              <a:ahLst/>
              <a:cxnLst/>
              <a:rect l="l" t="t" r="r" b="b"/>
              <a:pathLst>
                <a:path w="570" h="102" extrusionOk="0">
                  <a:moveTo>
                    <a:pt x="530" y="1"/>
                  </a:moveTo>
                  <a:cubicBezTo>
                    <a:pt x="530" y="1"/>
                    <a:pt x="530" y="1"/>
                    <a:pt x="529" y="1"/>
                  </a:cubicBezTo>
                  <a:cubicBezTo>
                    <a:pt x="364" y="5"/>
                    <a:pt x="197" y="33"/>
                    <a:pt x="32" y="51"/>
                  </a:cubicBezTo>
                  <a:cubicBezTo>
                    <a:pt x="1" y="55"/>
                    <a:pt x="0" y="101"/>
                    <a:pt x="30" y="101"/>
                  </a:cubicBezTo>
                  <a:cubicBezTo>
                    <a:pt x="30" y="101"/>
                    <a:pt x="31" y="101"/>
                    <a:pt x="32" y="101"/>
                  </a:cubicBezTo>
                  <a:cubicBezTo>
                    <a:pt x="200" y="89"/>
                    <a:pt x="371" y="85"/>
                    <a:pt x="538" y="59"/>
                  </a:cubicBezTo>
                  <a:cubicBezTo>
                    <a:pt x="569" y="53"/>
                    <a:pt x="562" y="1"/>
                    <a:pt x="5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1"/>
            <p:cNvSpPr/>
            <p:nvPr/>
          </p:nvSpPr>
          <p:spPr>
            <a:xfrm>
              <a:off x="8370887" y="2069101"/>
              <a:ext cx="27566" cy="5990"/>
            </a:xfrm>
            <a:custGeom>
              <a:avLst/>
              <a:gdLst/>
              <a:ahLst/>
              <a:cxnLst/>
              <a:rect l="l" t="t" r="r" b="b"/>
              <a:pathLst>
                <a:path w="520" h="113" extrusionOk="0">
                  <a:moveTo>
                    <a:pt x="483" y="0"/>
                  </a:moveTo>
                  <a:cubicBezTo>
                    <a:pt x="480" y="0"/>
                    <a:pt x="477" y="1"/>
                    <a:pt x="474" y="2"/>
                  </a:cubicBezTo>
                  <a:cubicBezTo>
                    <a:pt x="363" y="34"/>
                    <a:pt x="254" y="55"/>
                    <a:pt x="140" y="55"/>
                  </a:cubicBezTo>
                  <a:cubicBezTo>
                    <a:pt x="106" y="55"/>
                    <a:pt x="71" y="53"/>
                    <a:pt x="35" y="49"/>
                  </a:cubicBezTo>
                  <a:cubicBezTo>
                    <a:pt x="34" y="49"/>
                    <a:pt x="33" y="48"/>
                    <a:pt x="32" y="48"/>
                  </a:cubicBezTo>
                  <a:cubicBezTo>
                    <a:pt x="6" y="48"/>
                    <a:pt x="1" y="96"/>
                    <a:pt x="29" y="100"/>
                  </a:cubicBezTo>
                  <a:cubicBezTo>
                    <a:pt x="82" y="108"/>
                    <a:pt x="136" y="112"/>
                    <a:pt x="189" y="112"/>
                  </a:cubicBezTo>
                  <a:cubicBezTo>
                    <a:pt x="292" y="112"/>
                    <a:pt x="393" y="96"/>
                    <a:pt x="490" y="55"/>
                  </a:cubicBezTo>
                  <a:cubicBezTo>
                    <a:pt x="519" y="43"/>
                    <a:pt x="512" y="0"/>
                    <a:pt x="4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1"/>
            <p:cNvSpPr/>
            <p:nvPr/>
          </p:nvSpPr>
          <p:spPr>
            <a:xfrm>
              <a:off x="8357952" y="1939276"/>
              <a:ext cx="24598" cy="4400"/>
            </a:xfrm>
            <a:custGeom>
              <a:avLst/>
              <a:gdLst/>
              <a:ahLst/>
              <a:cxnLst/>
              <a:rect l="l" t="t" r="r" b="b"/>
              <a:pathLst>
                <a:path w="464" h="83" extrusionOk="0">
                  <a:moveTo>
                    <a:pt x="224" y="1"/>
                  </a:moveTo>
                  <a:cubicBezTo>
                    <a:pt x="157" y="1"/>
                    <a:pt x="91" y="5"/>
                    <a:pt x="29" y="5"/>
                  </a:cubicBezTo>
                  <a:cubicBezTo>
                    <a:pt x="7" y="5"/>
                    <a:pt x="0" y="41"/>
                    <a:pt x="23" y="44"/>
                  </a:cubicBezTo>
                  <a:cubicBezTo>
                    <a:pt x="127" y="58"/>
                    <a:pt x="241" y="83"/>
                    <a:pt x="349" y="83"/>
                  </a:cubicBezTo>
                  <a:cubicBezTo>
                    <a:pt x="378" y="83"/>
                    <a:pt x="407" y="81"/>
                    <a:pt x="435" y="77"/>
                  </a:cubicBezTo>
                  <a:cubicBezTo>
                    <a:pt x="464" y="73"/>
                    <a:pt x="460" y="31"/>
                    <a:pt x="435" y="25"/>
                  </a:cubicBezTo>
                  <a:cubicBezTo>
                    <a:pt x="369" y="6"/>
                    <a:pt x="296" y="1"/>
                    <a:pt x="2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1"/>
            <p:cNvSpPr/>
            <p:nvPr/>
          </p:nvSpPr>
          <p:spPr>
            <a:xfrm>
              <a:off x="8318353" y="2074350"/>
              <a:ext cx="29369" cy="2916"/>
            </a:xfrm>
            <a:custGeom>
              <a:avLst/>
              <a:gdLst/>
              <a:ahLst/>
              <a:cxnLst/>
              <a:rect l="l" t="t" r="r" b="b"/>
              <a:pathLst>
                <a:path w="554" h="55" extrusionOk="0">
                  <a:moveTo>
                    <a:pt x="271" y="0"/>
                  </a:moveTo>
                  <a:cubicBezTo>
                    <a:pt x="192" y="0"/>
                    <a:pt x="112" y="2"/>
                    <a:pt x="33" y="3"/>
                  </a:cubicBezTo>
                  <a:cubicBezTo>
                    <a:pt x="1" y="3"/>
                    <a:pt x="1" y="52"/>
                    <a:pt x="33" y="52"/>
                  </a:cubicBezTo>
                  <a:cubicBezTo>
                    <a:pt x="108" y="53"/>
                    <a:pt x="184" y="54"/>
                    <a:pt x="259" y="54"/>
                  </a:cubicBezTo>
                  <a:cubicBezTo>
                    <a:pt x="349" y="54"/>
                    <a:pt x="439" y="53"/>
                    <a:pt x="529" y="47"/>
                  </a:cubicBezTo>
                  <a:cubicBezTo>
                    <a:pt x="554" y="45"/>
                    <a:pt x="554" y="9"/>
                    <a:pt x="529" y="8"/>
                  </a:cubicBezTo>
                  <a:cubicBezTo>
                    <a:pt x="443" y="2"/>
                    <a:pt x="357" y="0"/>
                    <a:pt x="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1"/>
            <p:cNvSpPr/>
            <p:nvPr/>
          </p:nvSpPr>
          <p:spPr>
            <a:xfrm>
              <a:off x="8281509" y="1940018"/>
              <a:ext cx="29793" cy="5778"/>
            </a:xfrm>
            <a:custGeom>
              <a:avLst/>
              <a:gdLst/>
              <a:ahLst/>
              <a:cxnLst/>
              <a:rect l="l" t="t" r="r" b="b"/>
              <a:pathLst>
                <a:path w="562" h="109" extrusionOk="0">
                  <a:moveTo>
                    <a:pt x="531" y="1"/>
                  </a:moveTo>
                  <a:cubicBezTo>
                    <a:pt x="530" y="1"/>
                    <a:pt x="529" y="1"/>
                    <a:pt x="529" y="1"/>
                  </a:cubicBezTo>
                  <a:cubicBezTo>
                    <a:pt x="361" y="15"/>
                    <a:pt x="195" y="39"/>
                    <a:pt x="27" y="62"/>
                  </a:cubicBezTo>
                  <a:cubicBezTo>
                    <a:pt x="1" y="66"/>
                    <a:pt x="6" y="109"/>
                    <a:pt x="31" y="109"/>
                  </a:cubicBezTo>
                  <a:cubicBezTo>
                    <a:pt x="31" y="109"/>
                    <a:pt x="32" y="109"/>
                    <a:pt x="33" y="109"/>
                  </a:cubicBezTo>
                  <a:cubicBezTo>
                    <a:pt x="201" y="92"/>
                    <a:pt x="369" y="75"/>
                    <a:pt x="534" y="49"/>
                  </a:cubicBezTo>
                  <a:cubicBezTo>
                    <a:pt x="561" y="45"/>
                    <a:pt x="556" y="1"/>
                    <a:pt x="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1"/>
            <p:cNvSpPr/>
            <p:nvPr/>
          </p:nvSpPr>
          <p:spPr>
            <a:xfrm>
              <a:off x="8266454" y="2071805"/>
              <a:ext cx="23538" cy="2757"/>
            </a:xfrm>
            <a:custGeom>
              <a:avLst/>
              <a:gdLst/>
              <a:ahLst/>
              <a:cxnLst/>
              <a:rect l="l" t="t" r="r" b="b"/>
              <a:pathLst>
                <a:path w="444" h="52" extrusionOk="0">
                  <a:moveTo>
                    <a:pt x="314" y="0"/>
                  </a:moveTo>
                  <a:cubicBezTo>
                    <a:pt x="216" y="0"/>
                    <a:pt x="116" y="9"/>
                    <a:pt x="18" y="12"/>
                  </a:cubicBezTo>
                  <a:cubicBezTo>
                    <a:pt x="1" y="13"/>
                    <a:pt x="1" y="39"/>
                    <a:pt x="18" y="40"/>
                  </a:cubicBezTo>
                  <a:cubicBezTo>
                    <a:pt x="114" y="43"/>
                    <a:pt x="213" y="52"/>
                    <a:pt x="310" y="52"/>
                  </a:cubicBezTo>
                  <a:cubicBezTo>
                    <a:pt x="346" y="52"/>
                    <a:pt x="381" y="51"/>
                    <a:pt x="415" y="48"/>
                  </a:cubicBezTo>
                  <a:cubicBezTo>
                    <a:pt x="443" y="45"/>
                    <a:pt x="443" y="6"/>
                    <a:pt x="415" y="4"/>
                  </a:cubicBezTo>
                  <a:cubicBezTo>
                    <a:pt x="382" y="1"/>
                    <a:pt x="348" y="0"/>
                    <a:pt x="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1"/>
            <p:cNvSpPr/>
            <p:nvPr/>
          </p:nvSpPr>
          <p:spPr>
            <a:xfrm>
              <a:off x="8207293" y="2074138"/>
              <a:ext cx="33186" cy="6255"/>
            </a:xfrm>
            <a:custGeom>
              <a:avLst/>
              <a:gdLst/>
              <a:ahLst/>
              <a:cxnLst/>
              <a:rect l="l" t="t" r="r" b="b"/>
              <a:pathLst>
                <a:path w="626" h="118" extrusionOk="0">
                  <a:moveTo>
                    <a:pt x="44" y="0"/>
                  </a:moveTo>
                  <a:cubicBezTo>
                    <a:pt x="13" y="0"/>
                    <a:pt x="1" y="48"/>
                    <a:pt x="35" y="57"/>
                  </a:cubicBezTo>
                  <a:cubicBezTo>
                    <a:pt x="174" y="93"/>
                    <a:pt x="317" y="118"/>
                    <a:pt x="460" y="118"/>
                  </a:cubicBezTo>
                  <a:cubicBezTo>
                    <a:pt x="503" y="118"/>
                    <a:pt x="545" y="116"/>
                    <a:pt x="588" y="111"/>
                  </a:cubicBezTo>
                  <a:cubicBezTo>
                    <a:pt x="625" y="106"/>
                    <a:pt x="626" y="55"/>
                    <a:pt x="588" y="54"/>
                  </a:cubicBezTo>
                  <a:cubicBezTo>
                    <a:pt x="407" y="45"/>
                    <a:pt x="229" y="38"/>
                    <a:pt x="50" y="1"/>
                  </a:cubicBezTo>
                  <a:cubicBezTo>
                    <a:pt x="48" y="0"/>
                    <a:pt x="46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1"/>
            <p:cNvSpPr/>
            <p:nvPr/>
          </p:nvSpPr>
          <p:spPr>
            <a:xfrm>
              <a:off x="8202204" y="1942085"/>
              <a:ext cx="36473" cy="6202"/>
            </a:xfrm>
            <a:custGeom>
              <a:avLst/>
              <a:gdLst/>
              <a:ahLst/>
              <a:cxnLst/>
              <a:rect l="l" t="t" r="r" b="b"/>
              <a:pathLst>
                <a:path w="688" h="117" extrusionOk="0">
                  <a:moveTo>
                    <a:pt x="37" y="0"/>
                  </a:moveTo>
                  <a:cubicBezTo>
                    <a:pt x="1" y="0"/>
                    <a:pt x="3" y="57"/>
                    <a:pt x="40" y="61"/>
                  </a:cubicBezTo>
                  <a:cubicBezTo>
                    <a:pt x="237" y="82"/>
                    <a:pt x="437" y="113"/>
                    <a:pt x="635" y="117"/>
                  </a:cubicBezTo>
                  <a:cubicBezTo>
                    <a:pt x="635" y="117"/>
                    <a:pt x="636" y="117"/>
                    <a:pt x="636" y="117"/>
                  </a:cubicBezTo>
                  <a:cubicBezTo>
                    <a:pt x="677" y="117"/>
                    <a:pt x="687" y="49"/>
                    <a:pt x="645" y="44"/>
                  </a:cubicBezTo>
                  <a:cubicBezTo>
                    <a:pt x="446" y="16"/>
                    <a:pt x="240" y="13"/>
                    <a:pt x="40" y="0"/>
                  </a:cubicBezTo>
                  <a:cubicBezTo>
                    <a:pt x="39" y="0"/>
                    <a:pt x="38" y="0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1"/>
            <p:cNvSpPr/>
            <p:nvPr/>
          </p:nvSpPr>
          <p:spPr>
            <a:xfrm>
              <a:off x="8157568" y="2073767"/>
              <a:ext cx="25075" cy="4082"/>
            </a:xfrm>
            <a:custGeom>
              <a:avLst/>
              <a:gdLst/>
              <a:ahLst/>
              <a:cxnLst/>
              <a:rect l="l" t="t" r="r" b="b"/>
              <a:pathLst>
                <a:path w="473" h="77" extrusionOk="0">
                  <a:moveTo>
                    <a:pt x="306" y="1"/>
                  </a:moveTo>
                  <a:cubicBezTo>
                    <a:pt x="216" y="1"/>
                    <a:pt x="125" y="9"/>
                    <a:pt x="36" y="11"/>
                  </a:cubicBezTo>
                  <a:cubicBezTo>
                    <a:pt x="1" y="11"/>
                    <a:pt x="1" y="65"/>
                    <a:pt x="36" y="66"/>
                  </a:cubicBezTo>
                  <a:cubicBezTo>
                    <a:pt x="123" y="69"/>
                    <a:pt x="213" y="76"/>
                    <a:pt x="301" y="76"/>
                  </a:cubicBezTo>
                  <a:cubicBezTo>
                    <a:pt x="346" y="76"/>
                    <a:pt x="391" y="74"/>
                    <a:pt x="434" y="69"/>
                  </a:cubicBezTo>
                  <a:cubicBezTo>
                    <a:pt x="473" y="64"/>
                    <a:pt x="473" y="13"/>
                    <a:pt x="434" y="8"/>
                  </a:cubicBezTo>
                  <a:cubicBezTo>
                    <a:pt x="392" y="2"/>
                    <a:pt x="350" y="1"/>
                    <a:pt x="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1"/>
            <p:cNvSpPr/>
            <p:nvPr/>
          </p:nvSpPr>
          <p:spPr>
            <a:xfrm>
              <a:off x="8138802" y="1939594"/>
              <a:ext cx="28150" cy="3923"/>
            </a:xfrm>
            <a:custGeom>
              <a:avLst/>
              <a:gdLst/>
              <a:ahLst/>
              <a:cxnLst/>
              <a:rect l="l" t="t" r="r" b="b"/>
              <a:pathLst>
                <a:path w="531" h="74" extrusionOk="0">
                  <a:moveTo>
                    <a:pt x="256" y="0"/>
                  </a:moveTo>
                  <a:cubicBezTo>
                    <a:pt x="185" y="0"/>
                    <a:pt x="114" y="2"/>
                    <a:pt x="43" y="4"/>
                  </a:cubicBezTo>
                  <a:cubicBezTo>
                    <a:pt x="0" y="6"/>
                    <a:pt x="0" y="68"/>
                    <a:pt x="43" y="70"/>
                  </a:cubicBezTo>
                  <a:cubicBezTo>
                    <a:pt x="121" y="72"/>
                    <a:pt x="199" y="74"/>
                    <a:pt x="276" y="74"/>
                  </a:cubicBezTo>
                  <a:cubicBezTo>
                    <a:pt x="347" y="74"/>
                    <a:pt x="418" y="72"/>
                    <a:pt x="489" y="69"/>
                  </a:cubicBezTo>
                  <a:cubicBezTo>
                    <a:pt x="531" y="67"/>
                    <a:pt x="531" y="7"/>
                    <a:pt x="489" y="6"/>
                  </a:cubicBezTo>
                  <a:cubicBezTo>
                    <a:pt x="412" y="2"/>
                    <a:pt x="334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1"/>
            <p:cNvSpPr/>
            <p:nvPr/>
          </p:nvSpPr>
          <p:spPr>
            <a:xfrm>
              <a:off x="8091568" y="2071964"/>
              <a:ext cx="33345" cy="5990"/>
            </a:xfrm>
            <a:custGeom>
              <a:avLst/>
              <a:gdLst/>
              <a:ahLst/>
              <a:cxnLst/>
              <a:rect l="l" t="t" r="r" b="b"/>
              <a:pathLst>
                <a:path w="629" h="113" extrusionOk="0">
                  <a:moveTo>
                    <a:pt x="39" y="0"/>
                  </a:moveTo>
                  <a:cubicBezTo>
                    <a:pt x="10" y="0"/>
                    <a:pt x="1" y="45"/>
                    <a:pt x="32" y="54"/>
                  </a:cubicBezTo>
                  <a:cubicBezTo>
                    <a:pt x="159" y="92"/>
                    <a:pt x="288" y="113"/>
                    <a:pt x="419" y="113"/>
                  </a:cubicBezTo>
                  <a:cubicBezTo>
                    <a:pt x="477" y="113"/>
                    <a:pt x="536" y="109"/>
                    <a:pt x="594" y="100"/>
                  </a:cubicBezTo>
                  <a:cubicBezTo>
                    <a:pt x="628" y="96"/>
                    <a:pt x="621" y="38"/>
                    <a:pt x="588" y="38"/>
                  </a:cubicBezTo>
                  <a:cubicBezTo>
                    <a:pt x="587" y="38"/>
                    <a:pt x="586" y="38"/>
                    <a:pt x="585" y="38"/>
                  </a:cubicBezTo>
                  <a:cubicBezTo>
                    <a:pt x="527" y="43"/>
                    <a:pt x="470" y="46"/>
                    <a:pt x="413" y="46"/>
                  </a:cubicBezTo>
                  <a:cubicBezTo>
                    <a:pt x="290" y="46"/>
                    <a:pt x="169" y="33"/>
                    <a:pt x="46" y="1"/>
                  </a:cubicBezTo>
                  <a:cubicBezTo>
                    <a:pt x="43" y="0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1"/>
            <p:cNvSpPr/>
            <p:nvPr/>
          </p:nvSpPr>
          <p:spPr>
            <a:xfrm>
              <a:off x="8073067" y="1935565"/>
              <a:ext cx="30535" cy="5460"/>
            </a:xfrm>
            <a:custGeom>
              <a:avLst/>
              <a:gdLst/>
              <a:ahLst/>
              <a:cxnLst/>
              <a:rect l="l" t="t" r="r" b="b"/>
              <a:pathLst>
                <a:path w="576" h="103" extrusionOk="0">
                  <a:moveTo>
                    <a:pt x="539" y="0"/>
                  </a:moveTo>
                  <a:cubicBezTo>
                    <a:pt x="538" y="0"/>
                    <a:pt x="536" y="0"/>
                    <a:pt x="535" y="1"/>
                  </a:cubicBezTo>
                  <a:cubicBezTo>
                    <a:pt x="416" y="22"/>
                    <a:pt x="301" y="42"/>
                    <a:pt x="183" y="42"/>
                  </a:cubicBezTo>
                  <a:cubicBezTo>
                    <a:pt x="139" y="42"/>
                    <a:pt x="94" y="39"/>
                    <a:pt x="49" y="33"/>
                  </a:cubicBezTo>
                  <a:cubicBezTo>
                    <a:pt x="47" y="32"/>
                    <a:pt x="46" y="32"/>
                    <a:pt x="44" y="32"/>
                  </a:cubicBezTo>
                  <a:cubicBezTo>
                    <a:pt x="13" y="32"/>
                    <a:pt x="0" y="81"/>
                    <a:pt x="34" y="86"/>
                  </a:cubicBezTo>
                  <a:cubicBezTo>
                    <a:pt x="100" y="96"/>
                    <a:pt x="167" y="103"/>
                    <a:pt x="233" y="103"/>
                  </a:cubicBezTo>
                  <a:cubicBezTo>
                    <a:pt x="342" y="103"/>
                    <a:pt x="450" y="86"/>
                    <a:pt x="551" y="41"/>
                  </a:cubicBezTo>
                  <a:cubicBezTo>
                    <a:pt x="575" y="31"/>
                    <a:pt x="559" y="0"/>
                    <a:pt x="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1"/>
            <p:cNvSpPr/>
            <p:nvPr/>
          </p:nvSpPr>
          <p:spPr>
            <a:xfrm>
              <a:off x="8041578" y="2074032"/>
              <a:ext cx="27673" cy="3552"/>
            </a:xfrm>
            <a:custGeom>
              <a:avLst/>
              <a:gdLst/>
              <a:ahLst/>
              <a:cxnLst/>
              <a:rect l="l" t="t" r="r" b="b"/>
              <a:pathLst>
                <a:path w="522" h="67" extrusionOk="0">
                  <a:moveTo>
                    <a:pt x="273" y="0"/>
                  </a:moveTo>
                  <a:cubicBezTo>
                    <a:pt x="195" y="0"/>
                    <a:pt x="117" y="2"/>
                    <a:pt x="39" y="3"/>
                  </a:cubicBezTo>
                  <a:cubicBezTo>
                    <a:pt x="1" y="4"/>
                    <a:pt x="1" y="64"/>
                    <a:pt x="39" y="64"/>
                  </a:cubicBezTo>
                  <a:cubicBezTo>
                    <a:pt x="120" y="65"/>
                    <a:pt x="201" y="67"/>
                    <a:pt x="281" y="67"/>
                  </a:cubicBezTo>
                  <a:cubicBezTo>
                    <a:pt x="350" y="67"/>
                    <a:pt x="418" y="65"/>
                    <a:pt x="486" y="60"/>
                  </a:cubicBezTo>
                  <a:cubicBezTo>
                    <a:pt x="521" y="57"/>
                    <a:pt x="521" y="9"/>
                    <a:pt x="486" y="7"/>
                  </a:cubicBezTo>
                  <a:cubicBezTo>
                    <a:pt x="415" y="2"/>
                    <a:pt x="344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1"/>
            <p:cNvSpPr/>
            <p:nvPr/>
          </p:nvSpPr>
          <p:spPr>
            <a:xfrm>
              <a:off x="8007810" y="1940018"/>
              <a:ext cx="27036" cy="3022"/>
            </a:xfrm>
            <a:custGeom>
              <a:avLst/>
              <a:gdLst/>
              <a:ahLst/>
              <a:cxnLst/>
              <a:rect l="l" t="t" r="r" b="b"/>
              <a:pathLst>
                <a:path w="510" h="57" extrusionOk="0">
                  <a:moveTo>
                    <a:pt x="289" y="0"/>
                  </a:moveTo>
                  <a:cubicBezTo>
                    <a:pt x="203" y="0"/>
                    <a:pt x="117" y="2"/>
                    <a:pt x="31" y="4"/>
                  </a:cubicBezTo>
                  <a:cubicBezTo>
                    <a:pt x="0" y="4"/>
                    <a:pt x="0" y="52"/>
                    <a:pt x="31" y="53"/>
                  </a:cubicBezTo>
                  <a:cubicBezTo>
                    <a:pt x="122" y="55"/>
                    <a:pt x="212" y="57"/>
                    <a:pt x="302" y="57"/>
                  </a:cubicBezTo>
                  <a:cubicBezTo>
                    <a:pt x="361" y="57"/>
                    <a:pt x="419" y="56"/>
                    <a:pt x="478" y="53"/>
                  </a:cubicBezTo>
                  <a:cubicBezTo>
                    <a:pt x="510" y="52"/>
                    <a:pt x="510" y="5"/>
                    <a:pt x="478" y="4"/>
                  </a:cubicBezTo>
                  <a:cubicBezTo>
                    <a:pt x="414" y="1"/>
                    <a:pt x="352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1"/>
            <p:cNvSpPr/>
            <p:nvPr/>
          </p:nvSpPr>
          <p:spPr>
            <a:xfrm>
              <a:off x="7992331" y="2074509"/>
              <a:ext cx="24015" cy="2598"/>
            </a:xfrm>
            <a:custGeom>
              <a:avLst/>
              <a:gdLst/>
              <a:ahLst/>
              <a:cxnLst/>
              <a:rect l="l" t="t" r="r" b="b"/>
              <a:pathLst>
                <a:path w="453" h="49" extrusionOk="0">
                  <a:moveTo>
                    <a:pt x="345" y="0"/>
                  </a:moveTo>
                  <a:cubicBezTo>
                    <a:pt x="238" y="0"/>
                    <a:pt x="131" y="5"/>
                    <a:pt x="25" y="6"/>
                  </a:cubicBezTo>
                  <a:cubicBezTo>
                    <a:pt x="0" y="6"/>
                    <a:pt x="0" y="43"/>
                    <a:pt x="25" y="44"/>
                  </a:cubicBezTo>
                  <a:cubicBezTo>
                    <a:pt x="131" y="45"/>
                    <a:pt x="237" y="49"/>
                    <a:pt x="344" y="49"/>
                  </a:cubicBezTo>
                  <a:cubicBezTo>
                    <a:pt x="370" y="49"/>
                    <a:pt x="396" y="49"/>
                    <a:pt x="422" y="48"/>
                  </a:cubicBezTo>
                  <a:cubicBezTo>
                    <a:pt x="452" y="47"/>
                    <a:pt x="452" y="2"/>
                    <a:pt x="422" y="1"/>
                  </a:cubicBezTo>
                  <a:cubicBezTo>
                    <a:pt x="397" y="0"/>
                    <a:pt x="371" y="0"/>
                    <a:pt x="3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1"/>
            <p:cNvSpPr/>
            <p:nvPr/>
          </p:nvSpPr>
          <p:spPr>
            <a:xfrm>
              <a:off x="7933435" y="1936784"/>
              <a:ext cx="33504" cy="4241"/>
            </a:xfrm>
            <a:custGeom>
              <a:avLst/>
              <a:gdLst/>
              <a:ahLst/>
              <a:cxnLst/>
              <a:rect l="l" t="t" r="r" b="b"/>
              <a:pathLst>
                <a:path w="632" h="80" extrusionOk="0">
                  <a:moveTo>
                    <a:pt x="376" y="1"/>
                  </a:moveTo>
                  <a:cubicBezTo>
                    <a:pt x="265" y="1"/>
                    <a:pt x="154" y="5"/>
                    <a:pt x="43" y="7"/>
                  </a:cubicBezTo>
                  <a:cubicBezTo>
                    <a:pt x="0" y="7"/>
                    <a:pt x="0" y="73"/>
                    <a:pt x="43" y="74"/>
                  </a:cubicBezTo>
                  <a:cubicBezTo>
                    <a:pt x="152" y="76"/>
                    <a:pt x="262" y="79"/>
                    <a:pt x="371" y="79"/>
                  </a:cubicBezTo>
                  <a:cubicBezTo>
                    <a:pt x="444" y="79"/>
                    <a:pt x="517" y="78"/>
                    <a:pt x="589" y="73"/>
                  </a:cubicBezTo>
                  <a:cubicBezTo>
                    <a:pt x="632" y="69"/>
                    <a:pt x="632" y="11"/>
                    <a:pt x="589" y="7"/>
                  </a:cubicBezTo>
                  <a:cubicBezTo>
                    <a:pt x="518" y="2"/>
                    <a:pt x="447" y="1"/>
                    <a:pt x="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1"/>
            <p:cNvSpPr/>
            <p:nvPr/>
          </p:nvSpPr>
          <p:spPr>
            <a:xfrm>
              <a:off x="7928398" y="2072017"/>
              <a:ext cx="32868" cy="5990"/>
            </a:xfrm>
            <a:custGeom>
              <a:avLst/>
              <a:gdLst/>
              <a:ahLst/>
              <a:cxnLst/>
              <a:rect l="l" t="t" r="r" b="b"/>
              <a:pathLst>
                <a:path w="620" h="113" extrusionOk="0">
                  <a:moveTo>
                    <a:pt x="275" y="1"/>
                  </a:moveTo>
                  <a:cubicBezTo>
                    <a:pt x="192" y="1"/>
                    <a:pt x="108" y="11"/>
                    <a:pt x="29" y="31"/>
                  </a:cubicBezTo>
                  <a:cubicBezTo>
                    <a:pt x="0" y="37"/>
                    <a:pt x="12" y="75"/>
                    <a:pt x="38" y="75"/>
                  </a:cubicBezTo>
                  <a:cubicBezTo>
                    <a:pt x="39" y="75"/>
                    <a:pt x="40" y="75"/>
                    <a:pt x="41" y="75"/>
                  </a:cubicBezTo>
                  <a:cubicBezTo>
                    <a:pt x="97" y="67"/>
                    <a:pt x="152" y="64"/>
                    <a:pt x="205" y="64"/>
                  </a:cubicBezTo>
                  <a:cubicBezTo>
                    <a:pt x="329" y="64"/>
                    <a:pt x="447" y="82"/>
                    <a:pt x="574" y="111"/>
                  </a:cubicBezTo>
                  <a:cubicBezTo>
                    <a:pt x="577" y="112"/>
                    <a:pt x="580" y="112"/>
                    <a:pt x="583" y="112"/>
                  </a:cubicBezTo>
                  <a:cubicBezTo>
                    <a:pt x="612" y="112"/>
                    <a:pt x="619" y="69"/>
                    <a:pt x="588" y="58"/>
                  </a:cubicBezTo>
                  <a:cubicBezTo>
                    <a:pt x="490" y="19"/>
                    <a:pt x="382" y="1"/>
                    <a:pt x="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1"/>
            <p:cNvSpPr/>
            <p:nvPr/>
          </p:nvSpPr>
          <p:spPr>
            <a:xfrm>
              <a:off x="7862876" y="2116123"/>
              <a:ext cx="16646" cy="5778"/>
            </a:xfrm>
            <a:custGeom>
              <a:avLst/>
              <a:gdLst/>
              <a:ahLst/>
              <a:cxnLst/>
              <a:rect l="l" t="t" r="r" b="b"/>
              <a:pathLst>
                <a:path w="314" h="109" extrusionOk="0">
                  <a:moveTo>
                    <a:pt x="218" y="0"/>
                  </a:moveTo>
                  <a:cubicBezTo>
                    <a:pt x="148" y="0"/>
                    <a:pt x="75" y="29"/>
                    <a:pt x="22" y="64"/>
                  </a:cubicBezTo>
                  <a:cubicBezTo>
                    <a:pt x="0" y="78"/>
                    <a:pt x="13" y="109"/>
                    <a:pt x="34" y="109"/>
                  </a:cubicBezTo>
                  <a:cubicBezTo>
                    <a:pt x="38" y="109"/>
                    <a:pt x="42" y="107"/>
                    <a:pt x="46" y="105"/>
                  </a:cubicBezTo>
                  <a:cubicBezTo>
                    <a:pt x="80" y="82"/>
                    <a:pt x="118" y="68"/>
                    <a:pt x="160" y="60"/>
                  </a:cubicBezTo>
                  <a:cubicBezTo>
                    <a:pt x="172" y="58"/>
                    <a:pt x="185" y="57"/>
                    <a:pt x="197" y="57"/>
                  </a:cubicBezTo>
                  <a:cubicBezTo>
                    <a:pt x="225" y="57"/>
                    <a:pt x="253" y="61"/>
                    <a:pt x="281" y="61"/>
                  </a:cubicBezTo>
                  <a:cubicBezTo>
                    <a:pt x="282" y="61"/>
                    <a:pt x="282" y="61"/>
                    <a:pt x="282" y="61"/>
                  </a:cubicBezTo>
                  <a:cubicBezTo>
                    <a:pt x="311" y="61"/>
                    <a:pt x="313" y="21"/>
                    <a:pt x="289" y="12"/>
                  </a:cubicBezTo>
                  <a:cubicBezTo>
                    <a:pt x="266" y="4"/>
                    <a:pt x="242" y="0"/>
                    <a:pt x="2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1"/>
            <p:cNvSpPr/>
            <p:nvPr/>
          </p:nvSpPr>
          <p:spPr>
            <a:xfrm>
              <a:off x="7844269" y="1976808"/>
              <a:ext cx="19297" cy="3234"/>
            </a:xfrm>
            <a:custGeom>
              <a:avLst/>
              <a:gdLst/>
              <a:ahLst/>
              <a:cxnLst/>
              <a:rect l="l" t="t" r="r" b="b"/>
              <a:pathLst>
                <a:path w="364" h="61" extrusionOk="0">
                  <a:moveTo>
                    <a:pt x="186" y="0"/>
                  </a:moveTo>
                  <a:cubicBezTo>
                    <a:pt x="137" y="0"/>
                    <a:pt x="87" y="2"/>
                    <a:pt x="37" y="2"/>
                  </a:cubicBezTo>
                  <a:cubicBezTo>
                    <a:pt x="1" y="2"/>
                    <a:pt x="1" y="57"/>
                    <a:pt x="37" y="58"/>
                  </a:cubicBezTo>
                  <a:cubicBezTo>
                    <a:pt x="87" y="58"/>
                    <a:pt x="137" y="60"/>
                    <a:pt x="186" y="60"/>
                  </a:cubicBezTo>
                  <a:cubicBezTo>
                    <a:pt x="236" y="60"/>
                    <a:pt x="285" y="58"/>
                    <a:pt x="334" y="53"/>
                  </a:cubicBezTo>
                  <a:cubicBezTo>
                    <a:pt x="363" y="48"/>
                    <a:pt x="363" y="12"/>
                    <a:pt x="334" y="8"/>
                  </a:cubicBezTo>
                  <a:cubicBezTo>
                    <a:pt x="285" y="2"/>
                    <a:pt x="236" y="0"/>
                    <a:pt x="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1"/>
            <p:cNvSpPr/>
            <p:nvPr/>
          </p:nvSpPr>
          <p:spPr>
            <a:xfrm>
              <a:off x="7820838" y="2113207"/>
              <a:ext cx="24969" cy="4135"/>
            </a:xfrm>
            <a:custGeom>
              <a:avLst/>
              <a:gdLst/>
              <a:ahLst/>
              <a:cxnLst/>
              <a:rect l="l" t="t" r="r" b="b"/>
              <a:pathLst>
                <a:path w="471" h="78" extrusionOk="0">
                  <a:moveTo>
                    <a:pt x="310" y="0"/>
                  </a:moveTo>
                  <a:cubicBezTo>
                    <a:pt x="217" y="0"/>
                    <a:pt x="124" y="10"/>
                    <a:pt x="33" y="15"/>
                  </a:cubicBezTo>
                  <a:cubicBezTo>
                    <a:pt x="1" y="16"/>
                    <a:pt x="1" y="62"/>
                    <a:pt x="33" y="64"/>
                  </a:cubicBezTo>
                  <a:cubicBezTo>
                    <a:pt x="124" y="68"/>
                    <a:pt x="217" y="78"/>
                    <a:pt x="310" y="78"/>
                  </a:cubicBezTo>
                  <a:cubicBezTo>
                    <a:pt x="350" y="78"/>
                    <a:pt x="390" y="76"/>
                    <a:pt x="429" y="71"/>
                  </a:cubicBezTo>
                  <a:cubicBezTo>
                    <a:pt x="471" y="67"/>
                    <a:pt x="471" y="12"/>
                    <a:pt x="429" y="7"/>
                  </a:cubicBezTo>
                  <a:cubicBezTo>
                    <a:pt x="390" y="2"/>
                    <a:pt x="350" y="0"/>
                    <a:pt x="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1"/>
            <p:cNvSpPr/>
            <p:nvPr/>
          </p:nvSpPr>
          <p:spPr>
            <a:xfrm>
              <a:off x="7805411" y="1974211"/>
              <a:ext cx="26771" cy="3128"/>
            </a:xfrm>
            <a:custGeom>
              <a:avLst/>
              <a:gdLst/>
              <a:ahLst/>
              <a:cxnLst/>
              <a:rect l="l" t="t" r="r" b="b"/>
              <a:pathLst>
                <a:path w="505" h="59" extrusionOk="0">
                  <a:moveTo>
                    <a:pt x="325" y="0"/>
                  </a:moveTo>
                  <a:cubicBezTo>
                    <a:pt x="225" y="0"/>
                    <a:pt x="124" y="6"/>
                    <a:pt x="25" y="10"/>
                  </a:cubicBezTo>
                  <a:cubicBezTo>
                    <a:pt x="0" y="11"/>
                    <a:pt x="0" y="48"/>
                    <a:pt x="25" y="49"/>
                  </a:cubicBezTo>
                  <a:cubicBezTo>
                    <a:pt x="127" y="53"/>
                    <a:pt x="231" y="59"/>
                    <a:pt x="335" y="59"/>
                  </a:cubicBezTo>
                  <a:cubicBezTo>
                    <a:pt x="381" y="59"/>
                    <a:pt x="426" y="58"/>
                    <a:pt x="472" y="55"/>
                  </a:cubicBezTo>
                  <a:cubicBezTo>
                    <a:pt x="504" y="51"/>
                    <a:pt x="504" y="8"/>
                    <a:pt x="472" y="5"/>
                  </a:cubicBezTo>
                  <a:cubicBezTo>
                    <a:pt x="423" y="2"/>
                    <a:pt x="374" y="0"/>
                    <a:pt x="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1"/>
            <p:cNvSpPr/>
            <p:nvPr/>
          </p:nvSpPr>
          <p:spPr>
            <a:xfrm>
              <a:off x="7770689" y="2115964"/>
              <a:ext cx="25075" cy="3923"/>
            </a:xfrm>
            <a:custGeom>
              <a:avLst/>
              <a:gdLst/>
              <a:ahLst/>
              <a:cxnLst/>
              <a:rect l="l" t="t" r="r" b="b"/>
              <a:pathLst>
                <a:path w="473" h="74" extrusionOk="0">
                  <a:moveTo>
                    <a:pt x="303" y="0"/>
                  </a:moveTo>
                  <a:cubicBezTo>
                    <a:pt x="213" y="0"/>
                    <a:pt x="124" y="6"/>
                    <a:pt x="34" y="11"/>
                  </a:cubicBezTo>
                  <a:cubicBezTo>
                    <a:pt x="0" y="12"/>
                    <a:pt x="0" y="62"/>
                    <a:pt x="34" y="64"/>
                  </a:cubicBezTo>
                  <a:cubicBezTo>
                    <a:pt x="123" y="68"/>
                    <a:pt x="212" y="74"/>
                    <a:pt x="301" y="74"/>
                  </a:cubicBezTo>
                  <a:cubicBezTo>
                    <a:pt x="345" y="74"/>
                    <a:pt x="388" y="72"/>
                    <a:pt x="432" y="68"/>
                  </a:cubicBezTo>
                  <a:cubicBezTo>
                    <a:pt x="472" y="65"/>
                    <a:pt x="472" y="10"/>
                    <a:pt x="432" y="5"/>
                  </a:cubicBezTo>
                  <a:cubicBezTo>
                    <a:pt x="389" y="2"/>
                    <a:pt x="346" y="0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1"/>
            <p:cNvSpPr/>
            <p:nvPr/>
          </p:nvSpPr>
          <p:spPr>
            <a:xfrm>
              <a:off x="7753990" y="1968856"/>
              <a:ext cx="34352" cy="7104"/>
            </a:xfrm>
            <a:custGeom>
              <a:avLst/>
              <a:gdLst/>
              <a:ahLst/>
              <a:cxnLst/>
              <a:rect l="l" t="t" r="r" b="b"/>
              <a:pathLst>
                <a:path w="648" h="134" extrusionOk="0">
                  <a:moveTo>
                    <a:pt x="49" y="0"/>
                  </a:moveTo>
                  <a:cubicBezTo>
                    <a:pt x="12" y="0"/>
                    <a:pt x="0" y="57"/>
                    <a:pt x="41" y="71"/>
                  </a:cubicBezTo>
                  <a:cubicBezTo>
                    <a:pt x="162" y="110"/>
                    <a:pt x="288" y="134"/>
                    <a:pt x="414" y="134"/>
                  </a:cubicBezTo>
                  <a:cubicBezTo>
                    <a:pt x="479" y="134"/>
                    <a:pt x="543" y="128"/>
                    <a:pt x="608" y="114"/>
                  </a:cubicBezTo>
                  <a:cubicBezTo>
                    <a:pt x="647" y="105"/>
                    <a:pt x="639" y="41"/>
                    <a:pt x="598" y="41"/>
                  </a:cubicBezTo>
                  <a:cubicBezTo>
                    <a:pt x="598" y="41"/>
                    <a:pt x="598" y="41"/>
                    <a:pt x="597" y="41"/>
                  </a:cubicBezTo>
                  <a:cubicBezTo>
                    <a:pt x="555" y="43"/>
                    <a:pt x="512" y="43"/>
                    <a:pt x="470" y="43"/>
                  </a:cubicBezTo>
                  <a:cubicBezTo>
                    <a:pt x="332" y="43"/>
                    <a:pt x="196" y="34"/>
                    <a:pt x="60" y="2"/>
                  </a:cubicBezTo>
                  <a:cubicBezTo>
                    <a:pt x="56" y="1"/>
                    <a:pt x="53" y="0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7" name="Google Shape;1097;p41"/>
          <p:cNvSpPr txBox="1">
            <a:spLocks noGrp="1"/>
          </p:cNvSpPr>
          <p:nvPr>
            <p:ph type="body" idx="1"/>
          </p:nvPr>
        </p:nvSpPr>
        <p:spPr>
          <a:xfrm>
            <a:off x="5161950" y="1735113"/>
            <a:ext cx="3982050" cy="22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¿Tienes un grupo amplio de amigos o eres mas selectivo? Bueno tengo un grupo de amigas un poco amplio y si soy selectiva con las personas que me voy a juntar.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¿Que rasgos o carcateristicas tienen tus amistades? Bueno son sinceras, honestas, no </a:t>
            </a:r>
            <a:r>
              <a:rPr lang="es-MX" dirty="0"/>
              <a:t>juzgan. </a:t>
            </a:r>
            <a:endParaRPr lang="en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1098" name="Google Shape;1098;p41"/>
          <p:cNvSpPr txBox="1">
            <a:spLocks noGrp="1"/>
          </p:cNvSpPr>
          <p:nvPr>
            <p:ph type="title"/>
          </p:nvPr>
        </p:nvSpPr>
        <p:spPr>
          <a:xfrm>
            <a:off x="3284000" y="759398"/>
            <a:ext cx="25764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Amigos </a:t>
            </a:r>
            <a:endParaRPr dirty="0"/>
          </a:p>
        </p:txBody>
      </p:sp>
      <p:sp>
        <p:nvSpPr>
          <p:cNvPr id="1099" name="Google Shape;1099;p41"/>
          <p:cNvSpPr/>
          <p:nvPr/>
        </p:nvSpPr>
        <p:spPr>
          <a:xfrm>
            <a:off x="-537923" y="3506050"/>
            <a:ext cx="2000005" cy="2084189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00" name="Google Shape;1100;p41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1101" name="Google Shape;1101;p41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02" name="Google Shape;1102;p41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1">
              <a:hlinkClick r:id="" action="ppaction://hlinkshowjump?jump=previousslide"/>
            </p:cNvPr>
            <p:cNvSpPr/>
            <p:nvPr/>
          </p:nvSpPr>
          <p:spPr>
            <a:xfrm flipH="1">
              <a:off x="833551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1">
              <a:hlinkClick r:id="rId4" action="ppaction://hlinksldjump"/>
            </p:cNvPr>
            <p:cNvSpPr/>
            <p:nvPr/>
          </p:nvSpPr>
          <p:spPr>
            <a:xfrm>
              <a:off x="4405006" y="4772876"/>
              <a:ext cx="235934" cy="204890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4" name="Google Shape;1224;p44"/>
          <p:cNvGrpSpPr/>
          <p:nvPr/>
        </p:nvGrpSpPr>
        <p:grpSpPr>
          <a:xfrm>
            <a:off x="1967311" y="706986"/>
            <a:ext cx="5117188" cy="709803"/>
            <a:chOff x="7728915" y="1917859"/>
            <a:chExt cx="1034486" cy="222599"/>
          </a:xfrm>
        </p:grpSpPr>
        <p:sp>
          <p:nvSpPr>
            <p:cNvPr id="1225" name="Google Shape;1225;p44"/>
            <p:cNvSpPr/>
            <p:nvPr/>
          </p:nvSpPr>
          <p:spPr>
            <a:xfrm>
              <a:off x="8619035" y="1957671"/>
              <a:ext cx="135129" cy="175206"/>
            </a:xfrm>
            <a:custGeom>
              <a:avLst/>
              <a:gdLst/>
              <a:ahLst/>
              <a:cxnLst/>
              <a:rect l="l" t="t" r="r" b="b"/>
              <a:pathLst>
                <a:path w="2549" h="3305" extrusionOk="0">
                  <a:moveTo>
                    <a:pt x="2549" y="0"/>
                  </a:moveTo>
                  <a:cubicBezTo>
                    <a:pt x="2549" y="0"/>
                    <a:pt x="2548" y="0"/>
                    <a:pt x="2548" y="1"/>
                  </a:cubicBezTo>
                  <a:lnTo>
                    <a:pt x="2548" y="1"/>
                  </a:lnTo>
                  <a:cubicBezTo>
                    <a:pt x="2548" y="0"/>
                    <a:pt x="2549" y="0"/>
                    <a:pt x="2549" y="0"/>
                  </a:cubicBezTo>
                  <a:close/>
                  <a:moveTo>
                    <a:pt x="999" y="255"/>
                  </a:moveTo>
                  <a:cubicBezTo>
                    <a:pt x="1054" y="255"/>
                    <a:pt x="1109" y="256"/>
                    <a:pt x="1163" y="259"/>
                  </a:cubicBezTo>
                  <a:cubicBezTo>
                    <a:pt x="1206" y="261"/>
                    <a:pt x="1206" y="322"/>
                    <a:pt x="1163" y="325"/>
                  </a:cubicBezTo>
                  <a:cubicBezTo>
                    <a:pt x="1109" y="327"/>
                    <a:pt x="1054" y="328"/>
                    <a:pt x="999" y="328"/>
                  </a:cubicBezTo>
                  <a:cubicBezTo>
                    <a:pt x="889" y="328"/>
                    <a:pt x="778" y="325"/>
                    <a:pt x="668" y="322"/>
                  </a:cubicBezTo>
                  <a:cubicBezTo>
                    <a:pt x="628" y="321"/>
                    <a:pt x="629" y="263"/>
                    <a:pt x="668" y="262"/>
                  </a:cubicBezTo>
                  <a:cubicBezTo>
                    <a:pt x="778" y="259"/>
                    <a:pt x="889" y="255"/>
                    <a:pt x="999" y="255"/>
                  </a:cubicBezTo>
                  <a:close/>
                  <a:moveTo>
                    <a:pt x="1958" y="347"/>
                  </a:moveTo>
                  <a:cubicBezTo>
                    <a:pt x="2042" y="347"/>
                    <a:pt x="2125" y="350"/>
                    <a:pt x="2207" y="360"/>
                  </a:cubicBezTo>
                  <a:cubicBezTo>
                    <a:pt x="2247" y="366"/>
                    <a:pt x="2247" y="417"/>
                    <a:pt x="2207" y="422"/>
                  </a:cubicBezTo>
                  <a:cubicBezTo>
                    <a:pt x="2127" y="432"/>
                    <a:pt x="2045" y="435"/>
                    <a:pt x="1963" y="435"/>
                  </a:cubicBezTo>
                  <a:cubicBezTo>
                    <a:pt x="1829" y="435"/>
                    <a:pt x="1694" y="427"/>
                    <a:pt x="1562" y="425"/>
                  </a:cubicBezTo>
                  <a:cubicBezTo>
                    <a:pt x="1517" y="425"/>
                    <a:pt x="1517" y="357"/>
                    <a:pt x="1562" y="357"/>
                  </a:cubicBezTo>
                  <a:cubicBezTo>
                    <a:pt x="1692" y="355"/>
                    <a:pt x="1825" y="347"/>
                    <a:pt x="1958" y="347"/>
                  </a:cubicBezTo>
                  <a:close/>
                  <a:moveTo>
                    <a:pt x="1261" y="2801"/>
                  </a:moveTo>
                  <a:cubicBezTo>
                    <a:pt x="1263" y="2801"/>
                    <a:pt x="1266" y="2802"/>
                    <a:pt x="1269" y="2802"/>
                  </a:cubicBezTo>
                  <a:cubicBezTo>
                    <a:pt x="1481" y="2855"/>
                    <a:pt x="1692" y="2877"/>
                    <a:pt x="1909" y="2894"/>
                  </a:cubicBezTo>
                  <a:cubicBezTo>
                    <a:pt x="1949" y="2897"/>
                    <a:pt x="1950" y="2955"/>
                    <a:pt x="1909" y="2957"/>
                  </a:cubicBezTo>
                  <a:cubicBezTo>
                    <a:pt x="1891" y="2958"/>
                    <a:pt x="1873" y="2958"/>
                    <a:pt x="1855" y="2958"/>
                  </a:cubicBezTo>
                  <a:cubicBezTo>
                    <a:pt x="1652" y="2958"/>
                    <a:pt x="1447" y="2920"/>
                    <a:pt x="1253" y="2864"/>
                  </a:cubicBezTo>
                  <a:cubicBezTo>
                    <a:pt x="1216" y="2853"/>
                    <a:pt x="1227" y="2801"/>
                    <a:pt x="1261" y="2801"/>
                  </a:cubicBezTo>
                  <a:close/>
                  <a:moveTo>
                    <a:pt x="2548" y="1"/>
                  </a:moveTo>
                  <a:cubicBezTo>
                    <a:pt x="2390" y="75"/>
                    <a:pt x="2206" y="93"/>
                    <a:pt x="2020" y="93"/>
                  </a:cubicBezTo>
                  <a:cubicBezTo>
                    <a:pt x="1861" y="93"/>
                    <a:pt x="1699" y="80"/>
                    <a:pt x="1549" y="77"/>
                  </a:cubicBezTo>
                  <a:cubicBezTo>
                    <a:pt x="1232" y="74"/>
                    <a:pt x="916" y="70"/>
                    <a:pt x="599" y="48"/>
                  </a:cubicBezTo>
                  <a:lnTo>
                    <a:pt x="599" y="48"/>
                  </a:lnTo>
                  <a:cubicBezTo>
                    <a:pt x="661" y="876"/>
                    <a:pt x="712" y="1715"/>
                    <a:pt x="658" y="2537"/>
                  </a:cubicBezTo>
                  <a:cubicBezTo>
                    <a:pt x="663" y="2549"/>
                    <a:pt x="663" y="2564"/>
                    <a:pt x="652" y="2579"/>
                  </a:cubicBezTo>
                  <a:cubicBezTo>
                    <a:pt x="574" y="2685"/>
                    <a:pt x="489" y="2787"/>
                    <a:pt x="401" y="2889"/>
                  </a:cubicBezTo>
                  <a:cubicBezTo>
                    <a:pt x="554" y="2867"/>
                    <a:pt x="709" y="2844"/>
                    <a:pt x="865" y="2841"/>
                  </a:cubicBezTo>
                  <a:cubicBezTo>
                    <a:pt x="895" y="2841"/>
                    <a:pt x="903" y="2889"/>
                    <a:pt x="873" y="2895"/>
                  </a:cubicBezTo>
                  <a:cubicBezTo>
                    <a:pt x="707" y="2928"/>
                    <a:pt x="537" y="2940"/>
                    <a:pt x="370" y="2955"/>
                  </a:cubicBezTo>
                  <a:cubicBezTo>
                    <a:pt x="368" y="2955"/>
                    <a:pt x="367" y="2955"/>
                    <a:pt x="366" y="2955"/>
                  </a:cubicBezTo>
                  <a:cubicBezTo>
                    <a:pt x="358" y="2955"/>
                    <a:pt x="353" y="2952"/>
                    <a:pt x="348" y="2949"/>
                  </a:cubicBezTo>
                  <a:cubicBezTo>
                    <a:pt x="236" y="3073"/>
                    <a:pt x="120" y="3192"/>
                    <a:pt x="0" y="3304"/>
                  </a:cubicBezTo>
                  <a:cubicBezTo>
                    <a:pt x="511" y="3250"/>
                    <a:pt x="1027" y="3229"/>
                    <a:pt x="1542" y="3229"/>
                  </a:cubicBezTo>
                  <a:cubicBezTo>
                    <a:pt x="1872" y="3229"/>
                    <a:pt x="2202" y="3238"/>
                    <a:pt x="2530" y="3252"/>
                  </a:cubicBezTo>
                  <a:cubicBezTo>
                    <a:pt x="2365" y="3054"/>
                    <a:pt x="2233" y="2833"/>
                    <a:pt x="2080" y="2626"/>
                  </a:cubicBezTo>
                  <a:cubicBezTo>
                    <a:pt x="1864" y="2331"/>
                    <a:pt x="1625" y="2061"/>
                    <a:pt x="1376" y="1793"/>
                  </a:cubicBezTo>
                  <a:cubicBezTo>
                    <a:pt x="1336" y="1751"/>
                    <a:pt x="1365" y="1698"/>
                    <a:pt x="1407" y="1685"/>
                  </a:cubicBezTo>
                  <a:cubicBezTo>
                    <a:pt x="1379" y="1670"/>
                    <a:pt x="1363" y="1630"/>
                    <a:pt x="1391" y="1598"/>
                  </a:cubicBezTo>
                  <a:cubicBezTo>
                    <a:pt x="1796" y="1111"/>
                    <a:pt x="2189" y="625"/>
                    <a:pt x="2534" y="93"/>
                  </a:cubicBezTo>
                  <a:cubicBezTo>
                    <a:pt x="2511" y="64"/>
                    <a:pt x="2507" y="20"/>
                    <a:pt x="2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4"/>
            <p:cNvSpPr/>
            <p:nvPr/>
          </p:nvSpPr>
          <p:spPr>
            <a:xfrm>
              <a:off x="8615165" y="2098841"/>
              <a:ext cx="25234" cy="25128"/>
            </a:xfrm>
            <a:custGeom>
              <a:avLst/>
              <a:gdLst/>
              <a:ahLst/>
              <a:cxnLst/>
              <a:rect l="l" t="t" r="r" b="b"/>
              <a:pathLst>
                <a:path w="476" h="474" extrusionOk="0">
                  <a:moveTo>
                    <a:pt x="476" y="0"/>
                  </a:moveTo>
                  <a:cubicBezTo>
                    <a:pt x="470" y="4"/>
                    <a:pt x="464" y="7"/>
                    <a:pt x="458" y="7"/>
                  </a:cubicBezTo>
                  <a:cubicBezTo>
                    <a:pt x="305" y="5"/>
                    <a:pt x="152" y="4"/>
                    <a:pt x="0" y="3"/>
                  </a:cubicBezTo>
                  <a:lnTo>
                    <a:pt x="0" y="3"/>
                  </a:lnTo>
                  <a:cubicBezTo>
                    <a:pt x="24" y="157"/>
                    <a:pt x="29" y="317"/>
                    <a:pt x="15" y="474"/>
                  </a:cubicBezTo>
                  <a:cubicBezTo>
                    <a:pt x="159" y="309"/>
                    <a:pt x="313" y="149"/>
                    <a:pt x="4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4"/>
            <p:cNvSpPr/>
            <p:nvPr/>
          </p:nvSpPr>
          <p:spPr>
            <a:xfrm>
              <a:off x="7873160" y="2103135"/>
              <a:ext cx="41032" cy="27513"/>
            </a:xfrm>
            <a:custGeom>
              <a:avLst/>
              <a:gdLst/>
              <a:ahLst/>
              <a:cxnLst/>
              <a:rect l="l" t="t" r="r" b="b"/>
              <a:pathLst>
                <a:path w="774" h="519" extrusionOk="0">
                  <a:moveTo>
                    <a:pt x="1" y="1"/>
                  </a:moveTo>
                  <a:lnTo>
                    <a:pt x="1" y="1"/>
                  </a:lnTo>
                  <a:cubicBezTo>
                    <a:pt x="258" y="174"/>
                    <a:pt x="512" y="350"/>
                    <a:pt x="773" y="519"/>
                  </a:cubicBezTo>
                  <a:cubicBezTo>
                    <a:pt x="753" y="348"/>
                    <a:pt x="747" y="175"/>
                    <a:pt x="761" y="4"/>
                  </a:cubicBezTo>
                  <a:cubicBezTo>
                    <a:pt x="507" y="4"/>
                    <a:pt x="255" y="4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4"/>
            <p:cNvSpPr/>
            <p:nvPr/>
          </p:nvSpPr>
          <p:spPr>
            <a:xfrm>
              <a:off x="7869820" y="1922736"/>
              <a:ext cx="779814" cy="175047"/>
            </a:xfrm>
            <a:custGeom>
              <a:avLst/>
              <a:gdLst/>
              <a:ahLst/>
              <a:cxnLst/>
              <a:rect l="l" t="t" r="r" b="b"/>
              <a:pathLst>
                <a:path w="14710" h="3302" extrusionOk="0">
                  <a:moveTo>
                    <a:pt x="1575" y="266"/>
                  </a:moveTo>
                  <a:cubicBezTo>
                    <a:pt x="1647" y="266"/>
                    <a:pt x="1718" y="267"/>
                    <a:pt x="1789" y="272"/>
                  </a:cubicBezTo>
                  <a:cubicBezTo>
                    <a:pt x="1832" y="276"/>
                    <a:pt x="1832" y="334"/>
                    <a:pt x="1789" y="338"/>
                  </a:cubicBezTo>
                  <a:cubicBezTo>
                    <a:pt x="1717" y="343"/>
                    <a:pt x="1644" y="344"/>
                    <a:pt x="1572" y="344"/>
                  </a:cubicBezTo>
                  <a:cubicBezTo>
                    <a:pt x="1462" y="344"/>
                    <a:pt x="1353" y="341"/>
                    <a:pt x="1243" y="339"/>
                  </a:cubicBezTo>
                  <a:cubicBezTo>
                    <a:pt x="1200" y="338"/>
                    <a:pt x="1200" y="272"/>
                    <a:pt x="1243" y="272"/>
                  </a:cubicBezTo>
                  <a:cubicBezTo>
                    <a:pt x="1353" y="270"/>
                    <a:pt x="1465" y="266"/>
                    <a:pt x="1575" y="266"/>
                  </a:cubicBezTo>
                  <a:close/>
                  <a:moveTo>
                    <a:pt x="4373" y="242"/>
                  </a:moveTo>
                  <a:cubicBezTo>
                    <a:pt x="4393" y="242"/>
                    <a:pt x="4409" y="273"/>
                    <a:pt x="4385" y="283"/>
                  </a:cubicBezTo>
                  <a:cubicBezTo>
                    <a:pt x="4284" y="328"/>
                    <a:pt x="4176" y="345"/>
                    <a:pt x="4067" y="345"/>
                  </a:cubicBezTo>
                  <a:cubicBezTo>
                    <a:pt x="4001" y="345"/>
                    <a:pt x="3934" y="338"/>
                    <a:pt x="3868" y="328"/>
                  </a:cubicBezTo>
                  <a:cubicBezTo>
                    <a:pt x="3834" y="323"/>
                    <a:pt x="3847" y="274"/>
                    <a:pt x="3878" y="274"/>
                  </a:cubicBezTo>
                  <a:cubicBezTo>
                    <a:pt x="3880" y="274"/>
                    <a:pt x="3881" y="274"/>
                    <a:pt x="3883" y="275"/>
                  </a:cubicBezTo>
                  <a:cubicBezTo>
                    <a:pt x="3928" y="281"/>
                    <a:pt x="3973" y="284"/>
                    <a:pt x="4017" y="284"/>
                  </a:cubicBezTo>
                  <a:cubicBezTo>
                    <a:pt x="4135" y="284"/>
                    <a:pt x="4250" y="264"/>
                    <a:pt x="4369" y="243"/>
                  </a:cubicBezTo>
                  <a:cubicBezTo>
                    <a:pt x="4370" y="242"/>
                    <a:pt x="4372" y="242"/>
                    <a:pt x="4373" y="242"/>
                  </a:cubicBezTo>
                  <a:close/>
                  <a:moveTo>
                    <a:pt x="2907" y="327"/>
                  </a:moveTo>
                  <a:cubicBezTo>
                    <a:pt x="2965" y="327"/>
                    <a:pt x="3023" y="328"/>
                    <a:pt x="3081" y="330"/>
                  </a:cubicBezTo>
                  <a:cubicBezTo>
                    <a:pt x="3113" y="331"/>
                    <a:pt x="3113" y="379"/>
                    <a:pt x="3081" y="379"/>
                  </a:cubicBezTo>
                  <a:cubicBezTo>
                    <a:pt x="3017" y="382"/>
                    <a:pt x="2955" y="383"/>
                    <a:pt x="2892" y="383"/>
                  </a:cubicBezTo>
                  <a:cubicBezTo>
                    <a:pt x="2806" y="383"/>
                    <a:pt x="2720" y="381"/>
                    <a:pt x="2634" y="379"/>
                  </a:cubicBezTo>
                  <a:cubicBezTo>
                    <a:pt x="2603" y="379"/>
                    <a:pt x="2603" y="331"/>
                    <a:pt x="2634" y="331"/>
                  </a:cubicBezTo>
                  <a:cubicBezTo>
                    <a:pt x="2726" y="329"/>
                    <a:pt x="2816" y="327"/>
                    <a:pt x="2907" y="327"/>
                  </a:cubicBezTo>
                  <a:close/>
                  <a:moveTo>
                    <a:pt x="5330" y="318"/>
                  </a:moveTo>
                  <a:cubicBezTo>
                    <a:pt x="5408" y="318"/>
                    <a:pt x="5486" y="320"/>
                    <a:pt x="5563" y="324"/>
                  </a:cubicBezTo>
                  <a:cubicBezTo>
                    <a:pt x="5605" y="325"/>
                    <a:pt x="5605" y="385"/>
                    <a:pt x="5563" y="387"/>
                  </a:cubicBezTo>
                  <a:cubicBezTo>
                    <a:pt x="5492" y="390"/>
                    <a:pt x="5421" y="392"/>
                    <a:pt x="5350" y="392"/>
                  </a:cubicBezTo>
                  <a:cubicBezTo>
                    <a:pt x="5273" y="392"/>
                    <a:pt x="5195" y="390"/>
                    <a:pt x="5117" y="388"/>
                  </a:cubicBezTo>
                  <a:cubicBezTo>
                    <a:pt x="5074" y="386"/>
                    <a:pt x="5074" y="324"/>
                    <a:pt x="5117" y="322"/>
                  </a:cubicBezTo>
                  <a:cubicBezTo>
                    <a:pt x="5188" y="320"/>
                    <a:pt x="5259" y="318"/>
                    <a:pt x="5330" y="318"/>
                  </a:cubicBezTo>
                  <a:close/>
                  <a:moveTo>
                    <a:pt x="9432" y="313"/>
                  </a:moveTo>
                  <a:cubicBezTo>
                    <a:pt x="9504" y="313"/>
                    <a:pt x="9577" y="318"/>
                    <a:pt x="9643" y="337"/>
                  </a:cubicBezTo>
                  <a:cubicBezTo>
                    <a:pt x="9668" y="343"/>
                    <a:pt x="9672" y="386"/>
                    <a:pt x="9643" y="389"/>
                  </a:cubicBezTo>
                  <a:cubicBezTo>
                    <a:pt x="9615" y="393"/>
                    <a:pt x="9586" y="395"/>
                    <a:pt x="9557" y="395"/>
                  </a:cubicBezTo>
                  <a:cubicBezTo>
                    <a:pt x="9449" y="395"/>
                    <a:pt x="9335" y="370"/>
                    <a:pt x="9231" y="356"/>
                  </a:cubicBezTo>
                  <a:cubicBezTo>
                    <a:pt x="9208" y="354"/>
                    <a:pt x="9215" y="317"/>
                    <a:pt x="9237" y="317"/>
                  </a:cubicBezTo>
                  <a:cubicBezTo>
                    <a:pt x="9299" y="317"/>
                    <a:pt x="9365" y="313"/>
                    <a:pt x="9432" y="313"/>
                  </a:cubicBezTo>
                  <a:close/>
                  <a:moveTo>
                    <a:pt x="8298" y="328"/>
                  </a:moveTo>
                  <a:cubicBezTo>
                    <a:pt x="8322" y="328"/>
                    <a:pt x="8327" y="371"/>
                    <a:pt x="8301" y="376"/>
                  </a:cubicBezTo>
                  <a:cubicBezTo>
                    <a:pt x="8135" y="402"/>
                    <a:pt x="7967" y="418"/>
                    <a:pt x="7799" y="435"/>
                  </a:cubicBezTo>
                  <a:cubicBezTo>
                    <a:pt x="7798" y="435"/>
                    <a:pt x="7797" y="435"/>
                    <a:pt x="7797" y="435"/>
                  </a:cubicBezTo>
                  <a:cubicBezTo>
                    <a:pt x="7772" y="435"/>
                    <a:pt x="7768" y="392"/>
                    <a:pt x="7793" y="388"/>
                  </a:cubicBezTo>
                  <a:cubicBezTo>
                    <a:pt x="7961" y="365"/>
                    <a:pt x="8127" y="341"/>
                    <a:pt x="8295" y="328"/>
                  </a:cubicBezTo>
                  <a:cubicBezTo>
                    <a:pt x="8296" y="328"/>
                    <a:pt x="8297" y="328"/>
                    <a:pt x="8298" y="328"/>
                  </a:cubicBezTo>
                  <a:close/>
                  <a:moveTo>
                    <a:pt x="10929" y="339"/>
                  </a:moveTo>
                  <a:cubicBezTo>
                    <a:pt x="10961" y="339"/>
                    <a:pt x="10968" y="392"/>
                    <a:pt x="10937" y="397"/>
                  </a:cubicBezTo>
                  <a:cubicBezTo>
                    <a:pt x="10770" y="424"/>
                    <a:pt x="10598" y="427"/>
                    <a:pt x="10431" y="440"/>
                  </a:cubicBezTo>
                  <a:cubicBezTo>
                    <a:pt x="10431" y="440"/>
                    <a:pt x="10430" y="440"/>
                    <a:pt x="10429" y="440"/>
                  </a:cubicBezTo>
                  <a:cubicBezTo>
                    <a:pt x="10399" y="440"/>
                    <a:pt x="10400" y="393"/>
                    <a:pt x="10431" y="389"/>
                  </a:cubicBezTo>
                  <a:cubicBezTo>
                    <a:pt x="10596" y="371"/>
                    <a:pt x="10763" y="343"/>
                    <a:pt x="10928" y="339"/>
                  </a:cubicBezTo>
                  <a:cubicBezTo>
                    <a:pt x="10929" y="339"/>
                    <a:pt x="10929" y="339"/>
                    <a:pt x="10929" y="339"/>
                  </a:cubicBezTo>
                  <a:close/>
                  <a:moveTo>
                    <a:pt x="11898" y="365"/>
                  </a:moveTo>
                  <a:cubicBezTo>
                    <a:pt x="11988" y="365"/>
                    <a:pt x="12078" y="367"/>
                    <a:pt x="12168" y="373"/>
                  </a:cubicBezTo>
                  <a:cubicBezTo>
                    <a:pt x="12209" y="376"/>
                    <a:pt x="12209" y="434"/>
                    <a:pt x="12168" y="436"/>
                  </a:cubicBezTo>
                  <a:cubicBezTo>
                    <a:pt x="12078" y="442"/>
                    <a:pt x="11988" y="444"/>
                    <a:pt x="11898" y="444"/>
                  </a:cubicBezTo>
                  <a:cubicBezTo>
                    <a:pt x="11790" y="444"/>
                    <a:pt x="11681" y="441"/>
                    <a:pt x="11572" y="440"/>
                  </a:cubicBezTo>
                  <a:cubicBezTo>
                    <a:pt x="11528" y="440"/>
                    <a:pt x="11528" y="370"/>
                    <a:pt x="11572" y="369"/>
                  </a:cubicBezTo>
                  <a:cubicBezTo>
                    <a:pt x="11681" y="367"/>
                    <a:pt x="11790" y="365"/>
                    <a:pt x="11898" y="365"/>
                  </a:cubicBezTo>
                  <a:close/>
                  <a:moveTo>
                    <a:pt x="6306" y="365"/>
                  </a:moveTo>
                  <a:cubicBezTo>
                    <a:pt x="6307" y="365"/>
                    <a:pt x="6308" y="365"/>
                    <a:pt x="6309" y="365"/>
                  </a:cubicBezTo>
                  <a:cubicBezTo>
                    <a:pt x="6510" y="378"/>
                    <a:pt x="6716" y="381"/>
                    <a:pt x="6915" y="409"/>
                  </a:cubicBezTo>
                  <a:cubicBezTo>
                    <a:pt x="6957" y="414"/>
                    <a:pt x="6947" y="482"/>
                    <a:pt x="6906" y="482"/>
                  </a:cubicBezTo>
                  <a:cubicBezTo>
                    <a:pt x="6906" y="482"/>
                    <a:pt x="6905" y="482"/>
                    <a:pt x="6905" y="482"/>
                  </a:cubicBezTo>
                  <a:cubicBezTo>
                    <a:pt x="6707" y="478"/>
                    <a:pt x="6507" y="447"/>
                    <a:pt x="6309" y="426"/>
                  </a:cubicBezTo>
                  <a:cubicBezTo>
                    <a:pt x="6271" y="422"/>
                    <a:pt x="6271" y="365"/>
                    <a:pt x="6306" y="365"/>
                  </a:cubicBezTo>
                  <a:close/>
                  <a:moveTo>
                    <a:pt x="14278" y="413"/>
                  </a:moveTo>
                  <a:cubicBezTo>
                    <a:pt x="14353" y="413"/>
                    <a:pt x="14428" y="415"/>
                    <a:pt x="14503" y="424"/>
                  </a:cubicBezTo>
                  <a:cubicBezTo>
                    <a:pt x="14541" y="428"/>
                    <a:pt x="14541" y="481"/>
                    <a:pt x="14503" y="485"/>
                  </a:cubicBezTo>
                  <a:cubicBezTo>
                    <a:pt x="14429" y="493"/>
                    <a:pt x="14355" y="496"/>
                    <a:pt x="14280" y="496"/>
                  </a:cubicBezTo>
                  <a:cubicBezTo>
                    <a:pt x="14188" y="496"/>
                    <a:pt x="14096" y="492"/>
                    <a:pt x="14006" y="491"/>
                  </a:cubicBezTo>
                  <a:cubicBezTo>
                    <a:pt x="13958" y="490"/>
                    <a:pt x="13958" y="418"/>
                    <a:pt x="14006" y="418"/>
                  </a:cubicBezTo>
                  <a:cubicBezTo>
                    <a:pt x="14096" y="417"/>
                    <a:pt x="14187" y="413"/>
                    <a:pt x="14278" y="413"/>
                  </a:cubicBezTo>
                  <a:close/>
                  <a:moveTo>
                    <a:pt x="12862" y="459"/>
                  </a:moveTo>
                  <a:cubicBezTo>
                    <a:pt x="12863" y="459"/>
                    <a:pt x="12863" y="459"/>
                    <a:pt x="12864" y="459"/>
                  </a:cubicBezTo>
                  <a:cubicBezTo>
                    <a:pt x="13066" y="474"/>
                    <a:pt x="13269" y="486"/>
                    <a:pt x="13469" y="515"/>
                  </a:cubicBezTo>
                  <a:cubicBezTo>
                    <a:pt x="13502" y="520"/>
                    <a:pt x="13494" y="575"/>
                    <a:pt x="13461" y="575"/>
                  </a:cubicBezTo>
                  <a:cubicBezTo>
                    <a:pt x="13461" y="575"/>
                    <a:pt x="13460" y="575"/>
                    <a:pt x="13460" y="575"/>
                  </a:cubicBezTo>
                  <a:cubicBezTo>
                    <a:pt x="13261" y="570"/>
                    <a:pt x="13063" y="549"/>
                    <a:pt x="12864" y="530"/>
                  </a:cubicBezTo>
                  <a:cubicBezTo>
                    <a:pt x="12822" y="525"/>
                    <a:pt x="12819" y="459"/>
                    <a:pt x="12862" y="459"/>
                  </a:cubicBezTo>
                  <a:close/>
                  <a:moveTo>
                    <a:pt x="12989" y="2701"/>
                  </a:moveTo>
                  <a:cubicBezTo>
                    <a:pt x="13063" y="2701"/>
                    <a:pt x="13137" y="2704"/>
                    <a:pt x="13211" y="2710"/>
                  </a:cubicBezTo>
                  <a:cubicBezTo>
                    <a:pt x="13247" y="2713"/>
                    <a:pt x="13247" y="2763"/>
                    <a:pt x="13211" y="2766"/>
                  </a:cubicBezTo>
                  <a:cubicBezTo>
                    <a:pt x="13139" y="2773"/>
                    <a:pt x="13066" y="2775"/>
                    <a:pt x="12993" y="2775"/>
                  </a:cubicBezTo>
                  <a:cubicBezTo>
                    <a:pt x="12901" y="2775"/>
                    <a:pt x="12808" y="2771"/>
                    <a:pt x="12715" y="2769"/>
                  </a:cubicBezTo>
                  <a:cubicBezTo>
                    <a:pt x="12674" y="2769"/>
                    <a:pt x="12675" y="2708"/>
                    <a:pt x="12715" y="2707"/>
                  </a:cubicBezTo>
                  <a:cubicBezTo>
                    <a:pt x="12806" y="2705"/>
                    <a:pt x="12898" y="2701"/>
                    <a:pt x="12989" y="2701"/>
                  </a:cubicBezTo>
                  <a:close/>
                  <a:moveTo>
                    <a:pt x="13704" y="2700"/>
                  </a:moveTo>
                  <a:cubicBezTo>
                    <a:pt x="13705" y="2700"/>
                    <a:pt x="13707" y="2701"/>
                    <a:pt x="13708" y="2701"/>
                  </a:cubicBezTo>
                  <a:cubicBezTo>
                    <a:pt x="13859" y="2716"/>
                    <a:pt x="14017" y="2724"/>
                    <a:pt x="14163" y="2764"/>
                  </a:cubicBezTo>
                  <a:cubicBezTo>
                    <a:pt x="14201" y="2773"/>
                    <a:pt x="14193" y="2831"/>
                    <a:pt x="14155" y="2831"/>
                  </a:cubicBezTo>
                  <a:cubicBezTo>
                    <a:pt x="14155" y="2831"/>
                    <a:pt x="14155" y="2831"/>
                    <a:pt x="14154" y="2831"/>
                  </a:cubicBezTo>
                  <a:cubicBezTo>
                    <a:pt x="14003" y="2830"/>
                    <a:pt x="13848" y="2796"/>
                    <a:pt x="13699" y="2770"/>
                  </a:cubicBezTo>
                  <a:cubicBezTo>
                    <a:pt x="13661" y="2764"/>
                    <a:pt x="13668" y="2700"/>
                    <a:pt x="13704" y="2700"/>
                  </a:cubicBezTo>
                  <a:close/>
                  <a:moveTo>
                    <a:pt x="7797" y="2812"/>
                  </a:moveTo>
                  <a:cubicBezTo>
                    <a:pt x="7831" y="2812"/>
                    <a:pt x="7864" y="2813"/>
                    <a:pt x="7897" y="2816"/>
                  </a:cubicBezTo>
                  <a:cubicBezTo>
                    <a:pt x="7925" y="2818"/>
                    <a:pt x="7925" y="2857"/>
                    <a:pt x="7897" y="2860"/>
                  </a:cubicBezTo>
                  <a:cubicBezTo>
                    <a:pt x="7863" y="2863"/>
                    <a:pt x="7828" y="2864"/>
                    <a:pt x="7792" y="2864"/>
                  </a:cubicBezTo>
                  <a:cubicBezTo>
                    <a:pt x="7695" y="2864"/>
                    <a:pt x="7596" y="2855"/>
                    <a:pt x="7500" y="2852"/>
                  </a:cubicBezTo>
                  <a:cubicBezTo>
                    <a:pt x="7483" y="2851"/>
                    <a:pt x="7483" y="2825"/>
                    <a:pt x="7500" y="2825"/>
                  </a:cubicBezTo>
                  <a:cubicBezTo>
                    <a:pt x="7598" y="2821"/>
                    <a:pt x="7698" y="2812"/>
                    <a:pt x="7797" y="2812"/>
                  </a:cubicBezTo>
                  <a:close/>
                  <a:moveTo>
                    <a:pt x="9936" y="2762"/>
                  </a:moveTo>
                  <a:cubicBezTo>
                    <a:pt x="9964" y="2762"/>
                    <a:pt x="9971" y="2804"/>
                    <a:pt x="9942" y="2816"/>
                  </a:cubicBezTo>
                  <a:cubicBezTo>
                    <a:pt x="9845" y="2857"/>
                    <a:pt x="9744" y="2873"/>
                    <a:pt x="9641" y="2873"/>
                  </a:cubicBezTo>
                  <a:cubicBezTo>
                    <a:pt x="9588" y="2873"/>
                    <a:pt x="9534" y="2869"/>
                    <a:pt x="9481" y="2861"/>
                  </a:cubicBezTo>
                  <a:cubicBezTo>
                    <a:pt x="9453" y="2857"/>
                    <a:pt x="9458" y="2809"/>
                    <a:pt x="9484" y="2809"/>
                  </a:cubicBezTo>
                  <a:cubicBezTo>
                    <a:pt x="9485" y="2809"/>
                    <a:pt x="9486" y="2810"/>
                    <a:pt x="9487" y="2810"/>
                  </a:cubicBezTo>
                  <a:cubicBezTo>
                    <a:pt x="9523" y="2814"/>
                    <a:pt x="9558" y="2816"/>
                    <a:pt x="9593" y="2816"/>
                  </a:cubicBezTo>
                  <a:cubicBezTo>
                    <a:pt x="9706" y="2816"/>
                    <a:pt x="9815" y="2795"/>
                    <a:pt x="9926" y="2764"/>
                  </a:cubicBezTo>
                  <a:cubicBezTo>
                    <a:pt x="9930" y="2763"/>
                    <a:pt x="9933" y="2762"/>
                    <a:pt x="9936" y="2762"/>
                  </a:cubicBezTo>
                  <a:close/>
                  <a:moveTo>
                    <a:pt x="11620" y="2766"/>
                  </a:moveTo>
                  <a:cubicBezTo>
                    <a:pt x="11622" y="2766"/>
                    <a:pt x="11625" y="2766"/>
                    <a:pt x="11628" y="2767"/>
                  </a:cubicBezTo>
                  <a:cubicBezTo>
                    <a:pt x="11742" y="2801"/>
                    <a:pt x="11857" y="2813"/>
                    <a:pt x="11974" y="2813"/>
                  </a:cubicBezTo>
                  <a:cubicBezTo>
                    <a:pt x="12021" y="2813"/>
                    <a:pt x="12070" y="2811"/>
                    <a:pt x="12118" y="2807"/>
                  </a:cubicBezTo>
                  <a:cubicBezTo>
                    <a:pt x="12119" y="2807"/>
                    <a:pt x="12120" y="2807"/>
                    <a:pt x="12120" y="2807"/>
                  </a:cubicBezTo>
                  <a:cubicBezTo>
                    <a:pt x="12148" y="2807"/>
                    <a:pt x="12154" y="2854"/>
                    <a:pt x="12126" y="2860"/>
                  </a:cubicBezTo>
                  <a:cubicBezTo>
                    <a:pt x="12063" y="2874"/>
                    <a:pt x="12000" y="2880"/>
                    <a:pt x="11937" y="2880"/>
                  </a:cubicBezTo>
                  <a:cubicBezTo>
                    <a:pt x="11827" y="2880"/>
                    <a:pt x="11718" y="2860"/>
                    <a:pt x="11611" y="2828"/>
                  </a:cubicBezTo>
                  <a:cubicBezTo>
                    <a:pt x="11575" y="2817"/>
                    <a:pt x="11587" y="2766"/>
                    <a:pt x="11620" y="2766"/>
                  </a:cubicBezTo>
                  <a:close/>
                  <a:moveTo>
                    <a:pt x="10709" y="2805"/>
                  </a:moveTo>
                  <a:cubicBezTo>
                    <a:pt x="10803" y="2805"/>
                    <a:pt x="10894" y="2823"/>
                    <a:pt x="10985" y="2860"/>
                  </a:cubicBezTo>
                  <a:cubicBezTo>
                    <a:pt x="11012" y="2870"/>
                    <a:pt x="11004" y="2910"/>
                    <a:pt x="10981" y="2910"/>
                  </a:cubicBezTo>
                  <a:cubicBezTo>
                    <a:pt x="10978" y="2910"/>
                    <a:pt x="10975" y="2909"/>
                    <a:pt x="10972" y="2908"/>
                  </a:cubicBezTo>
                  <a:cubicBezTo>
                    <a:pt x="10880" y="2873"/>
                    <a:pt x="10784" y="2856"/>
                    <a:pt x="10686" y="2856"/>
                  </a:cubicBezTo>
                  <a:cubicBezTo>
                    <a:pt x="10651" y="2856"/>
                    <a:pt x="10615" y="2858"/>
                    <a:pt x="10579" y="2863"/>
                  </a:cubicBezTo>
                  <a:cubicBezTo>
                    <a:pt x="10578" y="2863"/>
                    <a:pt x="10577" y="2863"/>
                    <a:pt x="10576" y="2863"/>
                  </a:cubicBezTo>
                  <a:cubicBezTo>
                    <a:pt x="10553" y="2863"/>
                    <a:pt x="10548" y="2820"/>
                    <a:pt x="10572" y="2817"/>
                  </a:cubicBezTo>
                  <a:cubicBezTo>
                    <a:pt x="10619" y="2809"/>
                    <a:pt x="10664" y="2805"/>
                    <a:pt x="10709" y="2805"/>
                  </a:cubicBezTo>
                  <a:close/>
                  <a:moveTo>
                    <a:pt x="2656" y="2863"/>
                  </a:moveTo>
                  <a:cubicBezTo>
                    <a:pt x="2682" y="2863"/>
                    <a:pt x="2708" y="2863"/>
                    <a:pt x="2733" y="2864"/>
                  </a:cubicBezTo>
                  <a:cubicBezTo>
                    <a:pt x="2763" y="2865"/>
                    <a:pt x="2763" y="2910"/>
                    <a:pt x="2733" y="2911"/>
                  </a:cubicBezTo>
                  <a:cubicBezTo>
                    <a:pt x="2707" y="2912"/>
                    <a:pt x="2681" y="2912"/>
                    <a:pt x="2655" y="2912"/>
                  </a:cubicBezTo>
                  <a:cubicBezTo>
                    <a:pt x="2548" y="2912"/>
                    <a:pt x="2442" y="2908"/>
                    <a:pt x="2336" y="2907"/>
                  </a:cubicBezTo>
                  <a:cubicBezTo>
                    <a:pt x="2311" y="2906"/>
                    <a:pt x="2311" y="2869"/>
                    <a:pt x="2336" y="2869"/>
                  </a:cubicBezTo>
                  <a:cubicBezTo>
                    <a:pt x="2442" y="2868"/>
                    <a:pt x="2549" y="2863"/>
                    <a:pt x="2656" y="2863"/>
                  </a:cubicBezTo>
                  <a:close/>
                  <a:moveTo>
                    <a:pt x="8732" y="2860"/>
                  </a:moveTo>
                  <a:cubicBezTo>
                    <a:pt x="8818" y="2860"/>
                    <a:pt x="8904" y="2862"/>
                    <a:pt x="8990" y="2868"/>
                  </a:cubicBezTo>
                  <a:cubicBezTo>
                    <a:pt x="9015" y="2869"/>
                    <a:pt x="9015" y="2905"/>
                    <a:pt x="8990" y="2907"/>
                  </a:cubicBezTo>
                  <a:cubicBezTo>
                    <a:pt x="8900" y="2913"/>
                    <a:pt x="8810" y="2914"/>
                    <a:pt x="8720" y="2914"/>
                  </a:cubicBezTo>
                  <a:cubicBezTo>
                    <a:pt x="8645" y="2914"/>
                    <a:pt x="8569" y="2913"/>
                    <a:pt x="8494" y="2912"/>
                  </a:cubicBezTo>
                  <a:cubicBezTo>
                    <a:pt x="8462" y="2912"/>
                    <a:pt x="8462" y="2863"/>
                    <a:pt x="8494" y="2863"/>
                  </a:cubicBezTo>
                  <a:cubicBezTo>
                    <a:pt x="8573" y="2862"/>
                    <a:pt x="8653" y="2860"/>
                    <a:pt x="8732" y="2860"/>
                  </a:cubicBezTo>
                  <a:close/>
                  <a:moveTo>
                    <a:pt x="3513" y="2854"/>
                  </a:moveTo>
                  <a:cubicBezTo>
                    <a:pt x="3584" y="2854"/>
                    <a:pt x="3655" y="2856"/>
                    <a:pt x="3726" y="2861"/>
                  </a:cubicBezTo>
                  <a:cubicBezTo>
                    <a:pt x="3761" y="2863"/>
                    <a:pt x="3761" y="2911"/>
                    <a:pt x="3726" y="2914"/>
                  </a:cubicBezTo>
                  <a:cubicBezTo>
                    <a:pt x="3657" y="2919"/>
                    <a:pt x="3589" y="2921"/>
                    <a:pt x="3521" y="2921"/>
                  </a:cubicBezTo>
                  <a:cubicBezTo>
                    <a:pt x="3440" y="2921"/>
                    <a:pt x="3360" y="2919"/>
                    <a:pt x="3279" y="2918"/>
                  </a:cubicBezTo>
                  <a:cubicBezTo>
                    <a:pt x="3241" y="2918"/>
                    <a:pt x="3241" y="2858"/>
                    <a:pt x="3279" y="2857"/>
                  </a:cubicBezTo>
                  <a:cubicBezTo>
                    <a:pt x="3357" y="2856"/>
                    <a:pt x="3435" y="2854"/>
                    <a:pt x="3513" y="2854"/>
                  </a:cubicBezTo>
                  <a:close/>
                  <a:moveTo>
                    <a:pt x="5734" y="2850"/>
                  </a:moveTo>
                  <a:cubicBezTo>
                    <a:pt x="5778" y="2850"/>
                    <a:pt x="5820" y="2851"/>
                    <a:pt x="5862" y="2857"/>
                  </a:cubicBezTo>
                  <a:cubicBezTo>
                    <a:pt x="5901" y="2862"/>
                    <a:pt x="5901" y="2913"/>
                    <a:pt x="5862" y="2918"/>
                  </a:cubicBezTo>
                  <a:cubicBezTo>
                    <a:pt x="5819" y="2923"/>
                    <a:pt x="5774" y="2925"/>
                    <a:pt x="5729" y="2925"/>
                  </a:cubicBezTo>
                  <a:cubicBezTo>
                    <a:pt x="5641" y="2925"/>
                    <a:pt x="5551" y="2918"/>
                    <a:pt x="5464" y="2915"/>
                  </a:cubicBezTo>
                  <a:cubicBezTo>
                    <a:pt x="5429" y="2914"/>
                    <a:pt x="5429" y="2860"/>
                    <a:pt x="5464" y="2860"/>
                  </a:cubicBezTo>
                  <a:cubicBezTo>
                    <a:pt x="5553" y="2858"/>
                    <a:pt x="5644" y="2850"/>
                    <a:pt x="5734" y="2850"/>
                  </a:cubicBezTo>
                  <a:close/>
                  <a:moveTo>
                    <a:pt x="4222" y="2815"/>
                  </a:moveTo>
                  <a:cubicBezTo>
                    <a:pt x="4224" y="2815"/>
                    <a:pt x="4226" y="2815"/>
                    <a:pt x="4229" y="2816"/>
                  </a:cubicBezTo>
                  <a:cubicBezTo>
                    <a:pt x="4351" y="2848"/>
                    <a:pt x="4472" y="2861"/>
                    <a:pt x="4596" y="2861"/>
                  </a:cubicBezTo>
                  <a:cubicBezTo>
                    <a:pt x="4653" y="2861"/>
                    <a:pt x="4710" y="2858"/>
                    <a:pt x="4768" y="2853"/>
                  </a:cubicBezTo>
                  <a:cubicBezTo>
                    <a:pt x="4769" y="2853"/>
                    <a:pt x="4770" y="2853"/>
                    <a:pt x="4771" y="2853"/>
                  </a:cubicBezTo>
                  <a:cubicBezTo>
                    <a:pt x="4804" y="2853"/>
                    <a:pt x="4811" y="2911"/>
                    <a:pt x="4777" y="2915"/>
                  </a:cubicBezTo>
                  <a:cubicBezTo>
                    <a:pt x="4719" y="2924"/>
                    <a:pt x="4661" y="2928"/>
                    <a:pt x="4603" y="2928"/>
                  </a:cubicBezTo>
                  <a:cubicBezTo>
                    <a:pt x="4472" y="2928"/>
                    <a:pt x="4342" y="2907"/>
                    <a:pt x="4214" y="2868"/>
                  </a:cubicBezTo>
                  <a:cubicBezTo>
                    <a:pt x="4183" y="2859"/>
                    <a:pt x="4193" y="2815"/>
                    <a:pt x="4222" y="2815"/>
                  </a:cubicBezTo>
                  <a:close/>
                  <a:moveTo>
                    <a:pt x="1378" y="2817"/>
                  </a:moveTo>
                  <a:cubicBezTo>
                    <a:pt x="1486" y="2817"/>
                    <a:pt x="1594" y="2834"/>
                    <a:pt x="1693" y="2874"/>
                  </a:cubicBezTo>
                  <a:cubicBezTo>
                    <a:pt x="1724" y="2885"/>
                    <a:pt x="1716" y="2928"/>
                    <a:pt x="1688" y="2928"/>
                  </a:cubicBezTo>
                  <a:cubicBezTo>
                    <a:pt x="1685" y="2928"/>
                    <a:pt x="1682" y="2928"/>
                    <a:pt x="1679" y="2927"/>
                  </a:cubicBezTo>
                  <a:cubicBezTo>
                    <a:pt x="1552" y="2898"/>
                    <a:pt x="1434" y="2880"/>
                    <a:pt x="1310" y="2880"/>
                  </a:cubicBezTo>
                  <a:cubicBezTo>
                    <a:pt x="1257" y="2880"/>
                    <a:pt x="1202" y="2883"/>
                    <a:pt x="1146" y="2891"/>
                  </a:cubicBezTo>
                  <a:cubicBezTo>
                    <a:pt x="1145" y="2891"/>
                    <a:pt x="1144" y="2891"/>
                    <a:pt x="1143" y="2891"/>
                  </a:cubicBezTo>
                  <a:cubicBezTo>
                    <a:pt x="1117" y="2891"/>
                    <a:pt x="1105" y="2853"/>
                    <a:pt x="1134" y="2846"/>
                  </a:cubicBezTo>
                  <a:cubicBezTo>
                    <a:pt x="1213" y="2827"/>
                    <a:pt x="1296" y="2817"/>
                    <a:pt x="1378" y="2817"/>
                  </a:cubicBezTo>
                  <a:close/>
                  <a:moveTo>
                    <a:pt x="6410" y="2856"/>
                  </a:moveTo>
                  <a:cubicBezTo>
                    <a:pt x="6412" y="2856"/>
                    <a:pt x="6414" y="2856"/>
                    <a:pt x="6416" y="2857"/>
                  </a:cubicBezTo>
                  <a:cubicBezTo>
                    <a:pt x="6595" y="2894"/>
                    <a:pt x="6773" y="2901"/>
                    <a:pt x="6954" y="2910"/>
                  </a:cubicBezTo>
                  <a:cubicBezTo>
                    <a:pt x="6992" y="2911"/>
                    <a:pt x="6991" y="2962"/>
                    <a:pt x="6954" y="2967"/>
                  </a:cubicBezTo>
                  <a:cubicBezTo>
                    <a:pt x="6911" y="2972"/>
                    <a:pt x="6869" y="2974"/>
                    <a:pt x="6826" y="2974"/>
                  </a:cubicBezTo>
                  <a:cubicBezTo>
                    <a:pt x="6683" y="2974"/>
                    <a:pt x="6540" y="2949"/>
                    <a:pt x="6401" y="2913"/>
                  </a:cubicBezTo>
                  <a:cubicBezTo>
                    <a:pt x="6367" y="2904"/>
                    <a:pt x="6379" y="2856"/>
                    <a:pt x="6410" y="2856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4" y="6"/>
                    <a:pt x="7" y="12"/>
                    <a:pt x="7" y="20"/>
                  </a:cubicBezTo>
                  <a:cubicBezTo>
                    <a:pt x="16" y="90"/>
                    <a:pt x="23" y="160"/>
                    <a:pt x="31" y="231"/>
                  </a:cubicBezTo>
                  <a:cubicBezTo>
                    <a:pt x="35" y="220"/>
                    <a:pt x="43" y="214"/>
                    <a:pt x="55" y="214"/>
                  </a:cubicBezTo>
                  <a:cubicBezTo>
                    <a:pt x="58" y="214"/>
                    <a:pt x="61" y="214"/>
                    <a:pt x="64" y="215"/>
                  </a:cubicBezTo>
                  <a:cubicBezTo>
                    <a:pt x="186" y="248"/>
                    <a:pt x="309" y="265"/>
                    <a:pt x="432" y="265"/>
                  </a:cubicBezTo>
                  <a:cubicBezTo>
                    <a:pt x="518" y="265"/>
                    <a:pt x="605" y="257"/>
                    <a:pt x="692" y="240"/>
                  </a:cubicBezTo>
                  <a:cubicBezTo>
                    <a:pt x="695" y="240"/>
                    <a:pt x="697" y="240"/>
                    <a:pt x="700" y="240"/>
                  </a:cubicBezTo>
                  <a:cubicBezTo>
                    <a:pt x="735" y="240"/>
                    <a:pt x="747" y="291"/>
                    <a:pt x="709" y="301"/>
                  </a:cubicBezTo>
                  <a:cubicBezTo>
                    <a:pt x="615" y="326"/>
                    <a:pt x="520" y="339"/>
                    <a:pt x="426" y="339"/>
                  </a:cubicBezTo>
                  <a:cubicBezTo>
                    <a:pt x="299" y="339"/>
                    <a:pt x="173" y="316"/>
                    <a:pt x="49" y="271"/>
                  </a:cubicBezTo>
                  <a:cubicBezTo>
                    <a:pt x="42" y="269"/>
                    <a:pt x="37" y="266"/>
                    <a:pt x="34" y="261"/>
                  </a:cubicBezTo>
                  <a:lnTo>
                    <a:pt x="34" y="261"/>
                  </a:lnTo>
                  <a:cubicBezTo>
                    <a:pt x="126" y="1122"/>
                    <a:pt x="181" y="2046"/>
                    <a:pt x="66" y="2910"/>
                  </a:cubicBezTo>
                  <a:cubicBezTo>
                    <a:pt x="184" y="2907"/>
                    <a:pt x="301" y="2904"/>
                    <a:pt x="419" y="2904"/>
                  </a:cubicBezTo>
                  <a:cubicBezTo>
                    <a:pt x="495" y="2904"/>
                    <a:pt x="571" y="2905"/>
                    <a:pt x="647" y="2908"/>
                  </a:cubicBezTo>
                  <a:cubicBezTo>
                    <a:pt x="686" y="2908"/>
                    <a:pt x="686" y="2966"/>
                    <a:pt x="647" y="2968"/>
                  </a:cubicBezTo>
                  <a:cubicBezTo>
                    <a:pt x="575" y="2969"/>
                    <a:pt x="503" y="2970"/>
                    <a:pt x="431" y="2970"/>
                  </a:cubicBezTo>
                  <a:cubicBezTo>
                    <a:pt x="306" y="2970"/>
                    <a:pt x="182" y="2968"/>
                    <a:pt x="58" y="2965"/>
                  </a:cubicBezTo>
                  <a:cubicBezTo>
                    <a:pt x="42" y="3078"/>
                    <a:pt x="23" y="3191"/>
                    <a:pt x="1" y="3301"/>
                  </a:cubicBezTo>
                  <a:cubicBezTo>
                    <a:pt x="1465" y="3228"/>
                    <a:pt x="2933" y="3217"/>
                    <a:pt x="4402" y="3217"/>
                  </a:cubicBezTo>
                  <a:cubicBezTo>
                    <a:pt x="5078" y="3217"/>
                    <a:pt x="5753" y="3219"/>
                    <a:pt x="6429" y="3219"/>
                  </a:cubicBezTo>
                  <a:cubicBezTo>
                    <a:pt x="6697" y="3219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4"/>
                    <a:pt x="13939" y="3241"/>
                  </a:cubicBezTo>
                  <a:cubicBezTo>
                    <a:pt x="13952" y="3227"/>
                    <a:pt x="13972" y="3219"/>
                    <a:pt x="13992" y="3219"/>
                  </a:cubicBezTo>
                  <a:cubicBezTo>
                    <a:pt x="14012" y="3219"/>
                    <a:pt x="14031" y="3227"/>
                    <a:pt x="14042" y="3242"/>
                  </a:cubicBezTo>
                  <a:cubicBezTo>
                    <a:pt x="14185" y="3243"/>
                    <a:pt x="14330" y="3244"/>
                    <a:pt x="14474" y="3245"/>
                  </a:cubicBezTo>
                  <a:cubicBezTo>
                    <a:pt x="14477" y="3227"/>
                    <a:pt x="14492" y="3210"/>
                    <a:pt x="14518" y="3210"/>
                  </a:cubicBezTo>
                  <a:cubicBezTo>
                    <a:pt x="14559" y="3208"/>
                    <a:pt x="14601" y="3207"/>
                    <a:pt x="14642" y="3206"/>
                  </a:cubicBezTo>
                  <a:lnTo>
                    <a:pt x="14670" y="3206"/>
                  </a:lnTo>
                  <a:cubicBezTo>
                    <a:pt x="14682" y="3196"/>
                    <a:pt x="14693" y="3186"/>
                    <a:pt x="14705" y="3176"/>
                  </a:cubicBezTo>
                  <a:cubicBezTo>
                    <a:pt x="14707" y="3175"/>
                    <a:pt x="14708" y="3175"/>
                    <a:pt x="14710" y="3173"/>
                  </a:cubicBezTo>
                  <a:cubicBezTo>
                    <a:pt x="14632" y="2148"/>
                    <a:pt x="14635" y="1117"/>
                    <a:pt x="14546" y="92"/>
                  </a:cubicBezTo>
                  <a:lnTo>
                    <a:pt x="14543" y="92"/>
                  </a:lnTo>
                  <a:cubicBezTo>
                    <a:pt x="13978" y="99"/>
                    <a:pt x="13413" y="102"/>
                    <a:pt x="12848" y="102"/>
                  </a:cubicBezTo>
                  <a:cubicBezTo>
                    <a:pt x="10969" y="102"/>
                    <a:pt x="9088" y="71"/>
                    <a:pt x="7210" y="57"/>
                  </a:cubicBezTo>
                  <a:cubicBezTo>
                    <a:pt x="5992" y="47"/>
                    <a:pt x="4772" y="37"/>
                    <a:pt x="3553" y="30"/>
                  </a:cubicBezTo>
                  <a:cubicBezTo>
                    <a:pt x="3436" y="29"/>
                    <a:pt x="3319" y="29"/>
                    <a:pt x="3203" y="29"/>
                  </a:cubicBezTo>
                  <a:cubicBezTo>
                    <a:pt x="2689" y="29"/>
                    <a:pt x="2175" y="35"/>
                    <a:pt x="1660" y="35"/>
                  </a:cubicBezTo>
                  <a:cubicBezTo>
                    <a:pt x="1106" y="35"/>
                    <a:pt x="552" y="28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4"/>
            <p:cNvSpPr/>
            <p:nvPr/>
          </p:nvSpPr>
          <p:spPr>
            <a:xfrm>
              <a:off x="7737238" y="1961276"/>
              <a:ext cx="167201" cy="172927"/>
            </a:xfrm>
            <a:custGeom>
              <a:avLst/>
              <a:gdLst/>
              <a:ahLst/>
              <a:cxnLst/>
              <a:rect l="l" t="t" r="r" b="b"/>
              <a:pathLst>
                <a:path w="3154" h="3262" extrusionOk="0">
                  <a:moveTo>
                    <a:pt x="366" y="143"/>
                  </a:moveTo>
                  <a:cubicBezTo>
                    <a:pt x="369" y="143"/>
                    <a:pt x="372" y="143"/>
                    <a:pt x="376" y="144"/>
                  </a:cubicBezTo>
                  <a:cubicBezTo>
                    <a:pt x="514" y="178"/>
                    <a:pt x="652" y="186"/>
                    <a:pt x="792" y="186"/>
                  </a:cubicBezTo>
                  <a:cubicBezTo>
                    <a:pt x="832" y="186"/>
                    <a:pt x="872" y="185"/>
                    <a:pt x="913" y="184"/>
                  </a:cubicBezTo>
                  <a:cubicBezTo>
                    <a:pt x="914" y="184"/>
                    <a:pt x="914" y="184"/>
                    <a:pt x="914" y="184"/>
                  </a:cubicBezTo>
                  <a:cubicBezTo>
                    <a:pt x="955" y="184"/>
                    <a:pt x="963" y="248"/>
                    <a:pt x="924" y="257"/>
                  </a:cubicBezTo>
                  <a:cubicBezTo>
                    <a:pt x="859" y="271"/>
                    <a:pt x="795" y="277"/>
                    <a:pt x="730" y="277"/>
                  </a:cubicBezTo>
                  <a:cubicBezTo>
                    <a:pt x="604" y="277"/>
                    <a:pt x="478" y="253"/>
                    <a:pt x="357" y="214"/>
                  </a:cubicBezTo>
                  <a:cubicBezTo>
                    <a:pt x="316" y="200"/>
                    <a:pt x="328" y="143"/>
                    <a:pt x="366" y="143"/>
                  </a:cubicBezTo>
                  <a:close/>
                  <a:moveTo>
                    <a:pt x="1611" y="244"/>
                  </a:moveTo>
                  <a:cubicBezTo>
                    <a:pt x="1660" y="244"/>
                    <a:pt x="1709" y="246"/>
                    <a:pt x="1758" y="249"/>
                  </a:cubicBezTo>
                  <a:cubicBezTo>
                    <a:pt x="1790" y="252"/>
                    <a:pt x="1790" y="295"/>
                    <a:pt x="1758" y="299"/>
                  </a:cubicBezTo>
                  <a:cubicBezTo>
                    <a:pt x="1712" y="302"/>
                    <a:pt x="1667" y="303"/>
                    <a:pt x="1621" y="303"/>
                  </a:cubicBezTo>
                  <a:cubicBezTo>
                    <a:pt x="1517" y="303"/>
                    <a:pt x="1413" y="297"/>
                    <a:pt x="1311" y="293"/>
                  </a:cubicBezTo>
                  <a:cubicBezTo>
                    <a:pt x="1286" y="292"/>
                    <a:pt x="1286" y="255"/>
                    <a:pt x="1311" y="254"/>
                  </a:cubicBezTo>
                  <a:cubicBezTo>
                    <a:pt x="1410" y="250"/>
                    <a:pt x="1511" y="244"/>
                    <a:pt x="1611" y="244"/>
                  </a:cubicBezTo>
                  <a:close/>
                  <a:moveTo>
                    <a:pt x="2205" y="293"/>
                  </a:moveTo>
                  <a:cubicBezTo>
                    <a:pt x="2255" y="293"/>
                    <a:pt x="2304" y="295"/>
                    <a:pt x="2353" y="301"/>
                  </a:cubicBezTo>
                  <a:cubicBezTo>
                    <a:pt x="2382" y="305"/>
                    <a:pt x="2382" y="341"/>
                    <a:pt x="2353" y="346"/>
                  </a:cubicBezTo>
                  <a:cubicBezTo>
                    <a:pt x="2304" y="351"/>
                    <a:pt x="2255" y="353"/>
                    <a:pt x="2205" y="353"/>
                  </a:cubicBezTo>
                  <a:cubicBezTo>
                    <a:pt x="2156" y="353"/>
                    <a:pt x="2106" y="351"/>
                    <a:pt x="2056" y="351"/>
                  </a:cubicBezTo>
                  <a:cubicBezTo>
                    <a:pt x="2020" y="350"/>
                    <a:pt x="2020" y="295"/>
                    <a:pt x="2056" y="295"/>
                  </a:cubicBezTo>
                  <a:cubicBezTo>
                    <a:pt x="2106" y="295"/>
                    <a:pt x="2156" y="293"/>
                    <a:pt x="2205" y="293"/>
                  </a:cubicBezTo>
                  <a:close/>
                  <a:moveTo>
                    <a:pt x="1887" y="2866"/>
                  </a:moveTo>
                  <a:cubicBezTo>
                    <a:pt x="1927" y="2866"/>
                    <a:pt x="1967" y="2868"/>
                    <a:pt x="2006" y="2873"/>
                  </a:cubicBezTo>
                  <a:cubicBezTo>
                    <a:pt x="2048" y="2878"/>
                    <a:pt x="2048" y="2933"/>
                    <a:pt x="2006" y="2937"/>
                  </a:cubicBezTo>
                  <a:cubicBezTo>
                    <a:pt x="1965" y="2942"/>
                    <a:pt x="1924" y="2944"/>
                    <a:pt x="1883" y="2944"/>
                  </a:cubicBezTo>
                  <a:cubicBezTo>
                    <a:pt x="1792" y="2944"/>
                    <a:pt x="1699" y="2935"/>
                    <a:pt x="1610" y="2930"/>
                  </a:cubicBezTo>
                  <a:cubicBezTo>
                    <a:pt x="1578" y="2928"/>
                    <a:pt x="1578" y="2883"/>
                    <a:pt x="1610" y="2881"/>
                  </a:cubicBezTo>
                  <a:cubicBezTo>
                    <a:pt x="1701" y="2876"/>
                    <a:pt x="1794" y="2866"/>
                    <a:pt x="1887" y="2866"/>
                  </a:cubicBezTo>
                  <a:close/>
                  <a:moveTo>
                    <a:pt x="934" y="2918"/>
                  </a:moveTo>
                  <a:cubicBezTo>
                    <a:pt x="977" y="2918"/>
                    <a:pt x="1020" y="2920"/>
                    <a:pt x="1063" y="2923"/>
                  </a:cubicBezTo>
                  <a:cubicBezTo>
                    <a:pt x="1103" y="2928"/>
                    <a:pt x="1103" y="2983"/>
                    <a:pt x="1063" y="2986"/>
                  </a:cubicBezTo>
                  <a:cubicBezTo>
                    <a:pt x="1020" y="2990"/>
                    <a:pt x="977" y="2992"/>
                    <a:pt x="934" y="2992"/>
                  </a:cubicBezTo>
                  <a:cubicBezTo>
                    <a:pt x="844" y="2992"/>
                    <a:pt x="755" y="2985"/>
                    <a:pt x="665" y="2981"/>
                  </a:cubicBezTo>
                  <a:cubicBezTo>
                    <a:pt x="631" y="2980"/>
                    <a:pt x="631" y="2930"/>
                    <a:pt x="665" y="2929"/>
                  </a:cubicBezTo>
                  <a:cubicBezTo>
                    <a:pt x="755" y="2924"/>
                    <a:pt x="844" y="2918"/>
                    <a:pt x="934" y="2918"/>
                  </a:cubicBezTo>
                  <a:close/>
                  <a:moveTo>
                    <a:pt x="2588" y="2921"/>
                  </a:moveTo>
                  <a:cubicBezTo>
                    <a:pt x="2612" y="2921"/>
                    <a:pt x="2636" y="2925"/>
                    <a:pt x="2659" y="2933"/>
                  </a:cubicBezTo>
                  <a:cubicBezTo>
                    <a:pt x="2683" y="2942"/>
                    <a:pt x="2681" y="2982"/>
                    <a:pt x="2652" y="2982"/>
                  </a:cubicBezTo>
                  <a:cubicBezTo>
                    <a:pt x="2652" y="2982"/>
                    <a:pt x="2652" y="2982"/>
                    <a:pt x="2651" y="2982"/>
                  </a:cubicBezTo>
                  <a:cubicBezTo>
                    <a:pt x="2623" y="2982"/>
                    <a:pt x="2595" y="2978"/>
                    <a:pt x="2567" y="2978"/>
                  </a:cubicBezTo>
                  <a:cubicBezTo>
                    <a:pt x="2555" y="2978"/>
                    <a:pt x="2542" y="2979"/>
                    <a:pt x="2530" y="2981"/>
                  </a:cubicBezTo>
                  <a:cubicBezTo>
                    <a:pt x="2488" y="2989"/>
                    <a:pt x="2450" y="3003"/>
                    <a:pt x="2416" y="3026"/>
                  </a:cubicBezTo>
                  <a:cubicBezTo>
                    <a:pt x="2412" y="3028"/>
                    <a:pt x="2408" y="3030"/>
                    <a:pt x="2404" y="3030"/>
                  </a:cubicBezTo>
                  <a:cubicBezTo>
                    <a:pt x="2383" y="3030"/>
                    <a:pt x="2370" y="2999"/>
                    <a:pt x="2392" y="2985"/>
                  </a:cubicBezTo>
                  <a:cubicBezTo>
                    <a:pt x="2445" y="2950"/>
                    <a:pt x="2518" y="2921"/>
                    <a:pt x="2588" y="2921"/>
                  </a:cubicBezTo>
                  <a:close/>
                  <a:moveTo>
                    <a:pt x="2414" y="1"/>
                  </a:moveTo>
                  <a:lnTo>
                    <a:pt x="2396" y="2"/>
                  </a:lnTo>
                  <a:cubicBezTo>
                    <a:pt x="2396" y="27"/>
                    <a:pt x="2379" y="54"/>
                    <a:pt x="2341" y="56"/>
                  </a:cubicBezTo>
                  <a:cubicBezTo>
                    <a:pt x="2156" y="66"/>
                    <a:pt x="1968" y="70"/>
                    <a:pt x="1778" y="70"/>
                  </a:cubicBezTo>
                  <a:cubicBezTo>
                    <a:pt x="1257" y="70"/>
                    <a:pt x="728" y="39"/>
                    <a:pt x="217" y="5"/>
                  </a:cubicBezTo>
                  <a:lnTo>
                    <a:pt x="217" y="5"/>
                  </a:lnTo>
                  <a:cubicBezTo>
                    <a:pt x="557" y="614"/>
                    <a:pt x="989" y="1161"/>
                    <a:pt x="1436" y="1697"/>
                  </a:cubicBezTo>
                  <a:cubicBezTo>
                    <a:pt x="1452" y="1717"/>
                    <a:pt x="1453" y="1741"/>
                    <a:pt x="1445" y="1759"/>
                  </a:cubicBezTo>
                  <a:cubicBezTo>
                    <a:pt x="1459" y="1782"/>
                    <a:pt x="1461" y="1812"/>
                    <a:pt x="1437" y="1839"/>
                  </a:cubicBezTo>
                  <a:cubicBezTo>
                    <a:pt x="978" y="2327"/>
                    <a:pt x="493" y="2808"/>
                    <a:pt x="1" y="3262"/>
                  </a:cubicBezTo>
                  <a:cubicBezTo>
                    <a:pt x="1049" y="3216"/>
                    <a:pt x="2102" y="3225"/>
                    <a:pt x="3153" y="3218"/>
                  </a:cubicBezTo>
                  <a:cubicBezTo>
                    <a:pt x="2894" y="3064"/>
                    <a:pt x="2646" y="2893"/>
                    <a:pt x="2419" y="2690"/>
                  </a:cubicBezTo>
                  <a:cubicBezTo>
                    <a:pt x="2407" y="2680"/>
                    <a:pt x="2405" y="2666"/>
                    <a:pt x="2407" y="2652"/>
                  </a:cubicBezTo>
                  <a:cubicBezTo>
                    <a:pt x="2397" y="2634"/>
                    <a:pt x="2398" y="2610"/>
                    <a:pt x="2412" y="2594"/>
                  </a:cubicBezTo>
                  <a:cubicBezTo>
                    <a:pt x="2411" y="2590"/>
                    <a:pt x="2409" y="2586"/>
                    <a:pt x="2409" y="2580"/>
                  </a:cubicBezTo>
                  <a:cubicBezTo>
                    <a:pt x="2396" y="2033"/>
                    <a:pt x="2454" y="1485"/>
                    <a:pt x="2449" y="936"/>
                  </a:cubicBezTo>
                  <a:cubicBezTo>
                    <a:pt x="2448" y="623"/>
                    <a:pt x="2435" y="311"/>
                    <a:pt x="24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4"/>
            <p:cNvSpPr/>
            <p:nvPr/>
          </p:nvSpPr>
          <p:spPr>
            <a:xfrm>
              <a:off x="7728915" y="1917859"/>
              <a:ext cx="1034486" cy="222599"/>
            </a:xfrm>
            <a:custGeom>
              <a:avLst/>
              <a:gdLst/>
              <a:ahLst/>
              <a:cxnLst/>
              <a:rect l="l" t="t" r="r" b="b"/>
              <a:pathLst>
                <a:path w="19514" h="4199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0" y="120"/>
                    <a:pt x="3764" y="127"/>
                    <a:pt x="4318" y="127"/>
                  </a:cubicBezTo>
                  <a:cubicBezTo>
                    <a:pt x="4833" y="127"/>
                    <a:pt x="5347" y="121"/>
                    <a:pt x="5861" y="121"/>
                  </a:cubicBezTo>
                  <a:cubicBezTo>
                    <a:pt x="5977" y="121"/>
                    <a:pt x="6094" y="121"/>
                    <a:pt x="6211" y="122"/>
                  </a:cubicBezTo>
                  <a:cubicBezTo>
                    <a:pt x="7430" y="129"/>
                    <a:pt x="8650" y="139"/>
                    <a:pt x="9868" y="149"/>
                  </a:cubicBezTo>
                  <a:cubicBezTo>
                    <a:pt x="11746" y="163"/>
                    <a:pt x="13627" y="194"/>
                    <a:pt x="15506" y="194"/>
                  </a:cubicBezTo>
                  <a:cubicBezTo>
                    <a:pt x="16071" y="194"/>
                    <a:pt x="16636" y="191"/>
                    <a:pt x="17201" y="184"/>
                  </a:cubicBezTo>
                  <a:lnTo>
                    <a:pt x="17204" y="184"/>
                  </a:lnTo>
                  <a:cubicBezTo>
                    <a:pt x="17293" y="1209"/>
                    <a:pt x="17290" y="2240"/>
                    <a:pt x="17368" y="3265"/>
                  </a:cubicBezTo>
                  <a:cubicBezTo>
                    <a:pt x="17366" y="3267"/>
                    <a:pt x="17365" y="3267"/>
                    <a:pt x="17363" y="3268"/>
                  </a:cubicBezTo>
                  <a:cubicBezTo>
                    <a:pt x="17351" y="3278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7"/>
                  </a:cubicBezTo>
                  <a:cubicBezTo>
                    <a:pt x="16988" y="3336"/>
                    <a:pt x="16843" y="3335"/>
                    <a:pt x="16699" y="3333"/>
                  </a:cubicBezTo>
                  <a:cubicBezTo>
                    <a:pt x="16688" y="3318"/>
                    <a:pt x="16670" y="3311"/>
                    <a:pt x="16651" y="3311"/>
                  </a:cubicBezTo>
                  <a:cubicBezTo>
                    <a:pt x="16631" y="3311"/>
                    <a:pt x="16610" y="3319"/>
                    <a:pt x="16597" y="3333"/>
                  </a:cubicBezTo>
                  <a:cubicBezTo>
                    <a:pt x="14907" y="3316"/>
                    <a:pt x="13217" y="3307"/>
                    <a:pt x="11527" y="3307"/>
                  </a:cubicBezTo>
                  <a:cubicBezTo>
                    <a:pt x="10981" y="3307"/>
                    <a:pt x="10436" y="3308"/>
                    <a:pt x="9890" y="3310"/>
                  </a:cubicBezTo>
                  <a:cubicBezTo>
                    <a:pt x="9622" y="3311"/>
                    <a:pt x="9355" y="3311"/>
                    <a:pt x="9087" y="3311"/>
                  </a:cubicBezTo>
                  <a:cubicBezTo>
                    <a:pt x="8412" y="3311"/>
                    <a:pt x="7736" y="3309"/>
                    <a:pt x="7060" y="3309"/>
                  </a:cubicBezTo>
                  <a:cubicBezTo>
                    <a:pt x="5592" y="3309"/>
                    <a:pt x="4124" y="3320"/>
                    <a:pt x="2659" y="3393"/>
                  </a:cubicBezTo>
                  <a:cubicBezTo>
                    <a:pt x="2681" y="3283"/>
                    <a:pt x="2700" y="3171"/>
                    <a:pt x="2716" y="3057"/>
                  </a:cubicBezTo>
                  <a:cubicBezTo>
                    <a:pt x="2840" y="3060"/>
                    <a:pt x="2964" y="3062"/>
                    <a:pt x="3089" y="3062"/>
                  </a:cubicBezTo>
                  <a:cubicBezTo>
                    <a:pt x="3161" y="3062"/>
                    <a:pt x="3233" y="3061"/>
                    <a:pt x="3305" y="3060"/>
                  </a:cubicBezTo>
                  <a:cubicBezTo>
                    <a:pt x="3344" y="3058"/>
                    <a:pt x="3344" y="3000"/>
                    <a:pt x="3305" y="3000"/>
                  </a:cubicBezTo>
                  <a:cubicBezTo>
                    <a:pt x="3229" y="2997"/>
                    <a:pt x="3153" y="2996"/>
                    <a:pt x="3077" y="2996"/>
                  </a:cubicBezTo>
                  <a:cubicBezTo>
                    <a:pt x="2959" y="2996"/>
                    <a:pt x="2842" y="2999"/>
                    <a:pt x="2724" y="3002"/>
                  </a:cubicBezTo>
                  <a:cubicBezTo>
                    <a:pt x="2839" y="2138"/>
                    <a:pt x="2784" y="1214"/>
                    <a:pt x="2692" y="353"/>
                  </a:cubicBezTo>
                  <a:lnTo>
                    <a:pt x="2692" y="353"/>
                  </a:lnTo>
                  <a:cubicBezTo>
                    <a:pt x="2695" y="358"/>
                    <a:pt x="2700" y="361"/>
                    <a:pt x="2707" y="363"/>
                  </a:cubicBezTo>
                  <a:cubicBezTo>
                    <a:pt x="2830" y="408"/>
                    <a:pt x="2957" y="430"/>
                    <a:pt x="3083" y="430"/>
                  </a:cubicBezTo>
                  <a:cubicBezTo>
                    <a:pt x="3178" y="430"/>
                    <a:pt x="3273" y="418"/>
                    <a:pt x="3367" y="393"/>
                  </a:cubicBezTo>
                  <a:cubicBezTo>
                    <a:pt x="3405" y="383"/>
                    <a:pt x="3393" y="332"/>
                    <a:pt x="3358" y="332"/>
                  </a:cubicBezTo>
                  <a:cubicBezTo>
                    <a:pt x="3355" y="332"/>
                    <a:pt x="3353" y="332"/>
                    <a:pt x="3350" y="332"/>
                  </a:cubicBezTo>
                  <a:cubicBezTo>
                    <a:pt x="3263" y="349"/>
                    <a:pt x="3176" y="357"/>
                    <a:pt x="3090" y="357"/>
                  </a:cubicBezTo>
                  <a:cubicBezTo>
                    <a:pt x="2967" y="357"/>
                    <a:pt x="2844" y="340"/>
                    <a:pt x="2722" y="307"/>
                  </a:cubicBezTo>
                  <a:cubicBezTo>
                    <a:pt x="2719" y="306"/>
                    <a:pt x="2716" y="306"/>
                    <a:pt x="2713" y="306"/>
                  </a:cubicBezTo>
                  <a:cubicBezTo>
                    <a:pt x="2701" y="306"/>
                    <a:pt x="2693" y="312"/>
                    <a:pt x="2689" y="323"/>
                  </a:cubicBezTo>
                  <a:cubicBezTo>
                    <a:pt x="2681" y="252"/>
                    <a:pt x="2674" y="182"/>
                    <a:pt x="2665" y="112"/>
                  </a:cubicBezTo>
                  <a:cubicBezTo>
                    <a:pt x="2665" y="104"/>
                    <a:pt x="2662" y="98"/>
                    <a:pt x="2659" y="92"/>
                  </a:cubicBezTo>
                  <a:close/>
                  <a:moveTo>
                    <a:pt x="17194" y="3414"/>
                  </a:moveTo>
                  <a:cubicBezTo>
                    <a:pt x="17031" y="3563"/>
                    <a:pt x="16877" y="3724"/>
                    <a:pt x="16733" y="3888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1"/>
                  </a:cubicBezTo>
                  <a:cubicBezTo>
                    <a:pt x="17182" y="3421"/>
                    <a:pt x="17188" y="3418"/>
                    <a:pt x="17194" y="3414"/>
                  </a:cubicBezTo>
                  <a:close/>
                  <a:moveTo>
                    <a:pt x="2722" y="3496"/>
                  </a:moveTo>
                  <a:cubicBezTo>
                    <a:pt x="2883" y="3498"/>
                    <a:pt x="3043" y="3498"/>
                    <a:pt x="3204" y="3498"/>
                  </a:cubicBezTo>
                  <a:cubicBezTo>
                    <a:pt x="3297" y="3498"/>
                    <a:pt x="3389" y="3498"/>
                    <a:pt x="3482" y="3498"/>
                  </a:cubicBezTo>
                  <a:lnTo>
                    <a:pt x="3482" y="3498"/>
                  </a:lnTo>
                  <a:cubicBezTo>
                    <a:pt x="3468" y="3670"/>
                    <a:pt x="3474" y="3843"/>
                    <a:pt x="3494" y="4014"/>
                  </a:cubicBezTo>
                  <a:cubicBezTo>
                    <a:pt x="3233" y="3845"/>
                    <a:pt x="2979" y="3669"/>
                    <a:pt x="2722" y="3496"/>
                  </a:cubicBezTo>
                  <a:close/>
                  <a:moveTo>
                    <a:pt x="19339" y="752"/>
                  </a:moveTo>
                  <a:cubicBezTo>
                    <a:pt x="19298" y="771"/>
                    <a:pt x="19302" y="815"/>
                    <a:pt x="19325" y="844"/>
                  </a:cubicBezTo>
                  <a:cubicBezTo>
                    <a:pt x="18980" y="1376"/>
                    <a:pt x="18587" y="1862"/>
                    <a:pt x="18182" y="2349"/>
                  </a:cubicBezTo>
                  <a:cubicBezTo>
                    <a:pt x="18154" y="2381"/>
                    <a:pt x="18169" y="2421"/>
                    <a:pt x="18198" y="2436"/>
                  </a:cubicBezTo>
                  <a:cubicBezTo>
                    <a:pt x="18156" y="2449"/>
                    <a:pt x="18127" y="2502"/>
                    <a:pt x="18166" y="2544"/>
                  </a:cubicBezTo>
                  <a:cubicBezTo>
                    <a:pt x="18416" y="2812"/>
                    <a:pt x="18655" y="3082"/>
                    <a:pt x="18871" y="3377"/>
                  </a:cubicBezTo>
                  <a:cubicBezTo>
                    <a:pt x="19024" y="3584"/>
                    <a:pt x="19156" y="3805"/>
                    <a:pt x="19321" y="4003"/>
                  </a:cubicBezTo>
                  <a:cubicBezTo>
                    <a:pt x="18993" y="3989"/>
                    <a:pt x="18663" y="3980"/>
                    <a:pt x="18333" y="3980"/>
                  </a:cubicBezTo>
                  <a:cubicBezTo>
                    <a:pt x="17818" y="3980"/>
                    <a:pt x="17302" y="4001"/>
                    <a:pt x="16791" y="4055"/>
                  </a:cubicBezTo>
                  <a:cubicBezTo>
                    <a:pt x="16911" y="3943"/>
                    <a:pt x="17027" y="3822"/>
                    <a:pt x="17139" y="3700"/>
                  </a:cubicBezTo>
                  <a:cubicBezTo>
                    <a:pt x="17144" y="3703"/>
                    <a:pt x="17149" y="3706"/>
                    <a:pt x="17157" y="3706"/>
                  </a:cubicBezTo>
                  <a:cubicBezTo>
                    <a:pt x="17158" y="3706"/>
                    <a:pt x="17159" y="3706"/>
                    <a:pt x="17161" y="3706"/>
                  </a:cubicBezTo>
                  <a:cubicBezTo>
                    <a:pt x="17328" y="3691"/>
                    <a:pt x="17498" y="3679"/>
                    <a:pt x="17664" y="3646"/>
                  </a:cubicBezTo>
                  <a:cubicBezTo>
                    <a:pt x="17694" y="3640"/>
                    <a:pt x="17686" y="3592"/>
                    <a:pt x="17656" y="3592"/>
                  </a:cubicBezTo>
                  <a:cubicBezTo>
                    <a:pt x="17500" y="3595"/>
                    <a:pt x="17345" y="3618"/>
                    <a:pt x="17192" y="3640"/>
                  </a:cubicBezTo>
                  <a:cubicBezTo>
                    <a:pt x="17280" y="3538"/>
                    <a:pt x="17365" y="3436"/>
                    <a:pt x="17443" y="3330"/>
                  </a:cubicBezTo>
                  <a:cubicBezTo>
                    <a:pt x="17454" y="3315"/>
                    <a:pt x="17454" y="3300"/>
                    <a:pt x="17449" y="3288"/>
                  </a:cubicBezTo>
                  <a:cubicBezTo>
                    <a:pt x="17503" y="2466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21"/>
                    <a:pt x="18023" y="825"/>
                    <a:pt x="18340" y="828"/>
                  </a:cubicBezTo>
                  <a:cubicBezTo>
                    <a:pt x="18490" y="831"/>
                    <a:pt x="18652" y="844"/>
                    <a:pt x="18811" y="844"/>
                  </a:cubicBezTo>
                  <a:cubicBezTo>
                    <a:pt x="18997" y="844"/>
                    <a:pt x="19181" y="826"/>
                    <a:pt x="19339" y="752"/>
                  </a:cubicBezTo>
                  <a:close/>
                  <a:moveTo>
                    <a:pt x="3781" y="1"/>
                  </a:moveTo>
                  <a:cubicBezTo>
                    <a:pt x="3380" y="1"/>
                    <a:pt x="2979" y="7"/>
                    <a:pt x="2580" y="25"/>
                  </a:cubicBezTo>
                  <a:cubicBezTo>
                    <a:pt x="2563" y="26"/>
                    <a:pt x="2553" y="36"/>
                    <a:pt x="2550" y="49"/>
                  </a:cubicBezTo>
                  <a:cubicBezTo>
                    <a:pt x="2528" y="59"/>
                    <a:pt x="2513" y="79"/>
                    <a:pt x="2516" y="112"/>
                  </a:cubicBezTo>
                  <a:cubicBezTo>
                    <a:pt x="2537" y="347"/>
                    <a:pt x="2556" y="583"/>
                    <a:pt x="2572" y="820"/>
                  </a:cubicBezTo>
                  <a:cubicBezTo>
                    <a:pt x="2592" y="1130"/>
                    <a:pt x="2605" y="1442"/>
                    <a:pt x="2607" y="1755"/>
                  </a:cubicBezTo>
                  <a:cubicBezTo>
                    <a:pt x="2611" y="2304"/>
                    <a:pt x="2553" y="2852"/>
                    <a:pt x="2566" y="3399"/>
                  </a:cubicBezTo>
                  <a:cubicBezTo>
                    <a:pt x="2566" y="3405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5"/>
                    <a:pt x="2564" y="3499"/>
                    <a:pt x="2576" y="3509"/>
                  </a:cubicBezTo>
                  <a:cubicBezTo>
                    <a:pt x="2803" y="3712"/>
                    <a:pt x="3051" y="3883"/>
                    <a:pt x="3310" y="4037"/>
                  </a:cubicBezTo>
                  <a:cubicBezTo>
                    <a:pt x="2260" y="4044"/>
                    <a:pt x="1207" y="4035"/>
                    <a:pt x="158" y="4081"/>
                  </a:cubicBezTo>
                  <a:cubicBezTo>
                    <a:pt x="650" y="3626"/>
                    <a:pt x="1136" y="3146"/>
                    <a:pt x="1594" y="2657"/>
                  </a:cubicBezTo>
                  <a:cubicBezTo>
                    <a:pt x="1619" y="2631"/>
                    <a:pt x="1616" y="2601"/>
                    <a:pt x="1602" y="2578"/>
                  </a:cubicBezTo>
                  <a:cubicBezTo>
                    <a:pt x="1610" y="2560"/>
                    <a:pt x="1610" y="2536"/>
                    <a:pt x="1593" y="2516"/>
                  </a:cubicBezTo>
                  <a:cubicBezTo>
                    <a:pt x="1146" y="1980"/>
                    <a:pt x="716" y="1433"/>
                    <a:pt x="374" y="823"/>
                  </a:cubicBezTo>
                  <a:lnTo>
                    <a:pt x="374" y="823"/>
                  </a:lnTo>
                  <a:cubicBezTo>
                    <a:pt x="883" y="857"/>
                    <a:pt x="1409" y="888"/>
                    <a:pt x="1927" y="888"/>
                  </a:cubicBezTo>
                  <a:cubicBezTo>
                    <a:pt x="2119" y="888"/>
                    <a:pt x="2310" y="884"/>
                    <a:pt x="2498" y="874"/>
                  </a:cubicBezTo>
                  <a:cubicBezTo>
                    <a:pt x="2536" y="873"/>
                    <a:pt x="2553" y="846"/>
                    <a:pt x="2553" y="820"/>
                  </a:cubicBezTo>
                  <a:cubicBezTo>
                    <a:pt x="2553" y="793"/>
                    <a:pt x="2535" y="765"/>
                    <a:pt x="2498" y="762"/>
                  </a:cubicBezTo>
                  <a:cubicBezTo>
                    <a:pt x="2051" y="717"/>
                    <a:pt x="1588" y="704"/>
                    <a:pt x="1128" y="704"/>
                  </a:cubicBezTo>
                  <a:cubicBezTo>
                    <a:pt x="861" y="704"/>
                    <a:pt x="595" y="709"/>
                    <a:pt x="333" y="714"/>
                  </a:cubicBezTo>
                  <a:cubicBezTo>
                    <a:pt x="320" y="715"/>
                    <a:pt x="311" y="719"/>
                    <a:pt x="301" y="726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09"/>
                  </a:cubicBezTo>
                  <a:cubicBezTo>
                    <a:pt x="582" y="1448"/>
                    <a:pt x="973" y="2057"/>
                    <a:pt x="1487" y="2577"/>
                  </a:cubicBezTo>
                  <a:cubicBezTo>
                    <a:pt x="989" y="3022"/>
                    <a:pt x="505" y="3514"/>
                    <a:pt x="67" y="4018"/>
                  </a:cubicBezTo>
                  <a:cubicBezTo>
                    <a:pt x="47" y="4041"/>
                    <a:pt x="50" y="4067"/>
                    <a:pt x="63" y="4085"/>
                  </a:cubicBezTo>
                  <a:cubicBezTo>
                    <a:pt x="1" y="4092"/>
                    <a:pt x="1" y="4185"/>
                    <a:pt x="66" y="4187"/>
                  </a:cubicBezTo>
                  <a:cubicBezTo>
                    <a:pt x="379" y="4195"/>
                    <a:pt x="693" y="4199"/>
                    <a:pt x="1007" y="4199"/>
                  </a:cubicBezTo>
                  <a:cubicBezTo>
                    <a:pt x="1843" y="4199"/>
                    <a:pt x="2679" y="4175"/>
                    <a:pt x="3514" y="4164"/>
                  </a:cubicBezTo>
                  <a:cubicBezTo>
                    <a:pt x="3556" y="4164"/>
                    <a:pt x="3576" y="4131"/>
                    <a:pt x="3575" y="4098"/>
                  </a:cubicBezTo>
                  <a:cubicBezTo>
                    <a:pt x="3598" y="4094"/>
                    <a:pt x="3616" y="4077"/>
                    <a:pt x="3614" y="4045"/>
                  </a:cubicBezTo>
                  <a:cubicBezTo>
                    <a:pt x="3601" y="3862"/>
                    <a:pt x="3600" y="3681"/>
                    <a:pt x="3601" y="3499"/>
                  </a:cubicBezTo>
                  <a:cubicBezTo>
                    <a:pt x="5697" y="3493"/>
                    <a:pt x="7794" y="3412"/>
                    <a:pt x="9890" y="3402"/>
                  </a:cubicBezTo>
                  <a:cubicBezTo>
                    <a:pt x="10674" y="3397"/>
                    <a:pt x="11459" y="3395"/>
                    <a:pt x="12243" y="3395"/>
                  </a:cubicBezTo>
                  <a:cubicBezTo>
                    <a:pt x="13691" y="3395"/>
                    <a:pt x="15139" y="3402"/>
                    <a:pt x="16586" y="3415"/>
                  </a:cubicBezTo>
                  <a:cubicBezTo>
                    <a:pt x="16600" y="3637"/>
                    <a:pt x="16604" y="3856"/>
                    <a:pt x="16603" y="4078"/>
                  </a:cubicBezTo>
                  <a:cubicBezTo>
                    <a:pt x="16562" y="4094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30" y="4140"/>
                    <a:pt x="18044" y="4114"/>
                    <a:pt x="18760" y="4114"/>
                  </a:cubicBezTo>
                  <a:cubicBezTo>
                    <a:pt x="18953" y="4114"/>
                    <a:pt x="19147" y="4116"/>
                    <a:pt x="19341" y="4121"/>
                  </a:cubicBezTo>
                  <a:cubicBezTo>
                    <a:pt x="19342" y="4121"/>
                    <a:pt x="19343" y="4121"/>
                    <a:pt x="19343" y="4121"/>
                  </a:cubicBezTo>
                  <a:cubicBezTo>
                    <a:pt x="19374" y="4121"/>
                    <a:pt x="19391" y="4101"/>
                    <a:pt x="19396" y="4077"/>
                  </a:cubicBezTo>
                  <a:cubicBezTo>
                    <a:pt x="19396" y="4077"/>
                    <a:pt x="19397" y="4077"/>
                    <a:pt x="19398" y="4077"/>
                  </a:cubicBezTo>
                  <a:cubicBezTo>
                    <a:pt x="19427" y="4077"/>
                    <a:pt x="19456" y="4044"/>
                    <a:pt x="19437" y="4014"/>
                  </a:cubicBezTo>
                  <a:cubicBezTo>
                    <a:pt x="19103" y="3446"/>
                    <a:pt x="18737" y="2909"/>
                    <a:pt x="18260" y="2451"/>
                  </a:cubicBezTo>
                  <a:cubicBezTo>
                    <a:pt x="18254" y="2444"/>
                    <a:pt x="18247" y="2440"/>
                    <a:pt x="18240" y="2437"/>
                  </a:cubicBezTo>
                  <a:cubicBezTo>
                    <a:pt x="18246" y="2435"/>
                    <a:pt x="18252" y="2432"/>
                    <a:pt x="18258" y="2426"/>
                  </a:cubicBezTo>
                  <a:cubicBezTo>
                    <a:pt x="18751" y="1988"/>
                    <a:pt x="19157" y="1443"/>
                    <a:pt x="19491" y="876"/>
                  </a:cubicBezTo>
                  <a:cubicBezTo>
                    <a:pt x="19513" y="838"/>
                    <a:pt x="19498" y="802"/>
                    <a:pt x="19472" y="780"/>
                  </a:cubicBezTo>
                  <a:cubicBezTo>
                    <a:pt x="19475" y="746"/>
                    <a:pt x="19450" y="715"/>
                    <a:pt x="19418" y="703"/>
                  </a:cubicBezTo>
                  <a:cubicBezTo>
                    <a:pt x="19313" y="666"/>
                    <a:pt x="19189" y="655"/>
                    <a:pt x="19059" y="655"/>
                  </a:cubicBezTo>
                  <a:cubicBezTo>
                    <a:pt x="18865" y="655"/>
                    <a:pt x="18661" y="680"/>
                    <a:pt x="18495" y="681"/>
                  </a:cubicBezTo>
                  <a:cubicBezTo>
                    <a:pt x="18123" y="682"/>
                    <a:pt x="17753" y="683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3"/>
                    <a:pt x="17265" y="73"/>
                  </a:cubicBezTo>
                  <a:cubicBezTo>
                    <a:pt x="17249" y="73"/>
                    <a:pt x="17233" y="78"/>
                    <a:pt x="17222" y="88"/>
                  </a:cubicBezTo>
                  <a:cubicBezTo>
                    <a:pt x="17215" y="86"/>
                    <a:pt x="17209" y="85"/>
                    <a:pt x="17202" y="85"/>
                  </a:cubicBezTo>
                  <a:cubicBezTo>
                    <a:pt x="15550" y="46"/>
                    <a:pt x="13897" y="44"/>
                    <a:pt x="12243" y="44"/>
                  </a:cubicBezTo>
                  <a:cubicBezTo>
                    <a:pt x="11980" y="44"/>
                    <a:pt x="11716" y="44"/>
                    <a:pt x="11453" y="44"/>
                  </a:cubicBezTo>
                  <a:cubicBezTo>
                    <a:pt x="10924" y="44"/>
                    <a:pt x="10396" y="43"/>
                    <a:pt x="9868" y="42"/>
                  </a:cubicBezTo>
                  <a:cubicBezTo>
                    <a:pt x="8650" y="38"/>
                    <a:pt x="7431" y="34"/>
                    <a:pt x="6211" y="30"/>
                  </a:cubicBezTo>
                  <a:cubicBezTo>
                    <a:pt x="5404" y="26"/>
                    <a:pt x="4591" y="1"/>
                    <a:pt x="37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4"/>
            <p:cNvSpPr/>
            <p:nvPr/>
          </p:nvSpPr>
          <p:spPr>
            <a:xfrm>
              <a:off x="8699454" y="1976013"/>
              <a:ext cx="38699" cy="4718"/>
            </a:xfrm>
            <a:custGeom>
              <a:avLst/>
              <a:gdLst/>
              <a:ahLst/>
              <a:cxnLst/>
              <a:rect l="l" t="t" r="r" b="b"/>
              <a:pathLst>
                <a:path w="730" h="89" extrusionOk="0">
                  <a:moveTo>
                    <a:pt x="438" y="1"/>
                  </a:moveTo>
                  <a:cubicBezTo>
                    <a:pt x="307" y="1"/>
                    <a:pt x="174" y="9"/>
                    <a:pt x="45" y="10"/>
                  </a:cubicBezTo>
                  <a:cubicBezTo>
                    <a:pt x="0" y="11"/>
                    <a:pt x="0" y="79"/>
                    <a:pt x="45" y="79"/>
                  </a:cubicBezTo>
                  <a:cubicBezTo>
                    <a:pt x="177" y="81"/>
                    <a:pt x="312" y="89"/>
                    <a:pt x="446" y="89"/>
                  </a:cubicBezTo>
                  <a:cubicBezTo>
                    <a:pt x="528" y="89"/>
                    <a:pt x="610" y="86"/>
                    <a:pt x="690" y="76"/>
                  </a:cubicBezTo>
                  <a:cubicBezTo>
                    <a:pt x="730" y="71"/>
                    <a:pt x="730" y="20"/>
                    <a:pt x="690" y="14"/>
                  </a:cubicBezTo>
                  <a:cubicBezTo>
                    <a:pt x="607" y="4"/>
                    <a:pt x="523" y="1"/>
                    <a:pt x="4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4"/>
            <p:cNvSpPr/>
            <p:nvPr/>
          </p:nvSpPr>
          <p:spPr>
            <a:xfrm>
              <a:off x="8683444" y="2106157"/>
              <a:ext cx="38964" cy="8323"/>
            </a:xfrm>
            <a:custGeom>
              <a:avLst/>
              <a:gdLst/>
              <a:ahLst/>
              <a:cxnLst/>
              <a:rect l="l" t="t" r="r" b="b"/>
              <a:pathLst>
                <a:path w="735" h="157" extrusionOk="0">
                  <a:moveTo>
                    <a:pt x="45" y="0"/>
                  </a:moveTo>
                  <a:cubicBezTo>
                    <a:pt x="12" y="0"/>
                    <a:pt x="1" y="52"/>
                    <a:pt x="38" y="63"/>
                  </a:cubicBezTo>
                  <a:cubicBezTo>
                    <a:pt x="230" y="119"/>
                    <a:pt x="432" y="156"/>
                    <a:pt x="634" y="156"/>
                  </a:cubicBezTo>
                  <a:cubicBezTo>
                    <a:pt x="654" y="156"/>
                    <a:pt x="674" y="156"/>
                    <a:pt x="694" y="155"/>
                  </a:cubicBezTo>
                  <a:cubicBezTo>
                    <a:pt x="735" y="154"/>
                    <a:pt x="734" y="96"/>
                    <a:pt x="694" y="93"/>
                  </a:cubicBezTo>
                  <a:cubicBezTo>
                    <a:pt x="477" y="76"/>
                    <a:pt x="266" y="54"/>
                    <a:pt x="54" y="1"/>
                  </a:cubicBezTo>
                  <a:cubicBezTo>
                    <a:pt x="51" y="0"/>
                    <a:pt x="48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4"/>
            <p:cNvSpPr/>
            <p:nvPr/>
          </p:nvSpPr>
          <p:spPr>
            <a:xfrm>
              <a:off x="8652326" y="1971136"/>
              <a:ext cx="30694" cy="3976"/>
            </a:xfrm>
            <a:custGeom>
              <a:avLst/>
              <a:gdLst/>
              <a:ahLst/>
              <a:cxnLst/>
              <a:rect l="l" t="t" r="r" b="b"/>
              <a:pathLst>
                <a:path w="579" h="75" extrusionOk="0">
                  <a:moveTo>
                    <a:pt x="371" y="1"/>
                  </a:moveTo>
                  <a:cubicBezTo>
                    <a:pt x="261" y="1"/>
                    <a:pt x="150" y="5"/>
                    <a:pt x="40" y="8"/>
                  </a:cubicBezTo>
                  <a:cubicBezTo>
                    <a:pt x="1" y="10"/>
                    <a:pt x="0" y="67"/>
                    <a:pt x="40" y="68"/>
                  </a:cubicBezTo>
                  <a:cubicBezTo>
                    <a:pt x="150" y="71"/>
                    <a:pt x="261" y="74"/>
                    <a:pt x="371" y="74"/>
                  </a:cubicBezTo>
                  <a:cubicBezTo>
                    <a:pt x="426" y="74"/>
                    <a:pt x="481" y="73"/>
                    <a:pt x="535" y="71"/>
                  </a:cubicBezTo>
                  <a:cubicBezTo>
                    <a:pt x="578" y="68"/>
                    <a:pt x="578" y="7"/>
                    <a:pt x="535" y="5"/>
                  </a:cubicBezTo>
                  <a:cubicBezTo>
                    <a:pt x="481" y="2"/>
                    <a:pt x="426" y="1"/>
                    <a:pt x="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4"/>
            <p:cNvSpPr/>
            <p:nvPr/>
          </p:nvSpPr>
          <p:spPr>
            <a:xfrm>
              <a:off x="8609705" y="1944577"/>
              <a:ext cx="31012" cy="4453"/>
            </a:xfrm>
            <a:custGeom>
              <a:avLst/>
              <a:gdLst/>
              <a:ahLst/>
              <a:cxnLst/>
              <a:rect l="l" t="t" r="r" b="b"/>
              <a:pathLst>
                <a:path w="585" h="84" extrusionOk="0">
                  <a:moveTo>
                    <a:pt x="316" y="1"/>
                  </a:moveTo>
                  <a:cubicBezTo>
                    <a:pt x="227" y="1"/>
                    <a:pt x="137" y="4"/>
                    <a:pt x="49" y="5"/>
                  </a:cubicBezTo>
                  <a:cubicBezTo>
                    <a:pt x="1" y="6"/>
                    <a:pt x="1" y="78"/>
                    <a:pt x="49" y="78"/>
                  </a:cubicBezTo>
                  <a:cubicBezTo>
                    <a:pt x="141" y="80"/>
                    <a:pt x="234" y="83"/>
                    <a:pt x="327" y="83"/>
                  </a:cubicBezTo>
                  <a:cubicBezTo>
                    <a:pt x="401" y="83"/>
                    <a:pt x="474" y="81"/>
                    <a:pt x="546" y="73"/>
                  </a:cubicBezTo>
                  <a:cubicBezTo>
                    <a:pt x="584" y="69"/>
                    <a:pt x="584" y="16"/>
                    <a:pt x="546" y="12"/>
                  </a:cubicBezTo>
                  <a:cubicBezTo>
                    <a:pt x="470" y="3"/>
                    <a:pt x="393" y="1"/>
                    <a:pt x="3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4"/>
            <p:cNvSpPr/>
            <p:nvPr/>
          </p:nvSpPr>
          <p:spPr>
            <a:xfrm>
              <a:off x="8594013" y="2065868"/>
              <a:ext cx="28680" cy="6945"/>
            </a:xfrm>
            <a:custGeom>
              <a:avLst/>
              <a:gdLst/>
              <a:ahLst/>
              <a:cxnLst/>
              <a:rect l="l" t="t" r="r" b="b"/>
              <a:pathLst>
                <a:path w="541" h="131" extrusionOk="0">
                  <a:moveTo>
                    <a:pt x="43" y="0"/>
                  </a:moveTo>
                  <a:cubicBezTo>
                    <a:pt x="7" y="0"/>
                    <a:pt x="0" y="63"/>
                    <a:pt x="38" y="70"/>
                  </a:cubicBezTo>
                  <a:cubicBezTo>
                    <a:pt x="187" y="95"/>
                    <a:pt x="342" y="130"/>
                    <a:pt x="493" y="131"/>
                  </a:cubicBezTo>
                  <a:cubicBezTo>
                    <a:pt x="494" y="131"/>
                    <a:pt x="494" y="131"/>
                    <a:pt x="494" y="131"/>
                  </a:cubicBezTo>
                  <a:cubicBezTo>
                    <a:pt x="532" y="131"/>
                    <a:pt x="540" y="72"/>
                    <a:pt x="502" y="63"/>
                  </a:cubicBezTo>
                  <a:cubicBezTo>
                    <a:pt x="356" y="24"/>
                    <a:pt x="198" y="16"/>
                    <a:pt x="47" y="1"/>
                  </a:cubicBezTo>
                  <a:cubicBezTo>
                    <a:pt x="46" y="1"/>
                    <a:pt x="44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4"/>
            <p:cNvSpPr/>
            <p:nvPr/>
          </p:nvSpPr>
          <p:spPr>
            <a:xfrm>
              <a:off x="8549378" y="1947069"/>
              <a:ext cx="36261" cy="6149"/>
            </a:xfrm>
            <a:custGeom>
              <a:avLst/>
              <a:gdLst/>
              <a:ahLst/>
              <a:cxnLst/>
              <a:rect l="l" t="t" r="r" b="b"/>
              <a:pathLst>
                <a:path w="684" h="116" extrusionOk="0">
                  <a:moveTo>
                    <a:pt x="43" y="0"/>
                  </a:moveTo>
                  <a:cubicBezTo>
                    <a:pt x="0" y="0"/>
                    <a:pt x="3" y="66"/>
                    <a:pt x="45" y="71"/>
                  </a:cubicBezTo>
                  <a:cubicBezTo>
                    <a:pt x="244" y="90"/>
                    <a:pt x="442" y="111"/>
                    <a:pt x="641" y="116"/>
                  </a:cubicBezTo>
                  <a:cubicBezTo>
                    <a:pt x="641" y="116"/>
                    <a:pt x="642" y="116"/>
                    <a:pt x="642" y="116"/>
                  </a:cubicBezTo>
                  <a:cubicBezTo>
                    <a:pt x="675" y="116"/>
                    <a:pt x="683" y="61"/>
                    <a:pt x="650" y="56"/>
                  </a:cubicBezTo>
                  <a:cubicBezTo>
                    <a:pt x="450" y="27"/>
                    <a:pt x="248" y="15"/>
                    <a:pt x="45" y="0"/>
                  </a:cubicBezTo>
                  <a:cubicBezTo>
                    <a:pt x="44" y="0"/>
                    <a:pt x="44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4"/>
            <p:cNvSpPr/>
            <p:nvPr/>
          </p:nvSpPr>
          <p:spPr>
            <a:xfrm>
              <a:off x="8541638" y="2065921"/>
              <a:ext cx="30482" cy="3976"/>
            </a:xfrm>
            <a:custGeom>
              <a:avLst/>
              <a:gdLst/>
              <a:ahLst/>
              <a:cxnLst/>
              <a:rect l="l" t="t" r="r" b="b"/>
              <a:pathLst>
                <a:path w="575" h="75" extrusionOk="0">
                  <a:moveTo>
                    <a:pt x="316" y="0"/>
                  </a:moveTo>
                  <a:cubicBezTo>
                    <a:pt x="225" y="0"/>
                    <a:pt x="133" y="4"/>
                    <a:pt x="42" y="6"/>
                  </a:cubicBezTo>
                  <a:cubicBezTo>
                    <a:pt x="2" y="7"/>
                    <a:pt x="1" y="68"/>
                    <a:pt x="42" y="68"/>
                  </a:cubicBezTo>
                  <a:cubicBezTo>
                    <a:pt x="135" y="70"/>
                    <a:pt x="228" y="74"/>
                    <a:pt x="320" y="74"/>
                  </a:cubicBezTo>
                  <a:cubicBezTo>
                    <a:pt x="393" y="74"/>
                    <a:pt x="466" y="72"/>
                    <a:pt x="538" y="65"/>
                  </a:cubicBezTo>
                  <a:cubicBezTo>
                    <a:pt x="574" y="62"/>
                    <a:pt x="574" y="12"/>
                    <a:pt x="538" y="9"/>
                  </a:cubicBezTo>
                  <a:cubicBezTo>
                    <a:pt x="464" y="3"/>
                    <a:pt x="390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4"/>
            <p:cNvSpPr/>
            <p:nvPr/>
          </p:nvSpPr>
          <p:spPr>
            <a:xfrm>
              <a:off x="8480886" y="1942032"/>
              <a:ext cx="36208" cy="4294"/>
            </a:xfrm>
            <a:custGeom>
              <a:avLst/>
              <a:gdLst/>
              <a:ahLst/>
              <a:cxnLst/>
              <a:rect l="l" t="t" r="r" b="b"/>
              <a:pathLst>
                <a:path w="683" h="81" extrusionOk="0">
                  <a:moveTo>
                    <a:pt x="378" y="1"/>
                  </a:moveTo>
                  <a:cubicBezTo>
                    <a:pt x="267" y="1"/>
                    <a:pt x="156" y="4"/>
                    <a:pt x="45" y="6"/>
                  </a:cubicBezTo>
                  <a:cubicBezTo>
                    <a:pt x="1" y="6"/>
                    <a:pt x="1" y="76"/>
                    <a:pt x="45" y="76"/>
                  </a:cubicBezTo>
                  <a:cubicBezTo>
                    <a:pt x="154" y="77"/>
                    <a:pt x="263" y="80"/>
                    <a:pt x="371" y="80"/>
                  </a:cubicBezTo>
                  <a:cubicBezTo>
                    <a:pt x="461" y="80"/>
                    <a:pt x="551" y="78"/>
                    <a:pt x="641" y="72"/>
                  </a:cubicBezTo>
                  <a:cubicBezTo>
                    <a:pt x="682" y="70"/>
                    <a:pt x="682" y="12"/>
                    <a:pt x="641" y="9"/>
                  </a:cubicBezTo>
                  <a:cubicBezTo>
                    <a:pt x="554" y="3"/>
                    <a:pt x="466" y="1"/>
                    <a:pt x="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4"/>
            <p:cNvSpPr/>
            <p:nvPr/>
          </p:nvSpPr>
          <p:spPr>
            <a:xfrm>
              <a:off x="8483431" y="2069314"/>
              <a:ext cx="30694" cy="6096"/>
            </a:xfrm>
            <a:custGeom>
              <a:avLst/>
              <a:gdLst/>
              <a:ahLst/>
              <a:cxnLst/>
              <a:rect l="l" t="t" r="r" b="b"/>
              <a:pathLst>
                <a:path w="579" h="115" extrusionOk="0">
                  <a:moveTo>
                    <a:pt x="44" y="1"/>
                  </a:moveTo>
                  <a:cubicBezTo>
                    <a:pt x="12" y="1"/>
                    <a:pt x="1" y="52"/>
                    <a:pt x="36" y="63"/>
                  </a:cubicBezTo>
                  <a:cubicBezTo>
                    <a:pt x="143" y="95"/>
                    <a:pt x="254" y="114"/>
                    <a:pt x="365" y="114"/>
                  </a:cubicBezTo>
                  <a:cubicBezTo>
                    <a:pt x="427" y="114"/>
                    <a:pt x="489" y="108"/>
                    <a:pt x="551" y="95"/>
                  </a:cubicBezTo>
                  <a:cubicBezTo>
                    <a:pt x="579" y="89"/>
                    <a:pt x="573" y="42"/>
                    <a:pt x="545" y="42"/>
                  </a:cubicBezTo>
                  <a:cubicBezTo>
                    <a:pt x="545" y="42"/>
                    <a:pt x="544" y="42"/>
                    <a:pt x="543" y="42"/>
                  </a:cubicBezTo>
                  <a:cubicBezTo>
                    <a:pt x="495" y="46"/>
                    <a:pt x="446" y="48"/>
                    <a:pt x="399" y="48"/>
                  </a:cubicBezTo>
                  <a:cubicBezTo>
                    <a:pt x="282" y="48"/>
                    <a:pt x="167" y="36"/>
                    <a:pt x="53" y="2"/>
                  </a:cubicBezTo>
                  <a:cubicBezTo>
                    <a:pt x="50" y="1"/>
                    <a:pt x="47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4"/>
            <p:cNvSpPr/>
            <p:nvPr/>
          </p:nvSpPr>
          <p:spPr>
            <a:xfrm>
              <a:off x="8428935" y="2071434"/>
              <a:ext cx="24651" cy="5566"/>
            </a:xfrm>
            <a:custGeom>
              <a:avLst/>
              <a:gdLst/>
              <a:ahLst/>
              <a:cxnLst/>
              <a:rect l="l" t="t" r="r" b="b"/>
              <a:pathLst>
                <a:path w="465" h="105" extrusionOk="0">
                  <a:moveTo>
                    <a:pt x="162" y="0"/>
                  </a:moveTo>
                  <a:cubicBezTo>
                    <a:pt x="117" y="0"/>
                    <a:pt x="72" y="4"/>
                    <a:pt x="25" y="12"/>
                  </a:cubicBezTo>
                  <a:cubicBezTo>
                    <a:pt x="1" y="16"/>
                    <a:pt x="6" y="58"/>
                    <a:pt x="29" y="58"/>
                  </a:cubicBezTo>
                  <a:cubicBezTo>
                    <a:pt x="30" y="58"/>
                    <a:pt x="31" y="58"/>
                    <a:pt x="32" y="58"/>
                  </a:cubicBezTo>
                  <a:cubicBezTo>
                    <a:pt x="68" y="53"/>
                    <a:pt x="104" y="51"/>
                    <a:pt x="139" y="51"/>
                  </a:cubicBezTo>
                  <a:cubicBezTo>
                    <a:pt x="237" y="51"/>
                    <a:pt x="332" y="68"/>
                    <a:pt x="424" y="103"/>
                  </a:cubicBezTo>
                  <a:cubicBezTo>
                    <a:pt x="427" y="104"/>
                    <a:pt x="430" y="105"/>
                    <a:pt x="433" y="105"/>
                  </a:cubicBezTo>
                  <a:cubicBezTo>
                    <a:pt x="457" y="105"/>
                    <a:pt x="465" y="65"/>
                    <a:pt x="438" y="55"/>
                  </a:cubicBezTo>
                  <a:cubicBezTo>
                    <a:pt x="347" y="18"/>
                    <a:pt x="256" y="0"/>
                    <a:pt x="1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4"/>
            <p:cNvSpPr/>
            <p:nvPr/>
          </p:nvSpPr>
          <p:spPr>
            <a:xfrm>
              <a:off x="8421089" y="1940654"/>
              <a:ext cx="30217" cy="5407"/>
            </a:xfrm>
            <a:custGeom>
              <a:avLst/>
              <a:gdLst/>
              <a:ahLst/>
              <a:cxnLst/>
              <a:rect l="l" t="t" r="r" b="b"/>
              <a:pathLst>
                <a:path w="570" h="102" extrusionOk="0">
                  <a:moveTo>
                    <a:pt x="530" y="1"/>
                  </a:moveTo>
                  <a:cubicBezTo>
                    <a:pt x="530" y="1"/>
                    <a:pt x="530" y="1"/>
                    <a:pt x="529" y="1"/>
                  </a:cubicBezTo>
                  <a:cubicBezTo>
                    <a:pt x="364" y="5"/>
                    <a:pt x="197" y="33"/>
                    <a:pt x="32" y="51"/>
                  </a:cubicBezTo>
                  <a:cubicBezTo>
                    <a:pt x="1" y="55"/>
                    <a:pt x="0" y="101"/>
                    <a:pt x="30" y="101"/>
                  </a:cubicBezTo>
                  <a:cubicBezTo>
                    <a:pt x="30" y="101"/>
                    <a:pt x="31" y="101"/>
                    <a:pt x="32" y="101"/>
                  </a:cubicBezTo>
                  <a:cubicBezTo>
                    <a:pt x="200" y="89"/>
                    <a:pt x="371" y="85"/>
                    <a:pt x="538" y="59"/>
                  </a:cubicBezTo>
                  <a:cubicBezTo>
                    <a:pt x="569" y="53"/>
                    <a:pt x="562" y="1"/>
                    <a:pt x="5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4"/>
            <p:cNvSpPr/>
            <p:nvPr/>
          </p:nvSpPr>
          <p:spPr>
            <a:xfrm>
              <a:off x="8370887" y="2069101"/>
              <a:ext cx="27566" cy="5990"/>
            </a:xfrm>
            <a:custGeom>
              <a:avLst/>
              <a:gdLst/>
              <a:ahLst/>
              <a:cxnLst/>
              <a:rect l="l" t="t" r="r" b="b"/>
              <a:pathLst>
                <a:path w="520" h="113" extrusionOk="0">
                  <a:moveTo>
                    <a:pt x="483" y="0"/>
                  </a:moveTo>
                  <a:cubicBezTo>
                    <a:pt x="480" y="0"/>
                    <a:pt x="477" y="1"/>
                    <a:pt x="474" y="2"/>
                  </a:cubicBezTo>
                  <a:cubicBezTo>
                    <a:pt x="363" y="34"/>
                    <a:pt x="254" y="55"/>
                    <a:pt x="140" y="55"/>
                  </a:cubicBezTo>
                  <a:cubicBezTo>
                    <a:pt x="106" y="55"/>
                    <a:pt x="71" y="53"/>
                    <a:pt x="35" y="49"/>
                  </a:cubicBezTo>
                  <a:cubicBezTo>
                    <a:pt x="34" y="49"/>
                    <a:pt x="33" y="48"/>
                    <a:pt x="32" y="48"/>
                  </a:cubicBezTo>
                  <a:cubicBezTo>
                    <a:pt x="6" y="48"/>
                    <a:pt x="1" y="96"/>
                    <a:pt x="29" y="100"/>
                  </a:cubicBezTo>
                  <a:cubicBezTo>
                    <a:pt x="82" y="108"/>
                    <a:pt x="136" y="112"/>
                    <a:pt x="189" y="112"/>
                  </a:cubicBezTo>
                  <a:cubicBezTo>
                    <a:pt x="292" y="112"/>
                    <a:pt x="393" y="96"/>
                    <a:pt x="490" y="55"/>
                  </a:cubicBezTo>
                  <a:cubicBezTo>
                    <a:pt x="519" y="43"/>
                    <a:pt x="512" y="0"/>
                    <a:pt x="4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4"/>
            <p:cNvSpPr/>
            <p:nvPr/>
          </p:nvSpPr>
          <p:spPr>
            <a:xfrm>
              <a:off x="8357952" y="1939276"/>
              <a:ext cx="24598" cy="4400"/>
            </a:xfrm>
            <a:custGeom>
              <a:avLst/>
              <a:gdLst/>
              <a:ahLst/>
              <a:cxnLst/>
              <a:rect l="l" t="t" r="r" b="b"/>
              <a:pathLst>
                <a:path w="464" h="83" extrusionOk="0">
                  <a:moveTo>
                    <a:pt x="224" y="1"/>
                  </a:moveTo>
                  <a:cubicBezTo>
                    <a:pt x="157" y="1"/>
                    <a:pt x="91" y="5"/>
                    <a:pt x="29" y="5"/>
                  </a:cubicBezTo>
                  <a:cubicBezTo>
                    <a:pt x="7" y="5"/>
                    <a:pt x="0" y="41"/>
                    <a:pt x="23" y="44"/>
                  </a:cubicBezTo>
                  <a:cubicBezTo>
                    <a:pt x="127" y="58"/>
                    <a:pt x="241" y="83"/>
                    <a:pt x="349" y="83"/>
                  </a:cubicBezTo>
                  <a:cubicBezTo>
                    <a:pt x="378" y="83"/>
                    <a:pt x="407" y="81"/>
                    <a:pt x="435" y="77"/>
                  </a:cubicBezTo>
                  <a:cubicBezTo>
                    <a:pt x="464" y="73"/>
                    <a:pt x="460" y="31"/>
                    <a:pt x="435" y="25"/>
                  </a:cubicBezTo>
                  <a:cubicBezTo>
                    <a:pt x="369" y="6"/>
                    <a:pt x="296" y="1"/>
                    <a:pt x="2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4"/>
            <p:cNvSpPr/>
            <p:nvPr/>
          </p:nvSpPr>
          <p:spPr>
            <a:xfrm>
              <a:off x="8318353" y="2074350"/>
              <a:ext cx="29369" cy="2916"/>
            </a:xfrm>
            <a:custGeom>
              <a:avLst/>
              <a:gdLst/>
              <a:ahLst/>
              <a:cxnLst/>
              <a:rect l="l" t="t" r="r" b="b"/>
              <a:pathLst>
                <a:path w="554" h="55" extrusionOk="0">
                  <a:moveTo>
                    <a:pt x="271" y="0"/>
                  </a:moveTo>
                  <a:cubicBezTo>
                    <a:pt x="192" y="0"/>
                    <a:pt x="112" y="2"/>
                    <a:pt x="33" y="3"/>
                  </a:cubicBezTo>
                  <a:cubicBezTo>
                    <a:pt x="1" y="3"/>
                    <a:pt x="1" y="52"/>
                    <a:pt x="33" y="52"/>
                  </a:cubicBezTo>
                  <a:cubicBezTo>
                    <a:pt x="108" y="53"/>
                    <a:pt x="184" y="54"/>
                    <a:pt x="259" y="54"/>
                  </a:cubicBezTo>
                  <a:cubicBezTo>
                    <a:pt x="349" y="54"/>
                    <a:pt x="439" y="53"/>
                    <a:pt x="529" y="47"/>
                  </a:cubicBezTo>
                  <a:cubicBezTo>
                    <a:pt x="554" y="45"/>
                    <a:pt x="554" y="9"/>
                    <a:pt x="529" y="8"/>
                  </a:cubicBezTo>
                  <a:cubicBezTo>
                    <a:pt x="443" y="2"/>
                    <a:pt x="357" y="0"/>
                    <a:pt x="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4"/>
            <p:cNvSpPr/>
            <p:nvPr/>
          </p:nvSpPr>
          <p:spPr>
            <a:xfrm>
              <a:off x="8281509" y="1940018"/>
              <a:ext cx="29793" cy="5778"/>
            </a:xfrm>
            <a:custGeom>
              <a:avLst/>
              <a:gdLst/>
              <a:ahLst/>
              <a:cxnLst/>
              <a:rect l="l" t="t" r="r" b="b"/>
              <a:pathLst>
                <a:path w="562" h="109" extrusionOk="0">
                  <a:moveTo>
                    <a:pt x="531" y="1"/>
                  </a:moveTo>
                  <a:cubicBezTo>
                    <a:pt x="530" y="1"/>
                    <a:pt x="529" y="1"/>
                    <a:pt x="529" y="1"/>
                  </a:cubicBezTo>
                  <a:cubicBezTo>
                    <a:pt x="361" y="15"/>
                    <a:pt x="195" y="39"/>
                    <a:pt x="27" y="62"/>
                  </a:cubicBezTo>
                  <a:cubicBezTo>
                    <a:pt x="1" y="66"/>
                    <a:pt x="6" y="109"/>
                    <a:pt x="31" y="109"/>
                  </a:cubicBezTo>
                  <a:cubicBezTo>
                    <a:pt x="31" y="109"/>
                    <a:pt x="32" y="109"/>
                    <a:pt x="33" y="109"/>
                  </a:cubicBezTo>
                  <a:cubicBezTo>
                    <a:pt x="201" y="92"/>
                    <a:pt x="369" y="75"/>
                    <a:pt x="534" y="49"/>
                  </a:cubicBezTo>
                  <a:cubicBezTo>
                    <a:pt x="561" y="45"/>
                    <a:pt x="556" y="1"/>
                    <a:pt x="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4"/>
            <p:cNvSpPr/>
            <p:nvPr/>
          </p:nvSpPr>
          <p:spPr>
            <a:xfrm>
              <a:off x="8266454" y="2071805"/>
              <a:ext cx="23538" cy="2757"/>
            </a:xfrm>
            <a:custGeom>
              <a:avLst/>
              <a:gdLst/>
              <a:ahLst/>
              <a:cxnLst/>
              <a:rect l="l" t="t" r="r" b="b"/>
              <a:pathLst>
                <a:path w="444" h="52" extrusionOk="0">
                  <a:moveTo>
                    <a:pt x="314" y="0"/>
                  </a:moveTo>
                  <a:cubicBezTo>
                    <a:pt x="216" y="0"/>
                    <a:pt x="116" y="9"/>
                    <a:pt x="18" y="12"/>
                  </a:cubicBezTo>
                  <a:cubicBezTo>
                    <a:pt x="1" y="13"/>
                    <a:pt x="1" y="39"/>
                    <a:pt x="18" y="40"/>
                  </a:cubicBezTo>
                  <a:cubicBezTo>
                    <a:pt x="114" y="43"/>
                    <a:pt x="213" y="52"/>
                    <a:pt x="310" y="52"/>
                  </a:cubicBezTo>
                  <a:cubicBezTo>
                    <a:pt x="346" y="52"/>
                    <a:pt x="381" y="51"/>
                    <a:pt x="415" y="48"/>
                  </a:cubicBezTo>
                  <a:cubicBezTo>
                    <a:pt x="443" y="45"/>
                    <a:pt x="443" y="6"/>
                    <a:pt x="415" y="4"/>
                  </a:cubicBezTo>
                  <a:cubicBezTo>
                    <a:pt x="382" y="1"/>
                    <a:pt x="348" y="0"/>
                    <a:pt x="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4"/>
            <p:cNvSpPr/>
            <p:nvPr/>
          </p:nvSpPr>
          <p:spPr>
            <a:xfrm>
              <a:off x="8207293" y="2074138"/>
              <a:ext cx="33186" cy="6255"/>
            </a:xfrm>
            <a:custGeom>
              <a:avLst/>
              <a:gdLst/>
              <a:ahLst/>
              <a:cxnLst/>
              <a:rect l="l" t="t" r="r" b="b"/>
              <a:pathLst>
                <a:path w="626" h="118" extrusionOk="0">
                  <a:moveTo>
                    <a:pt x="44" y="0"/>
                  </a:moveTo>
                  <a:cubicBezTo>
                    <a:pt x="13" y="0"/>
                    <a:pt x="1" y="48"/>
                    <a:pt x="35" y="57"/>
                  </a:cubicBezTo>
                  <a:cubicBezTo>
                    <a:pt x="174" y="93"/>
                    <a:pt x="317" y="118"/>
                    <a:pt x="460" y="118"/>
                  </a:cubicBezTo>
                  <a:cubicBezTo>
                    <a:pt x="503" y="118"/>
                    <a:pt x="545" y="116"/>
                    <a:pt x="588" y="111"/>
                  </a:cubicBezTo>
                  <a:cubicBezTo>
                    <a:pt x="625" y="106"/>
                    <a:pt x="626" y="55"/>
                    <a:pt x="588" y="54"/>
                  </a:cubicBezTo>
                  <a:cubicBezTo>
                    <a:pt x="407" y="45"/>
                    <a:pt x="229" y="38"/>
                    <a:pt x="50" y="1"/>
                  </a:cubicBezTo>
                  <a:cubicBezTo>
                    <a:pt x="48" y="0"/>
                    <a:pt x="46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4"/>
            <p:cNvSpPr/>
            <p:nvPr/>
          </p:nvSpPr>
          <p:spPr>
            <a:xfrm>
              <a:off x="8202204" y="1942085"/>
              <a:ext cx="36473" cy="6202"/>
            </a:xfrm>
            <a:custGeom>
              <a:avLst/>
              <a:gdLst/>
              <a:ahLst/>
              <a:cxnLst/>
              <a:rect l="l" t="t" r="r" b="b"/>
              <a:pathLst>
                <a:path w="688" h="117" extrusionOk="0">
                  <a:moveTo>
                    <a:pt x="37" y="0"/>
                  </a:moveTo>
                  <a:cubicBezTo>
                    <a:pt x="1" y="0"/>
                    <a:pt x="3" y="57"/>
                    <a:pt x="40" y="61"/>
                  </a:cubicBezTo>
                  <a:cubicBezTo>
                    <a:pt x="237" y="82"/>
                    <a:pt x="437" y="113"/>
                    <a:pt x="635" y="117"/>
                  </a:cubicBezTo>
                  <a:cubicBezTo>
                    <a:pt x="635" y="117"/>
                    <a:pt x="636" y="117"/>
                    <a:pt x="636" y="117"/>
                  </a:cubicBezTo>
                  <a:cubicBezTo>
                    <a:pt x="677" y="117"/>
                    <a:pt x="687" y="49"/>
                    <a:pt x="645" y="44"/>
                  </a:cubicBezTo>
                  <a:cubicBezTo>
                    <a:pt x="446" y="16"/>
                    <a:pt x="240" y="13"/>
                    <a:pt x="40" y="0"/>
                  </a:cubicBezTo>
                  <a:cubicBezTo>
                    <a:pt x="39" y="0"/>
                    <a:pt x="38" y="0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4"/>
            <p:cNvSpPr/>
            <p:nvPr/>
          </p:nvSpPr>
          <p:spPr>
            <a:xfrm>
              <a:off x="8157568" y="2073767"/>
              <a:ext cx="25075" cy="4082"/>
            </a:xfrm>
            <a:custGeom>
              <a:avLst/>
              <a:gdLst/>
              <a:ahLst/>
              <a:cxnLst/>
              <a:rect l="l" t="t" r="r" b="b"/>
              <a:pathLst>
                <a:path w="473" h="77" extrusionOk="0">
                  <a:moveTo>
                    <a:pt x="306" y="1"/>
                  </a:moveTo>
                  <a:cubicBezTo>
                    <a:pt x="216" y="1"/>
                    <a:pt x="125" y="9"/>
                    <a:pt x="36" y="11"/>
                  </a:cubicBezTo>
                  <a:cubicBezTo>
                    <a:pt x="1" y="11"/>
                    <a:pt x="1" y="65"/>
                    <a:pt x="36" y="66"/>
                  </a:cubicBezTo>
                  <a:cubicBezTo>
                    <a:pt x="123" y="69"/>
                    <a:pt x="213" y="76"/>
                    <a:pt x="301" y="76"/>
                  </a:cubicBezTo>
                  <a:cubicBezTo>
                    <a:pt x="346" y="76"/>
                    <a:pt x="391" y="74"/>
                    <a:pt x="434" y="69"/>
                  </a:cubicBezTo>
                  <a:cubicBezTo>
                    <a:pt x="473" y="64"/>
                    <a:pt x="473" y="13"/>
                    <a:pt x="434" y="8"/>
                  </a:cubicBezTo>
                  <a:cubicBezTo>
                    <a:pt x="392" y="2"/>
                    <a:pt x="350" y="1"/>
                    <a:pt x="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4"/>
            <p:cNvSpPr/>
            <p:nvPr/>
          </p:nvSpPr>
          <p:spPr>
            <a:xfrm>
              <a:off x="8138802" y="1939594"/>
              <a:ext cx="28150" cy="3923"/>
            </a:xfrm>
            <a:custGeom>
              <a:avLst/>
              <a:gdLst/>
              <a:ahLst/>
              <a:cxnLst/>
              <a:rect l="l" t="t" r="r" b="b"/>
              <a:pathLst>
                <a:path w="531" h="74" extrusionOk="0">
                  <a:moveTo>
                    <a:pt x="256" y="0"/>
                  </a:moveTo>
                  <a:cubicBezTo>
                    <a:pt x="185" y="0"/>
                    <a:pt x="114" y="2"/>
                    <a:pt x="43" y="4"/>
                  </a:cubicBezTo>
                  <a:cubicBezTo>
                    <a:pt x="0" y="6"/>
                    <a:pt x="0" y="68"/>
                    <a:pt x="43" y="70"/>
                  </a:cubicBezTo>
                  <a:cubicBezTo>
                    <a:pt x="121" y="72"/>
                    <a:pt x="199" y="74"/>
                    <a:pt x="276" y="74"/>
                  </a:cubicBezTo>
                  <a:cubicBezTo>
                    <a:pt x="347" y="74"/>
                    <a:pt x="418" y="72"/>
                    <a:pt x="489" y="69"/>
                  </a:cubicBezTo>
                  <a:cubicBezTo>
                    <a:pt x="531" y="67"/>
                    <a:pt x="531" y="7"/>
                    <a:pt x="489" y="6"/>
                  </a:cubicBezTo>
                  <a:cubicBezTo>
                    <a:pt x="412" y="2"/>
                    <a:pt x="334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4"/>
            <p:cNvSpPr/>
            <p:nvPr/>
          </p:nvSpPr>
          <p:spPr>
            <a:xfrm>
              <a:off x="8091568" y="2071964"/>
              <a:ext cx="33345" cy="5990"/>
            </a:xfrm>
            <a:custGeom>
              <a:avLst/>
              <a:gdLst/>
              <a:ahLst/>
              <a:cxnLst/>
              <a:rect l="l" t="t" r="r" b="b"/>
              <a:pathLst>
                <a:path w="629" h="113" extrusionOk="0">
                  <a:moveTo>
                    <a:pt x="39" y="0"/>
                  </a:moveTo>
                  <a:cubicBezTo>
                    <a:pt x="10" y="0"/>
                    <a:pt x="1" y="45"/>
                    <a:pt x="32" y="54"/>
                  </a:cubicBezTo>
                  <a:cubicBezTo>
                    <a:pt x="159" y="92"/>
                    <a:pt x="288" y="113"/>
                    <a:pt x="419" y="113"/>
                  </a:cubicBezTo>
                  <a:cubicBezTo>
                    <a:pt x="477" y="113"/>
                    <a:pt x="536" y="109"/>
                    <a:pt x="594" y="100"/>
                  </a:cubicBezTo>
                  <a:cubicBezTo>
                    <a:pt x="628" y="96"/>
                    <a:pt x="621" y="38"/>
                    <a:pt x="588" y="38"/>
                  </a:cubicBezTo>
                  <a:cubicBezTo>
                    <a:pt x="587" y="38"/>
                    <a:pt x="586" y="38"/>
                    <a:pt x="585" y="38"/>
                  </a:cubicBezTo>
                  <a:cubicBezTo>
                    <a:pt x="527" y="43"/>
                    <a:pt x="470" y="46"/>
                    <a:pt x="413" y="46"/>
                  </a:cubicBezTo>
                  <a:cubicBezTo>
                    <a:pt x="290" y="46"/>
                    <a:pt x="169" y="33"/>
                    <a:pt x="46" y="1"/>
                  </a:cubicBezTo>
                  <a:cubicBezTo>
                    <a:pt x="43" y="0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4"/>
            <p:cNvSpPr/>
            <p:nvPr/>
          </p:nvSpPr>
          <p:spPr>
            <a:xfrm>
              <a:off x="8073067" y="1935565"/>
              <a:ext cx="30535" cy="5460"/>
            </a:xfrm>
            <a:custGeom>
              <a:avLst/>
              <a:gdLst/>
              <a:ahLst/>
              <a:cxnLst/>
              <a:rect l="l" t="t" r="r" b="b"/>
              <a:pathLst>
                <a:path w="576" h="103" extrusionOk="0">
                  <a:moveTo>
                    <a:pt x="539" y="0"/>
                  </a:moveTo>
                  <a:cubicBezTo>
                    <a:pt x="538" y="0"/>
                    <a:pt x="536" y="0"/>
                    <a:pt x="535" y="1"/>
                  </a:cubicBezTo>
                  <a:cubicBezTo>
                    <a:pt x="416" y="22"/>
                    <a:pt x="301" y="42"/>
                    <a:pt x="183" y="42"/>
                  </a:cubicBezTo>
                  <a:cubicBezTo>
                    <a:pt x="139" y="42"/>
                    <a:pt x="94" y="39"/>
                    <a:pt x="49" y="33"/>
                  </a:cubicBezTo>
                  <a:cubicBezTo>
                    <a:pt x="47" y="32"/>
                    <a:pt x="46" y="32"/>
                    <a:pt x="44" y="32"/>
                  </a:cubicBezTo>
                  <a:cubicBezTo>
                    <a:pt x="13" y="32"/>
                    <a:pt x="0" y="81"/>
                    <a:pt x="34" y="86"/>
                  </a:cubicBezTo>
                  <a:cubicBezTo>
                    <a:pt x="100" y="96"/>
                    <a:pt x="167" y="103"/>
                    <a:pt x="233" y="103"/>
                  </a:cubicBezTo>
                  <a:cubicBezTo>
                    <a:pt x="342" y="103"/>
                    <a:pt x="450" y="86"/>
                    <a:pt x="551" y="41"/>
                  </a:cubicBezTo>
                  <a:cubicBezTo>
                    <a:pt x="575" y="31"/>
                    <a:pt x="559" y="0"/>
                    <a:pt x="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4"/>
            <p:cNvSpPr/>
            <p:nvPr/>
          </p:nvSpPr>
          <p:spPr>
            <a:xfrm>
              <a:off x="8041578" y="2074032"/>
              <a:ext cx="27673" cy="3552"/>
            </a:xfrm>
            <a:custGeom>
              <a:avLst/>
              <a:gdLst/>
              <a:ahLst/>
              <a:cxnLst/>
              <a:rect l="l" t="t" r="r" b="b"/>
              <a:pathLst>
                <a:path w="522" h="67" extrusionOk="0">
                  <a:moveTo>
                    <a:pt x="273" y="0"/>
                  </a:moveTo>
                  <a:cubicBezTo>
                    <a:pt x="195" y="0"/>
                    <a:pt x="117" y="2"/>
                    <a:pt x="39" y="3"/>
                  </a:cubicBezTo>
                  <a:cubicBezTo>
                    <a:pt x="1" y="4"/>
                    <a:pt x="1" y="64"/>
                    <a:pt x="39" y="64"/>
                  </a:cubicBezTo>
                  <a:cubicBezTo>
                    <a:pt x="120" y="65"/>
                    <a:pt x="201" y="67"/>
                    <a:pt x="281" y="67"/>
                  </a:cubicBezTo>
                  <a:cubicBezTo>
                    <a:pt x="350" y="67"/>
                    <a:pt x="418" y="65"/>
                    <a:pt x="486" y="60"/>
                  </a:cubicBezTo>
                  <a:cubicBezTo>
                    <a:pt x="521" y="57"/>
                    <a:pt x="521" y="9"/>
                    <a:pt x="486" y="7"/>
                  </a:cubicBezTo>
                  <a:cubicBezTo>
                    <a:pt x="415" y="2"/>
                    <a:pt x="344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4"/>
            <p:cNvSpPr/>
            <p:nvPr/>
          </p:nvSpPr>
          <p:spPr>
            <a:xfrm>
              <a:off x="8007810" y="1940018"/>
              <a:ext cx="27036" cy="3022"/>
            </a:xfrm>
            <a:custGeom>
              <a:avLst/>
              <a:gdLst/>
              <a:ahLst/>
              <a:cxnLst/>
              <a:rect l="l" t="t" r="r" b="b"/>
              <a:pathLst>
                <a:path w="510" h="57" extrusionOk="0">
                  <a:moveTo>
                    <a:pt x="289" y="0"/>
                  </a:moveTo>
                  <a:cubicBezTo>
                    <a:pt x="203" y="0"/>
                    <a:pt x="117" y="2"/>
                    <a:pt x="31" y="4"/>
                  </a:cubicBezTo>
                  <a:cubicBezTo>
                    <a:pt x="0" y="4"/>
                    <a:pt x="0" y="52"/>
                    <a:pt x="31" y="53"/>
                  </a:cubicBezTo>
                  <a:cubicBezTo>
                    <a:pt x="122" y="55"/>
                    <a:pt x="212" y="57"/>
                    <a:pt x="302" y="57"/>
                  </a:cubicBezTo>
                  <a:cubicBezTo>
                    <a:pt x="361" y="57"/>
                    <a:pt x="419" y="56"/>
                    <a:pt x="478" y="53"/>
                  </a:cubicBezTo>
                  <a:cubicBezTo>
                    <a:pt x="510" y="52"/>
                    <a:pt x="510" y="5"/>
                    <a:pt x="478" y="4"/>
                  </a:cubicBezTo>
                  <a:cubicBezTo>
                    <a:pt x="414" y="1"/>
                    <a:pt x="352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4"/>
            <p:cNvSpPr/>
            <p:nvPr/>
          </p:nvSpPr>
          <p:spPr>
            <a:xfrm>
              <a:off x="7992331" y="2074509"/>
              <a:ext cx="24015" cy="2598"/>
            </a:xfrm>
            <a:custGeom>
              <a:avLst/>
              <a:gdLst/>
              <a:ahLst/>
              <a:cxnLst/>
              <a:rect l="l" t="t" r="r" b="b"/>
              <a:pathLst>
                <a:path w="453" h="49" extrusionOk="0">
                  <a:moveTo>
                    <a:pt x="345" y="0"/>
                  </a:moveTo>
                  <a:cubicBezTo>
                    <a:pt x="238" y="0"/>
                    <a:pt x="131" y="5"/>
                    <a:pt x="25" y="6"/>
                  </a:cubicBezTo>
                  <a:cubicBezTo>
                    <a:pt x="0" y="6"/>
                    <a:pt x="0" y="43"/>
                    <a:pt x="25" y="44"/>
                  </a:cubicBezTo>
                  <a:cubicBezTo>
                    <a:pt x="131" y="45"/>
                    <a:pt x="237" y="49"/>
                    <a:pt x="344" y="49"/>
                  </a:cubicBezTo>
                  <a:cubicBezTo>
                    <a:pt x="370" y="49"/>
                    <a:pt x="396" y="49"/>
                    <a:pt x="422" y="48"/>
                  </a:cubicBezTo>
                  <a:cubicBezTo>
                    <a:pt x="452" y="47"/>
                    <a:pt x="452" y="2"/>
                    <a:pt x="422" y="1"/>
                  </a:cubicBezTo>
                  <a:cubicBezTo>
                    <a:pt x="397" y="0"/>
                    <a:pt x="371" y="0"/>
                    <a:pt x="3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4"/>
            <p:cNvSpPr/>
            <p:nvPr/>
          </p:nvSpPr>
          <p:spPr>
            <a:xfrm>
              <a:off x="7933435" y="1936784"/>
              <a:ext cx="33504" cy="4241"/>
            </a:xfrm>
            <a:custGeom>
              <a:avLst/>
              <a:gdLst/>
              <a:ahLst/>
              <a:cxnLst/>
              <a:rect l="l" t="t" r="r" b="b"/>
              <a:pathLst>
                <a:path w="632" h="80" extrusionOk="0">
                  <a:moveTo>
                    <a:pt x="376" y="1"/>
                  </a:moveTo>
                  <a:cubicBezTo>
                    <a:pt x="265" y="1"/>
                    <a:pt x="154" y="5"/>
                    <a:pt x="43" y="7"/>
                  </a:cubicBezTo>
                  <a:cubicBezTo>
                    <a:pt x="0" y="7"/>
                    <a:pt x="0" y="73"/>
                    <a:pt x="43" y="74"/>
                  </a:cubicBezTo>
                  <a:cubicBezTo>
                    <a:pt x="152" y="76"/>
                    <a:pt x="262" y="79"/>
                    <a:pt x="371" y="79"/>
                  </a:cubicBezTo>
                  <a:cubicBezTo>
                    <a:pt x="444" y="79"/>
                    <a:pt x="517" y="78"/>
                    <a:pt x="589" y="73"/>
                  </a:cubicBezTo>
                  <a:cubicBezTo>
                    <a:pt x="632" y="69"/>
                    <a:pt x="632" y="11"/>
                    <a:pt x="589" y="7"/>
                  </a:cubicBezTo>
                  <a:cubicBezTo>
                    <a:pt x="518" y="2"/>
                    <a:pt x="447" y="1"/>
                    <a:pt x="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4"/>
            <p:cNvSpPr/>
            <p:nvPr/>
          </p:nvSpPr>
          <p:spPr>
            <a:xfrm>
              <a:off x="7928398" y="2072017"/>
              <a:ext cx="32868" cy="5990"/>
            </a:xfrm>
            <a:custGeom>
              <a:avLst/>
              <a:gdLst/>
              <a:ahLst/>
              <a:cxnLst/>
              <a:rect l="l" t="t" r="r" b="b"/>
              <a:pathLst>
                <a:path w="620" h="113" extrusionOk="0">
                  <a:moveTo>
                    <a:pt x="275" y="1"/>
                  </a:moveTo>
                  <a:cubicBezTo>
                    <a:pt x="192" y="1"/>
                    <a:pt x="108" y="11"/>
                    <a:pt x="29" y="31"/>
                  </a:cubicBezTo>
                  <a:cubicBezTo>
                    <a:pt x="0" y="37"/>
                    <a:pt x="12" y="75"/>
                    <a:pt x="38" y="75"/>
                  </a:cubicBezTo>
                  <a:cubicBezTo>
                    <a:pt x="39" y="75"/>
                    <a:pt x="40" y="75"/>
                    <a:pt x="41" y="75"/>
                  </a:cubicBezTo>
                  <a:cubicBezTo>
                    <a:pt x="97" y="67"/>
                    <a:pt x="152" y="64"/>
                    <a:pt x="205" y="64"/>
                  </a:cubicBezTo>
                  <a:cubicBezTo>
                    <a:pt x="329" y="64"/>
                    <a:pt x="447" y="82"/>
                    <a:pt x="574" y="111"/>
                  </a:cubicBezTo>
                  <a:cubicBezTo>
                    <a:pt x="577" y="112"/>
                    <a:pt x="580" y="112"/>
                    <a:pt x="583" y="112"/>
                  </a:cubicBezTo>
                  <a:cubicBezTo>
                    <a:pt x="612" y="112"/>
                    <a:pt x="619" y="69"/>
                    <a:pt x="588" y="58"/>
                  </a:cubicBezTo>
                  <a:cubicBezTo>
                    <a:pt x="490" y="19"/>
                    <a:pt x="382" y="1"/>
                    <a:pt x="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4"/>
            <p:cNvSpPr/>
            <p:nvPr/>
          </p:nvSpPr>
          <p:spPr>
            <a:xfrm>
              <a:off x="7862876" y="2116123"/>
              <a:ext cx="16646" cy="5778"/>
            </a:xfrm>
            <a:custGeom>
              <a:avLst/>
              <a:gdLst/>
              <a:ahLst/>
              <a:cxnLst/>
              <a:rect l="l" t="t" r="r" b="b"/>
              <a:pathLst>
                <a:path w="314" h="109" extrusionOk="0">
                  <a:moveTo>
                    <a:pt x="218" y="0"/>
                  </a:moveTo>
                  <a:cubicBezTo>
                    <a:pt x="148" y="0"/>
                    <a:pt x="75" y="29"/>
                    <a:pt x="22" y="64"/>
                  </a:cubicBezTo>
                  <a:cubicBezTo>
                    <a:pt x="0" y="78"/>
                    <a:pt x="13" y="109"/>
                    <a:pt x="34" y="109"/>
                  </a:cubicBezTo>
                  <a:cubicBezTo>
                    <a:pt x="38" y="109"/>
                    <a:pt x="42" y="107"/>
                    <a:pt x="46" y="105"/>
                  </a:cubicBezTo>
                  <a:cubicBezTo>
                    <a:pt x="80" y="82"/>
                    <a:pt x="118" y="68"/>
                    <a:pt x="160" y="60"/>
                  </a:cubicBezTo>
                  <a:cubicBezTo>
                    <a:pt x="172" y="58"/>
                    <a:pt x="185" y="57"/>
                    <a:pt x="197" y="57"/>
                  </a:cubicBezTo>
                  <a:cubicBezTo>
                    <a:pt x="225" y="57"/>
                    <a:pt x="253" y="61"/>
                    <a:pt x="281" y="61"/>
                  </a:cubicBezTo>
                  <a:cubicBezTo>
                    <a:pt x="282" y="61"/>
                    <a:pt x="282" y="61"/>
                    <a:pt x="282" y="61"/>
                  </a:cubicBezTo>
                  <a:cubicBezTo>
                    <a:pt x="311" y="61"/>
                    <a:pt x="313" y="21"/>
                    <a:pt x="289" y="12"/>
                  </a:cubicBezTo>
                  <a:cubicBezTo>
                    <a:pt x="266" y="4"/>
                    <a:pt x="242" y="0"/>
                    <a:pt x="2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4"/>
            <p:cNvSpPr/>
            <p:nvPr/>
          </p:nvSpPr>
          <p:spPr>
            <a:xfrm>
              <a:off x="7844269" y="1976808"/>
              <a:ext cx="19297" cy="3234"/>
            </a:xfrm>
            <a:custGeom>
              <a:avLst/>
              <a:gdLst/>
              <a:ahLst/>
              <a:cxnLst/>
              <a:rect l="l" t="t" r="r" b="b"/>
              <a:pathLst>
                <a:path w="364" h="61" extrusionOk="0">
                  <a:moveTo>
                    <a:pt x="186" y="0"/>
                  </a:moveTo>
                  <a:cubicBezTo>
                    <a:pt x="137" y="0"/>
                    <a:pt x="87" y="2"/>
                    <a:pt x="37" y="2"/>
                  </a:cubicBezTo>
                  <a:cubicBezTo>
                    <a:pt x="1" y="2"/>
                    <a:pt x="1" y="57"/>
                    <a:pt x="37" y="58"/>
                  </a:cubicBezTo>
                  <a:cubicBezTo>
                    <a:pt x="87" y="58"/>
                    <a:pt x="137" y="60"/>
                    <a:pt x="186" y="60"/>
                  </a:cubicBezTo>
                  <a:cubicBezTo>
                    <a:pt x="236" y="60"/>
                    <a:pt x="285" y="58"/>
                    <a:pt x="334" y="53"/>
                  </a:cubicBezTo>
                  <a:cubicBezTo>
                    <a:pt x="363" y="48"/>
                    <a:pt x="363" y="12"/>
                    <a:pt x="334" y="8"/>
                  </a:cubicBezTo>
                  <a:cubicBezTo>
                    <a:pt x="285" y="2"/>
                    <a:pt x="236" y="0"/>
                    <a:pt x="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4"/>
            <p:cNvSpPr/>
            <p:nvPr/>
          </p:nvSpPr>
          <p:spPr>
            <a:xfrm>
              <a:off x="7820838" y="2113207"/>
              <a:ext cx="24969" cy="4135"/>
            </a:xfrm>
            <a:custGeom>
              <a:avLst/>
              <a:gdLst/>
              <a:ahLst/>
              <a:cxnLst/>
              <a:rect l="l" t="t" r="r" b="b"/>
              <a:pathLst>
                <a:path w="471" h="78" extrusionOk="0">
                  <a:moveTo>
                    <a:pt x="310" y="0"/>
                  </a:moveTo>
                  <a:cubicBezTo>
                    <a:pt x="217" y="0"/>
                    <a:pt x="124" y="10"/>
                    <a:pt x="33" y="15"/>
                  </a:cubicBezTo>
                  <a:cubicBezTo>
                    <a:pt x="1" y="16"/>
                    <a:pt x="1" y="62"/>
                    <a:pt x="33" y="64"/>
                  </a:cubicBezTo>
                  <a:cubicBezTo>
                    <a:pt x="124" y="68"/>
                    <a:pt x="217" y="78"/>
                    <a:pt x="310" y="78"/>
                  </a:cubicBezTo>
                  <a:cubicBezTo>
                    <a:pt x="350" y="78"/>
                    <a:pt x="390" y="76"/>
                    <a:pt x="429" y="71"/>
                  </a:cubicBezTo>
                  <a:cubicBezTo>
                    <a:pt x="471" y="67"/>
                    <a:pt x="471" y="12"/>
                    <a:pt x="429" y="7"/>
                  </a:cubicBezTo>
                  <a:cubicBezTo>
                    <a:pt x="390" y="2"/>
                    <a:pt x="350" y="0"/>
                    <a:pt x="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4"/>
            <p:cNvSpPr/>
            <p:nvPr/>
          </p:nvSpPr>
          <p:spPr>
            <a:xfrm>
              <a:off x="7805411" y="1974211"/>
              <a:ext cx="26771" cy="3128"/>
            </a:xfrm>
            <a:custGeom>
              <a:avLst/>
              <a:gdLst/>
              <a:ahLst/>
              <a:cxnLst/>
              <a:rect l="l" t="t" r="r" b="b"/>
              <a:pathLst>
                <a:path w="505" h="59" extrusionOk="0">
                  <a:moveTo>
                    <a:pt x="325" y="0"/>
                  </a:moveTo>
                  <a:cubicBezTo>
                    <a:pt x="225" y="0"/>
                    <a:pt x="124" y="6"/>
                    <a:pt x="25" y="10"/>
                  </a:cubicBezTo>
                  <a:cubicBezTo>
                    <a:pt x="0" y="11"/>
                    <a:pt x="0" y="48"/>
                    <a:pt x="25" y="49"/>
                  </a:cubicBezTo>
                  <a:cubicBezTo>
                    <a:pt x="127" y="53"/>
                    <a:pt x="231" y="59"/>
                    <a:pt x="335" y="59"/>
                  </a:cubicBezTo>
                  <a:cubicBezTo>
                    <a:pt x="381" y="59"/>
                    <a:pt x="426" y="58"/>
                    <a:pt x="472" y="55"/>
                  </a:cubicBezTo>
                  <a:cubicBezTo>
                    <a:pt x="504" y="51"/>
                    <a:pt x="504" y="8"/>
                    <a:pt x="472" y="5"/>
                  </a:cubicBezTo>
                  <a:cubicBezTo>
                    <a:pt x="423" y="2"/>
                    <a:pt x="374" y="0"/>
                    <a:pt x="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4"/>
            <p:cNvSpPr/>
            <p:nvPr/>
          </p:nvSpPr>
          <p:spPr>
            <a:xfrm>
              <a:off x="7770689" y="2115964"/>
              <a:ext cx="25075" cy="3923"/>
            </a:xfrm>
            <a:custGeom>
              <a:avLst/>
              <a:gdLst/>
              <a:ahLst/>
              <a:cxnLst/>
              <a:rect l="l" t="t" r="r" b="b"/>
              <a:pathLst>
                <a:path w="473" h="74" extrusionOk="0">
                  <a:moveTo>
                    <a:pt x="303" y="0"/>
                  </a:moveTo>
                  <a:cubicBezTo>
                    <a:pt x="213" y="0"/>
                    <a:pt x="124" y="6"/>
                    <a:pt x="34" y="11"/>
                  </a:cubicBezTo>
                  <a:cubicBezTo>
                    <a:pt x="0" y="12"/>
                    <a:pt x="0" y="62"/>
                    <a:pt x="34" y="64"/>
                  </a:cubicBezTo>
                  <a:cubicBezTo>
                    <a:pt x="123" y="68"/>
                    <a:pt x="212" y="74"/>
                    <a:pt x="301" y="74"/>
                  </a:cubicBezTo>
                  <a:cubicBezTo>
                    <a:pt x="345" y="74"/>
                    <a:pt x="388" y="72"/>
                    <a:pt x="432" y="68"/>
                  </a:cubicBezTo>
                  <a:cubicBezTo>
                    <a:pt x="472" y="65"/>
                    <a:pt x="472" y="10"/>
                    <a:pt x="432" y="5"/>
                  </a:cubicBezTo>
                  <a:cubicBezTo>
                    <a:pt x="389" y="2"/>
                    <a:pt x="346" y="0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4"/>
            <p:cNvSpPr/>
            <p:nvPr/>
          </p:nvSpPr>
          <p:spPr>
            <a:xfrm>
              <a:off x="7753990" y="1968856"/>
              <a:ext cx="34352" cy="7104"/>
            </a:xfrm>
            <a:custGeom>
              <a:avLst/>
              <a:gdLst/>
              <a:ahLst/>
              <a:cxnLst/>
              <a:rect l="l" t="t" r="r" b="b"/>
              <a:pathLst>
                <a:path w="648" h="134" extrusionOk="0">
                  <a:moveTo>
                    <a:pt x="49" y="0"/>
                  </a:moveTo>
                  <a:cubicBezTo>
                    <a:pt x="12" y="0"/>
                    <a:pt x="0" y="57"/>
                    <a:pt x="41" y="71"/>
                  </a:cubicBezTo>
                  <a:cubicBezTo>
                    <a:pt x="162" y="110"/>
                    <a:pt x="288" y="134"/>
                    <a:pt x="414" y="134"/>
                  </a:cubicBezTo>
                  <a:cubicBezTo>
                    <a:pt x="479" y="134"/>
                    <a:pt x="543" y="128"/>
                    <a:pt x="608" y="114"/>
                  </a:cubicBezTo>
                  <a:cubicBezTo>
                    <a:pt x="647" y="105"/>
                    <a:pt x="639" y="41"/>
                    <a:pt x="598" y="41"/>
                  </a:cubicBezTo>
                  <a:cubicBezTo>
                    <a:pt x="598" y="41"/>
                    <a:pt x="598" y="41"/>
                    <a:pt x="597" y="41"/>
                  </a:cubicBezTo>
                  <a:cubicBezTo>
                    <a:pt x="555" y="43"/>
                    <a:pt x="512" y="43"/>
                    <a:pt x="470" y="43"/>
                  </a:cubicBezTo>
                  <a:cubicBezTo>
                    <a:pt x="332" y="43"/>
                    <a:pt x="196" y="34"/>
                    <a:pt x="60" y="2"/>
                  </a:cubicBezTo>
                  <a:cubicBezTo>
                    <a:pt x="56" y="1"/>
                    <a:pt x="53" y="0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4" name="Google Shape;1264;p44"/>
          <p:cNvSpPr/>
          <p:nvPr/>
        </p:nvSpPr>
        <p:spPr>
          <a:xfrm rot="10799676" flipH="1">
            <a:off x="5129407" y="3247874"/>
            <a:ext cx="2618086" cy="473719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65" name="Google Shape;1265;p44"/>
          <p:cNvSpPr/>
          <p:nvPr/>
        </p:nvSpPr>
        <p:spPr>
          <a:xfrm rot="-60026" flipH="1">
            <a:off x="1438494" y="3253257"/>
            <a:ext cx="2617991" cy="473729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66" name="Google Shape;1266;p44"/>
          <p:cNvSpPr/>
          <p:nvPr/>
        </p:nvSpPr>
        <p:spPr>
          <a:xfrm rot="10799676" flipH="1">
            <a:off x="5129407" y="1808612"/>
            <a:ext cx="2618086" cy="473719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67" name="Google Shape;1267;p44"/>
          <p:cNvSpPr/>
          <p:nvPr/>
        </p:nvSpPr>
        <p:spPr>
          <a:xfrm rot="-60026" flipH="1">
            <a:off x="1438494" y="1813994"/>
            <a:ext cx="2617991" cy="473729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68" name="Google Shape;1268;p44"/>
          <p:cNvSpPr txBox="1">
            <a:spLocks noGrp="1"/>
          </p:cNvSpPr>
          <p:nvPr>
            <p:ph type="title" idx="2"/>
          </p:nvPr>
        </p:nvSpPr>
        <p:spPr>
          <a:xfrm>
            <a:off x="1611274" y="1803075"/>
            <a:ext cx="2188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/>
              <a:t>¿Disfrutas de los deportes o de algún pasatiempo?</a:t>
            </a:r>
            <a:endParaRPr sz="1200" dirty="0"/>
          </a:p>
        </p:txBody>
      </p:sp>
      <p:sp>
        <p:nvSpPr>
          <p:cNvPr id="1269" name="Google Shape;1269;p44"/>
          <p:cNvSpPr txBox="1">
            <a:spLocks noGrp="1"/>
          </p:cNvSpPr>
          <p:nvPr>
            <p:ph type="subTitle" idx="1"/>
          </p:nvPr>
        </p:nvSpPr>
        <p:spPr>
          <a:xfrm>
            <a:off x="1272075" y="2274175"/>
            <a:ext cx="2867100" cy="70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Bueno disfruto de un pasatiempo que me gusta mucho que es dibujar. </a:t>
            </a:r>
            <a:endParaRPr dirty="0"/>
          </a:p>
        </p:txBody>
      </p:sp>
      <p:sp>
        <p:nvSpPr>
          <p:cNvPr id="1270" name="Google Shape;1270;p44"/>
          <p:cNvSpPr txBox="1">
            <a:spLocks noGrp="1"/>
          </p:cNvSpPr>
          <p:nvPr>
            <p:ph type="title" idx="3"/>
          </p:nvPr>
        </p:nvSpPr>
        <p:spPr>
          <a:xfrm>
            <a:off x="5345648" y="1803075"/>
            <a:ext cx="218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¿Como te relajas?</a:t>
            </a:r>
            <a:endParaRPr dirty="0"/>
          </a:p>
        </p:txBody>
      </p:sp>
      <p:sp>
        <p:nvSpPr>
          <p:cNvPr id="1271" name="Google Shape;1271;p44"/>
          <p:cNvSpPr txBox="1">
            <a:spLocks noGrp="1"/>
          </p:cNvSpPr>
          <p:nvPr>
            <p:ph type="subTitle" idx="4"/>
          </p:nvPr>
        </p:nvSpPr>
        <p:spPr>
          <a:xfrm>
            <a:off x="5004852" y="2274175"/>
            <a:ext cx="2867100" cy="70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Escuchando la música que me encanta. </a:t>
            </a:r>
            <a:endParaRPr dirty="0"/>
          </a:p>
        </p:txBody>
      </p:sp>
      <p:sp>
        <p:nvSpPr>
          <p:cNvPr id="1272" name="Google Shape;1272;p44"/>
          <p:cNvSpPr txBox="1">
            <a:spLocks noGrp="1"/>
          </p:cNvSpPr>
          <p:nvPr>
            <p:ph type="title" idx="5"/>
          </p:nvPr>
        </p:nvSpPr>
        <p:spPr>
          <a:xfrm>
            <a:off x="1611274" y="3247725"/>
            <a:ext cx="2188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Actividades extra clase</a:t>
            </a:r>
            <a:endParaRPr sz="1600" dirty="0"/>
          </a:p>
        </p:txBody>
      </p:sp>
      <p:sp>
        <p:nvSpPr>
          <p:cNvPr id="1274" name="Google Shape;1274;p44"/>
          <p:cNvSpPr txBox="1">
            <a:spLocks noGrp="1"/>
          </p:cNvSpPr>
          <p:nvPr>
            <p:ph type="title" idx="7"/>
          </p:nvPr>
        </p:nvSpPr>
        <p:spPr>
          <a:xfrm>
            <a:off x="5430030" y="3247725"/>
            <a:ext cx="2101118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¿Te diviertes seguido </a:t>
            </a:r>
            <a:endParaRPr dirty="0"/>
          </a:p>
        </p:txBody>
      </p:sp>
      <p:sp>
        <p:nvSpPr>
          <p:cNvPr id="1275" name="Google Shape;1275;p44"/>
          <p:cNvSpPr txBox="1">
            <a:spLocks noGrp="1"/>
          </p:cNvSpPr>
          <p:nvPr>
            <p:ph type="subTitle" idx="8"/>
          </p:nvPr>
        </p:nvSpPr>
        <p:spPr>
          <a:xfrm>
            <a:off x="5004848" y="3714976"/>
            <a:ext cx="2867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La verdad si. </a:t>
            </a:r>
            <a:endParaRPr dirty="0"/>
          </a:p>
        </p:txBody>
      </p:sp>
      <p:sp>
        <p:nvSpPr>
          <p:cNvPr id="1276" name="Google Shape;1276;p44"/>
          <p:cNvSpPr txBox="1">
            <a:spLocks noGrp="1"/>
          </p:cNvSpPr>
          <p:nvPr>
            <p:ph type="title"/>
          </p:nvPr>
        </p:nvSpPr>
        <p:spPr>
          <a:xfrm>
            <a:off x="2820300" y="759404"/>
            <a:ext cx="35037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Recreativo. </a:t>
            </a:r>
            <a:endParaRPr dirty="0"/>
          </a:p>
        </p:txBody>
      </p:sp>
      <p:grpSp>
        <p:nvGrpSpPr>
          <p:cNvPr id="1277" name="Google Shape;1277;p44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1278" name="Google Shape;1278;p44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79" name="Google Shape;1279;p44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4">
              <a:hlinkClick r:id="" action="ppaction://hlinkshowjump?jump=previousslide"/>
            </p:cNvPr>
            <p:cNvSpPr/>
            <p:nvPr/>
          </p:nvSpPr>
          <p:spPr>
            <a:xfrm flipH="1">
              <a:off x="833551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4">
              <a:hlinkClick r:id="rId3" action="ppaction://hlinksldjump"/>
            </p:cNvPr>
            <p:cNvSpPr/>
            <p:nvPr/>
          </p:nvSpPr>
          <p:spPr>
            <a:xfrm>
              <a:off x="4405006" y="4772876"/>
              <a:ext cx="235934" cy="204890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3" name="Subtítulo 2">
            <a:extLst>
              <a:ext uri="{FF2B5EF4-FFF2-40B4-BE49-F238E27FC236}">
                <a16:creationId xmlns:a16="http://schemas.microsoft.com/office/drawing/2014/main" id="{6736010C-E87F-11E1-F6AE-78694A27C94D}"/>
              </a:ext>
            </a:extLst>
          </p:cNvPr>
          <p:cNvSpPr>
            <a:spLocks noGrp="1"/>
          </p:cNvSpPr>
          <p:nvPr>
            <p:ph type="subTitle" idx="6"/>
          </p:nvPr>
        </p:nvSpPr>
        <p:spPr>
          <a:xfrm>
            <a:off x="1272069" y="3714976"/>
            <a:ext cx="2867100" cy="713100"/>
          </a:xfrm>
        </p:spPr>
        <p:txBody>
          <a:bodyPr/>
          <a:lstStyle/>
          <a:p>
            <a:r>
              <a:rPr lang="es-MX" dirty="0"/>
              <a:t>Una actividad extra después de clases es música.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6" name="Google Shape;1156;p43"/>
          <p:cNvGrpSpPr/>
          <p:nvPr/>
        </p:nvGrpSpPr>
        <p:grpSpPr>
          <a:xfrm>
            <a:off x="2176859" y="879680"/>
            <a:ext cx="4699670" cy="1345814"/>
            <a:chOff x="7728915" y="1917859"/>
            <a:chExt cx="1034486" cy="222599"/>
          </a:xfrm>
        </p:grpSpPr>
        <p:sp>
          <p:nvSpPr>
            <p:cNvPr id="1157" name="Google Shape;1157;p43"/>
            <p:cNvSpPr/>
            <p:nvPr/>
          </p:nvSpPr>
          <p:spPr>
            <a:xfrm>
              <a:off x="8619035" y="1957671"/>
              <a:ext cx="135129" cy="175206"/>
            </a:xfrm>
            <a:custGeom>
              <a:avLst/>
              <a:gdLst/>
              <a:ahLst/>
              <a:cxnLst/>
              <a:rect l="l" t="t" r="r" b="b"/>
              <a:pathLst>
                <a:path w="2549" h="3305" extrusionOk="0">
                  <a:moveTo>
                    <a:pt x="2549" y="0"/>
                  </a:moveTo>
                  <a:cubicBezTo>
                    <a:pt x="2549" y="0"/>
                    <a:pt x="2548" y="0"/>
                    <a:pt x="2548" y="1"/>
                  </a:cubicBezTo>
                  <a:lnTo>
                    <a:pt x="2548" y="1"/>
                  </a:lnTo>
                  <a:cubicBezTo>
                    <a:pt x="2548" y="0"/>
                    <a:pt x="2549" y="0"/>
                    <a:pt x="2549" y="0"/>
                  </a:cubicBezTo>
                  <a:close/>
                  <a:moveTo>
                    <a:pt x="999" y="255"/>
                  </a:moveTo>
                  <a:cubicBezTo>
                    <a:pt x="1054" y="255"/>
                    <a:pt x="1109" y="256"/>
                    <a:pt x="1163" y="259"/>
                  </a:cubicBezTo>
                  <a:cubicBezTo>
                    <a:pt x="1206" y="261"/>
                    <a:pt x="1206" y="322"/>
                    <a:pt x="1163" y="325"/>
                  </a:cubicBezTo>
                  <a:cubicBezTo>
                    <a:pt x="1109" y="327"/>
                    <a:pt x="1054" y="328"/>
                    <a:pt x="999" y="328"/>
                  </a:cubicBezTo>
                  <a:cubicBezTo>
                    <a:pt x="889" y="328"/>
                    <a:pt x="778" y="325"/>
                    <a:pt x="668" y="322"/>
                  </a:cubicBezTo>
                  <a:cubicBezTo>
                    <a:pt x="628" y="321"/>
                    <a:pt x="629" y="263"/>
                    <a:pt x="668" y="262"/>
                  </a:cubicBezTo>
                  <a:cubicBezTo>
                    <a:pt x="778" y="259"/>
                    <a:pt x="889" y="255"/>
                    <a:pt x="999" y="255"/>
                  </a:cubicBezTo>
                  <a:close/>
                  <a:moveTo>
                    <a:pt x="1958" y="347"/>
                  </a:moveTo>
                  <a:cubicBezTo>
                    <a:pt x="2042" y="347"/>
                    <a:pt x="2125" y="350"/>
                    <a:pt x="2207" y="360"/>
                  </a:cubicBezTo>
                  <a:cubicBezTo>
                    <a:pt x="2247" y="366"/>
                    <a:pt x="2247" y="417"/>
                    <a:pt x="2207" y="422"/>
                  </a:cubicBezTo>
                  <a:cubicBezTo>
                    <a:pt x="2127" y="432"/>
                    <a:pt x="2045" y="435"/>
                    <a:pt x="1963" y="435"/>
                  </a:cubicBezTo>
                  <a:cubicBezTo>
                    <a:pt x="1829" y="435"/>
                    <a:pt x="1694" y="427"/>
                    <a:pt x="1562" y="425"/>
                  </a:cubicBezTo>
                  <a:cubicBezTo>
                    <a:pt x="1517" y="425"/>
                    <a:pt x="1517" y="357"/>
                    <a:pt x="1562" y="357"/>
                  </a:cubicBezTo>
                  <a:cubicBezTo>
                    <a:pt x="1692" y="355"/>
                    <a:pt x="1825" y="347"/>
                    <a:pt x="1958" y="347"/>
                  </a:cubicBezTo>
                  <a:close/>
                  <a:moveTo>
                    <a:pt x="1261" y="2801"/>
                  </a:moveTo>
                  <a:cubicBezTo>
                    <a:pt x="1263" y="2801"/>
                    <a:pt x="1266" y="2802"/>
                    <a:pt x="1269" y="2802"/>
                  </a:cubicBezTo>
                  <a:cubicBezTo>
                    <a:pt x="1481" y="2855"/>
                    <a:pt x="1692" y="2877"/>
                    <a:pt x="1909" y="2894"/>
                  </a:cubicBezTo>
                  <a:cubicBezTo>
                    <a:pt x="1949" y="2897"/>
                    <a:pt x="1950" y="2955"/>
                    <a:pt x="1909" y="2957"/>
                  </a:cubicBezTo>
                  <a:cubicBezTo>
                    <a:pt x="1891" y="2958"/>
                    <a:pt x="1873" y="2958"/>
                    <a:pt x="1855" y="2958"/>
                  </a:cubicBezTo>
                  <a:cubicBezTo>
                    <a:pt x="1652" y="2958"/>
                    <a:pt x="1447" y="2920"/>
                    <a:pt x="1253" y="2864"/>
                  </a:cubicBezTo>
                  <a:cubicBezTo>
                    <a:pt x="1216" y="2853"/>
                    <a:pt x="1227" y="2801"/>
                    <a:pt x="1261" y="2801"/>
                  </a:cubicBezTo>
                  <a:close/>
                  <a:moveTo>
                    <a:pt x="2548" y="1"/>
                  </a:moveTo>
                  <a:cubicBezTo>
                    <a:pt x="2390" y="75"/>
                    <a:pt x="2206" y="93"/>
                    <a:pt x="2020" y="93"/>
                  </a:cubicBezTo>
                  <a:cubicBezTo>
                    <a:pt x="1861" y="93"/>
                    <a:pt x="1699" y="80"/>
                    <a:pt x="1549" y="77"/>
                  </a:cubicBezTo>
                  <a:cubicBezTo>
                    <a:pt x="1232" y="74"/>
                    <a:pt x="916" y="70"/>
                    <a:pt x="599" y="48"/>
                  </a:cubicBezTo>
                  <a:lnTo>
                    <a:pt x="599" y="48"/>
                  </a:lnTo>
                  <a:cubicBezTo>
                    <a:pt x="661" y="876"/>
                    <a:pt x="712" y="1715"/>
                    <a:pt x="658" y="2537"/>
                  </a:cubicBezTo>
                  <a:cubicBezTo>
                    <a:pt x="663" y="2549"/>
                    <a:pt x="663" y="2564"/>
                    <a:pt x="652" y="2579"/>
                  </a:cubicBezTo>
                  <a:cubicBezTo>
                    <a:pt x="574" y="2685"/>
                    <a:pt x="489" y="2787"/>
                    <a:pt x="401" y="2889"/>
                  </a:cubicBezTo>
                  <a:cubicBezTo>
                    <a:pt x="554" y="2867"/>
                    <a:pt x="709" y="2844"/>
                    <a:pt x="865" y="2841"/>
                  </a:cubicBezTo>
                  <a:cubicBezTo>
                    <a:pt x="895" y="2841"/>
                    <a:pt x="903" y="2889"/>
                    <a:pt x="873" y="2895"/>
                  </a:cubicBezTo>
                  <a:cubicBezTo>
                    <a:pt x="707" y="2928"/>
                    <a:pt x="537" y="2940"/>
                    <a:pt x="370" y="2955"/>
                  </a:cubicBezTo>
                  <a:cubicBezTo>
                    <a:pt x="368" y="2955"/>
                    <a:pt x="367" y="2955"/>
                    <a:pt x="366" y="2955"/>
                  </a:cubicBezTo>
                  <a:cubicBezTo>
                    <a:pt x="358" y="2955"/>
                    <a:pt x="353" y="2952"/>
                    <a:pt x="348" y="2949"/>
                  </a:cubicBezTo>
                  <a:cubicBezTo>
                    <a:pt x="236" y="3073"/>
                    <a:pt x="120" y="3192"/>
                    <a:pt x="0" y="3304"/>
                  </a:cubicBezTo>
                  <a:cubicBezTo>
                    <a:pt x="511" y="3250"/>
                    <a:pt x="1027" y="3229"/>
                    <a:pt x="1542" y="3229"/>
                  </a:cubicBezTo>
                  <a:cubicBezTo>
                    <a:pt x="1872" y="3229"/>
                    <a:pt x="2202" y="3238"/>
                    <a:pt x="2530" y="3252"/>
                  </a:cubicBezTo>
                  <a:cubicBezTo>
                    <a:pt x="2365" y="3054"/>
                    <a:pt x="2233" y="2833"/>
                    <a:pt x="2080" y="2626"/>
                  </a:cubicBezTo>
                  <a:cubicBezTo>
                    <a:pt x="1864" y="2331"/>
                    <a:pt x="1625" y="2061"/>
                    <a:pt x="1376" y="1793"/>
                  </a:cubicBezTo>
                  <a:cubicBezTo>
                    <a:pt x="1336" y="1751"/>
                    <a:pt x="1365" y="1698"/>
                    <a:pt x="1407" y="1685"/>
                  </a:cubicBezTo>
                  <a:cubicBezTo>
                    <a:pt x="1379" y="1670"/>
                    <a:pt x="1363" y="1630"/>
                    <a:pt x="1391" y="1598"/>
                  </a:cubicBezTo>
                  <a:cubicBezTo>
                    <a:pt x="1796" y="1111"/>
                    <a:pt x="2189" y="625"/>
                    <a:pt x="2534" y="93"/>
                  </a:cubicBezTo>
                  <a:cubicBezTo>
                    <a:pt x="2511" y="64"/>
                    <a:pt x="2507" y="20"/>
                    <a:pt x="2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3"/>
            <p:cNvSpPr/>
            <p:nvPr/>
          </p:nvSpPr>
          <p:spPr>
            <a:xfrm>
              <a:off x="8615165" y="2098841"/>
              <a:ext cx="25234" cy="25128"/>
            </a:xfrm>
            <a:custGeom>
              <a:avLst/>
              <a:gdLst/>
              <a:ahLst/>
              <a:cxnLst/>
              <a:rect l="l" t="t" r="r" b="b"/>
              <a:pathLst>
                <a:path w="476" h="474" extrusionOk="0">
                  <a:moveTo>
                    <a:pt x="476" y="0"/>
                  </a:moveTo>
                  <a:cubicBezTo>
                    <a:pt x="470" y="4"/>
                    <a:pt x="464" y="7"/>
                    <a:pt x="458" y="7"/>
                  </a:cubicBezTo>
                  <a:cubicBezTo>
                    <a:pt x="305" y="5"/>
                    <a:pt x="152" y="4"/>
                    <a:pt x="0" y="3"/>
                  </a:cubicBezTo>
                  <a:lnTo>
                    <a:pt x="0" y="3"/>
                  </a:lnTo>
                  <a:cubicBezTo>
                    <a:pt x="24" y="157"/>
                    <a:pt x="29" y="317"/>
                    <a:pt x="15" y="474"/>
                  </a:cubicBezTo>
                  <a:cubicBezTo>
                    <a:pt x="159" y="309"/>
                    <a:pt x="313" y="149"/>
                    <a:pt x="4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3"/>
            <p:cNvSpPr/>
            <p:nvPr/>
          </p:nvSpPr>
          <p:spPr>
            <a:xfrm>
              <a:off x="7873160" y="2103135"/>
              <a:ext cx="41032" cy="27513"/>
            </a:xfrm>
            <a:custGeom>
              <a:avLst/>
              <a:gdLst/>
              <a:ahLst/>
              <a:cxnLst/>
              <a:rect l="l" t="t" r="r" b="b"/>
              <a:pathLst>
                <a:path w="774" h="519" extrusionOk="0">
                  <a:moveTo>
                    <a:pt x="1" y="1"/>
                  </a:moveTo>
                  <a:lnTo>
                    <a:pt x="1" y="1"/>
                  </a:lnTo>
                  <a:cubicBezTo>
                    <a:pt x="258" y="174"/>
                    <a:pt x="512" y="350"/>
                    <a:pt x="773" y="519"/>
                  </a:cubicBezTo>
                  <a:cubicBezTo>
                    <a:pt x="753" y="348"/>
                    <a:pt x="747" y="175"/>
                    <a:pt x="761" y="4"/>
                  </a:cubicBezTo>
                  <a:cubicBezTo>
                    <a:pt x="507" y="4"/>
                    <a:pt x="255" y="4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3"/>
            <p:cNvSpPr/>
            <p:nvPr/>
          </p:nvSpPr>
          <p:spPr>
            <a:xfrm>
              <a:off x="7869820" y="1922736"/>
              <a:ext cx="779814" cy="175047"/>
            </a:xfrm>
            <a:custGeom>
              <a:avLst/>
              <a:gdLst/>
              <a:ahLst/>
              <a:cxnLst/>
              <a:rect l="l" t="t" r="r" b="b"/>
              <a:pathLst>
                <a:path w="14710" h="3302" extrusionOk="0">
                  <a:moveTo>
                    <a:pt x="1575" y="266"/>
                  </a:moveTo>
                  <a:cubicBezTo>
                    <a:pt x="1647" y="266"/>
                    <a:pt x="1718" y="267"/>
                    <a:pt x="1789" y="272"/>
                  </a:cubicBezTo>
                  <a:cubicBezTo>
                    <a:pt x="1832" y="276"/>
                    <a:pt x="1832" y="334"/>
                    <a:pt x="1789" y="338"/>
                  </a:cubicBezTo>
                  <a:cubicBezTo>
                    <a:pt x="1717" y="343"/>
                    <a:pt x="1644" y="344"/>
                    <a:pt x="1572" y="344"/>
                  </a:cubicBezTo>
                  <a:cubicBezTo>
                    <a:pt x="1462" y="344"/>
                    <a:pt x="1353" y="341"/>
                    <a:pt x="1243" y="339"/>
                  </a:cubicBezTo>
                  <a:cubicBezTo>
                    <a:pt x="1200" y="338"/>
                    <a:pt x="1200" y="272"/>
                    <a:pt x="1243" y="272"/>
                  </a:cubicBezTo>
                  <a:cubicBezTo>
                    <a:pt x="1353" y="270"/>
                    <a:pt x="1465" y="266"/>
                    <a:pt x="1575" y="266"/>
                  </a:cubicBezTo>
                  <a:close/>
                  <a:moveTo>
                    <a:pt x="4373" y="242"/>
                  </a:moveTo>
                  <a:cubicBezTo>
                    <a:pt x="4393" y="242"/>
                    <a:pt x="4409" y="273"/>
                    <a:pt x="4385" y="283"/>
                  </a:cubicBezTo>
                  <a:cubicBezTo>
                    <a:pt x="4284" y="328"/>
                    <a:pt x="4176" y="345"/>
                    <a:pt x="4067" y="345"/>
                  </a:cubicBezTo>
                  <a:cubicBezTo>
                    <a:pt x="4001" y="345"/>
                    <a:pt x="3934" y="338"/>
                    <a:pt x="3868" y="328"/>
                  </a:cubicBezTo>
                  <a:cubicBezTo>
                    <a:pt x="3834" y="323"/>
                    <a:pt x="3847" y="274"/>
                    <a:pt x="3878" y="274"/>
                  </a:cubicBezTo>
                  <a:cubicBezTo>
                    <a:pt x="3880" y="274"/>
                    <a:pt x="3881" y="274"/>
                    <a:pt x="3883" y="275"/>
                  </a:cubicBezTo>
                  <a:cubicBezTo>
                    <a:pt x="3928" y="281"/>
                    <a:pt x="3973" y="284"/>
                    <a:pt x="4017" y="284"/>
                  </a:cubicBezTo>
                  <a:cubicBezTo>
                    <a:pt x="4135" y="284"/>
                    <a:pt x="4250" y="264"/>
                    <a:pt x="4369" y="243"/>
                  </a:cubicBezTo>
                  <a:cubicBezTo>
                    <a:pt x="4370" y="242"/>
                    <a:pt x="4372" y="242"/>
                    <a:pt x="4373" y="242"/>
                  </a:cubicBezTo>
                  <a:close/>
                  <a:moveTo>
                    <a:pt x="2907" y="327"/>
                  </a:moveTo>
                  <a:cubicBezTo>
                    <a:pt x="2965" y="327"/>
                    <a:pt x="3023" y="328"/>
                    <a:pt x="3081" y="330"/>
                  </a:cubicBezTo>
                  <a:cubicBezTo>
                    <a:pt x="3113" y="331"/>
                    <a:pt x="3113" y="379"/>
                    <a:pt x="3081" y="379"/>
                  </a:cubicBezTo>
                  <a:cubicBezTo>
                    <a:pt x="3017" y="382"/>
                    <a:pt x="2955" y="383"/>
                    <a:pt x="2892" y="383"/>
                  </a:cubicBezTo>
                  <a:cubicBezTo>
                    <a:pt x="2806" y="383"/>
                    <a:pt x="2720" y="381"/>
                    <a:pt x="2634" y="379"/>
                  </a:cubicBezTo>
                  <a:cubicBezTo>
                    <a:pt x="2603" y="379"/>
                    <a:pt x="2603" y="331"/>
                    <a:pt x="2634" y="331"/>
                  </a:cubicBezTo>
                  <a:cubicBezTo>
                    <a:pt x="2726" y="329"/>
                    <a:pt x="2816" y="327"/>
                    <a:pt x="2907" y="327"/>
                  </a:cubicBezTo>
                  <a:close/>
                  <a:moveTo>
                    <a:pt x="5330" y="318"/>
                  </a:moveTo>
                  <a:cubicBezTo>
                    <a:pt x="5408" y="318"/>
                    <a:pt x="5486" y="320"/>
                    <a:pt x="5563" y="324"/>
                  </a:cubicBezTo>
                  <a:cubicBezTo>
                    <a:pt x="5605" y="325"/>
                    <a:pt x="5605" y="385"/>
                    <a:pt x="5563" y="387"/>
                  </a:cubicBezTo>
                  <a:cubicBezTo>
                    <a:pt x="5492" y="390"/>
                    <a:pt x="5421" y="392"/>
                    <a:pt x="5350" y="392"/>
                  </a:cubicBezTo>
                  <a:cubicBezTo>
                    <a:pt x="5273" y="392"/>
                    <a:pt x="5195" y="390"/>
                    <a:pt x="5117" y="388"/>
                  </a:cubicBezTo>
                  <a:cubicBezTo>
                    <a:pt x="5074" y="386"/>
                    <a:pt x="5074" y="324"/>
                    <a:pt x="5117" y="322"/>
                  </a:cubicBezTo>
                  <a:cubicBezTo>
                    <a:pt x="5188" y="320"/>
                    <a:pt x="5259" y="318"/>
                    <a:pt x="5330" y="318"/>
                  </a:cubicBezTo>
                  <a:close/>
                  <a:moveTo>
                    <a:pt x="9432" y="313"/>
                  </a:moveTo>
                  <a:cubicBezTo>
                    <a:pt x="9504" y="313"/>
                    <a:pt x="9577" y="318"/>
                    <a:pt x="9643" y="337"/>
                  </a:cubicBezTo>
                  <a:cubicBezTo>
                    <a:pt x="9668" y="343"/>
                    <a:pt x="9672" y="386"/>
                    <a:pt x="9643" y="389"/>
                  </a:cubicBezTo>
                  <a:cubicBezTo>
                    <a:pt x="9615" y="393"/>
                    <a:pt x="9586" y="395"/>
                    <a:pt x="9557" y="395"/>
                  </a:cubicBezTo>
                  <a:cubicBezTo>
                    <a:pt x="9449" y="395"/>
                    <a:pt x="9335" y="370"/>
                    <a:pt x="9231" y="356"/>
                  </a:cubicBezTo>
                  <a:cubicBezTo>
                    <a:pt x="9208" y="354"/>
                    <a:pt x="9215" y="317"/>
                    <a:pt x="9237" y="317"/>
                  </a:cubicBezTo>
                  <a:cubicBezTo>
                    <a:pt x="9299" y="317"/>
                    <a:pt x="9365" y="313"/>
                    <a:pt x="9432" y="313"/>
                  </a:cubicBezTo>
                  <a:close/>
                  <a:moveTo>
                    <a:pt x="8298" y="328"/>
                  </a:moveTo>
                  <a:cubicBezTo>
                    <a:pt x="8322" y="328"/>
                    <a:pt x="8327" y="371"/>
                    <a:pt x="8301" y="376"/>
                  </a:cubicBezTo>
                  <a:cubicBezTo>
                    <a:pt x="8135" y="402"/>
                    <a:pt x="7967" y="418"/>
                    <a:pt x="7799" y="435"/>
                  </a:cubicBezTo>
                  <a:cubicBezTo>
                    <a:pt x="7798" y="435"/>
                    <a:pt x="7797" y="435"/>
                    <a:pt x="7797" y="435"/>
                  </a:cubicBezTo>
                  <a:cubicBezTo>
                    <a:pt x="7772" y="435"/>
                    <a:pt x="7768" y="392"/>
                    <a:pt x="7793" y="388"/>
                  </a:cubicBezTo>
                  <a:cubicBezTo>
                    <a:pt x="7961" y="365"/>
                    <a:pt x="8127" y="341"/>
                    <a:pt x="8295" y="328"/>
                  </a:cubicBezTo>
                  <a:cubicBezTo>
                    <a:pt x="8296" y="328"/>
                    <a:pt x="8297" y="328"/>
                    <a:pt x="8298" y="328"/>
                  </a:cubicBezTo>
                  <a:close/>
                  <a:moveTo>
                    <a:pt x="10929" y="339"/>
                  </a:moveTo>
                  <a:cubicBezTo>
                    <a:pt x="10961" y="339"/>
                    <a:pt x="10968" y="392"/>
                    <a:pt x="10937" y="397"/>
                  </a:cubicBezTo>
                  <a:cubicBezTo>
                    <a:pt x="10770" y="424"/>
                    <a:pt x="10598" y="427"/>
                    <a:pt x="10431" y="440"/>
                  </a:cubicBezTo>
                  <a:cubicBezTo>
                    <a:pt x="10431" y="440"/>
                    <a:pt x="10430" y="440"/>
                    <a:pt x="10429" y="440"/>
                  </a:cubicBezTo>
                  <a:cubicBezTo>
                    <a:pt x="10399" y="440"/>
                    <a:pt x="10400" y="393"/>
                    <a:pt x="10431" y="389"/>
                  </a:cubicBezTo>
                  <a:cubicBezTo>
                    <a:pt x="10596" y="371"/>
                    <a:pt x="10763" y="343"/>
                    <a:pt x="10928" y="339"/>
                  </a:cubicBezTo>
                  <a:cubicBezTo>
                    <a:pt x="10929" y="339"/>
                    <a:pt x="10929" y="339"/>
                    <a:pt x="10929" y="339"/>
                  </a:cubicBezTo>
                  <a:close/>
                  <a:moveTo>
                    <a:pt x="11898" y="365"/>
                  </a:moveTo>
                  <a:cubicBezTo>
                    <a:pt x="11988" y="365"/>
                    <a:pt x="12078" y="367"/>
                    <a:pt x="12168" y="373"/>
                  </a:cubicBezTo>
                  <a:cubicBezTo>
                    <a:pt x="12209" y="376"/>
                    <a:pt x="12209" y="434"/>
                    <a:pt x="12168" y="436"/>
                  </a:cubicBezTo>
                  <a:cubicBezTo>
                    <a:pt x="12078" y="442"/>
                    <a:pt x="11988" y="444"/>
                    <a:pt x="11898" y="444"/>
                  </a:cubicBezTo>
                  <a:cubicBezTo>
                    <a:pt x="11790" y="444"/>
                    <a:pt x="11681" y="441"/>
                    <a:pt x="11572" y="440"/>
                  </a:cubicBezTo>
                  <a:cubicBezTo>
                    <a:pt x="11528" y="440"/>
                    <a:pt x="11528" y="370"/>
                    <a:pt x="11572" y="369"/>
                  </a:cubicBezTo>
                  <a:cubicBezTo>
                    <a:pt x="11681" y="367"/>
                    <a:pt x="11790" y="365"/>
                    <a:pt x="11898" y="365"/>
                  </a:cubicBezTo>
                  <a:close/>
                  <a:moveTo>
                    <a:pt x="6306" y="365"/>
                  </a:moveTo>
                  <a:cubicBezTo>
                    <a:pt x="6307" y="365"/>
                    <a:pt x="6308" y="365"/>
                    <a:pt x="6309" y="365"/>
                  </a:cubicBezTo>
                  <a:cubicBezTo>
                    <a:pt x="6510" y="378"/>
                    <a:pt x="6716" y="381"/>
                    <a:pt x="6915" y="409"/>
                  </a:cubicBezTo>
                  <a:cubicBezTo>
                    <a:pt x="6957" y="414"/>
                    <a:pt x="6947" y="482"/>
                    <a:pt x="6906" y="482"/>
                  </a:cubicBezTo>
                  <a:cubicBezTo>
                    <a:pt x="6906" y="482"/>
                    <a:pt x="6905" y="482"/>
                    <a:pt x="6905" y="482"/>
                  </a:cubicBezTo>
                  <a:cubicBezTo>
                    <a:pt x="6707" y="478"/>
                    <a:pt x="6507" y="447"/>
                    <a:pt x="6309" y="426"/>
                  </a:cubicBezTo>
                  <a:cubicBezTo>
                    <a:pt x="6271" y="422"/>
                    <a:pt x="6271" y="365"/>
                    <a:pt x="6306" y="365"/>
                  </a:cubicBezTo>
                  <a:close/>
                  <a:moveTo>
                    <a:pt x="14278" y="413"/>
                  </a:moveTo>
                  <a:cubicBezTo>
                    <a:pt x="14353" y="413"/>
                    <a:pt x="14428" y="415"/>
                    <a:pt x="14503" y="424"/>
                  </a:cubicBezTo>
                  <a:cubicBezTo>
                    <a:pt x="14541" y="428"/>
                    <a:pt x="14541" y="481"/>
                    <a:pt x="14503" y="485"/>
                  </a:cubicBezTo>
                  <a:cubicBezTo>
                    <a:pt x="14429" y="493"/>
                    <a:pt x="14355" y="496"/>
                    <a:pt x="14280" y="496"/>
                  </a:cubicBezTo>
                  <a:cubicBezTo>
                    <a:pt x="14188" y="496"/>
                    <a:pt x="14096" y="492"/>
                    <a:pt x="14006" y="491"/>
                  </a:cubicBezTo>
                  <a:cubicBezTo>
                    <a:pt x="13958" y="490"/>
                    <a:pt x="13958" y="418"/>
                    <a:pt x="14006" y="418"/>
                  </a:cubicBezTo>
                  <a:cubicBezTo>
                    <a:pt x="14096" y="417"/>
                    <a:pt x="14187" y="413"/>
                    <a:pt x="14278" y="413"/>
                  </a:cubicBezTo>
                  <a:close/>
                  <a:moveTo>
                    <a:pt x="12862" y="459"/>
                  </a:moveTo>
                  <a:cubicBezTo>
                    <a:pt x="12863" y="459"/>
                    <a:pt x="12863" y="459"/>
                    <a:pt x="12864" y="459"/>
                  </a:cubicBezTo>
                  <a:cubicBezTo>
                    <a:pt x="13066" y="474"/>
                    <a:pt x="13269" y="486"/>
                    <a:pt x="13469" y="515"/>
                  </a:cubicBezTo>
                  <a:cubicBezTo>
                    <a:pt x="13502" y="520"/>
                    <a:pt x="13494" y="575"/>
                    <a:pt x="13461" y="575"/>
                  </a:cubicBezTo>
                  <a:cubicBezTo>
                    <a:pt x="13461" y="575"/>
                    <a:pt x="13460" y="575"/>
                    <a:pt x="13460" y="575"/>
                  </a:cubicBezTo>
                  <a:cubicBezTo>
                    <a:pt x="13261" y="570"/>
                    <a:pt x="13063" y="549"/>
                    <a:pt x="12864" y="530"/>
                  </a:cubicBezTo>
                  <a:cubicBezTo>
                    <a:pt x="12822" y="525"/>
                    <a:pt x="12819" y="459"/>
                    <a:pt x="12862" y="459"/>
                  </a:cubicBezTo>
                  <a:close/>
                  <a:moveTo>
                    <a:pt x="12989" y="2701"/>
                  </a:moveTo>
                  <a:cubicBezTo>
                    <a:pt x="13063" y="2701"/>
                    <a:pt x="13137" y="2704"/>
                    <a:pt x="13211" y="2710"/>
                  </a:cubicBezTo>
                  <a:cubicBezTo>
                    <a:pt x="13247" y="2713"/>
                    <a:pt x="13247" y="2763"/>
                    <a:pt x="13211" y="2766"/>
                  </a:cubicBezTo>
                  <a:cubicBezTo>
                    <a:pt x="13139" y="2773"/>
                    <a:pt x="13066" y="2775"/>
                    <a:pt x="12993" y="2775"/>
                  </a:cubicBezTo>
                  <a:cubicBezTo>
                    <a:pt x="12901" y="2775"/>
                    <a:pt x="12808" y="2771"/>
                    <a:pt x="12715" y="2769"/>
                  </a:cubicBezTo>
                  <a:cubicBezTo>
                    <a:pt x="12674" y="2769"/>
                    <a:pt x="12675" y="2708"/>
                    <a:pt x="12715" y="2707"/>
                  </a:cubicBezTo>
                  <a:cubicBezTo>
                    <a:pt x="12806" y="2705"/>
                    <a:pt x="12898" y="2701"/>
                    <a:pt x="12989" y="2701"/>
                  </a:cubicBezTo>
                  <a:close/>
                  <a:moveTo>
                    <a:pt x="13704" y="2700"/>
                  </a:moveTo>
                  <a:cubicBezTo>
                    <a:pt x="13705" y="2700"/>
                    <a:pt x="13707" y="2701"/>
                    <a:pt x="13708" y="2701"/>
                  </a:cubicBezTo>
                  <a:cubicBezTo>
                    <a:pt x="13859" y="2716"/>
                    <a:pt x="14017" y="2724"/>
                    <a:pt x="14163" y="2764"/>
                  </a:cubicBezTo>
                  <a:cubicBezTo>
                    <a:pt x="14201" y="2773"/>
                    <a:pt x="14193" y="2831"/>
                    <a:pt x="14155" y="2831"/>
                  </a:cubicBezTo>
                  <a:cubicBezTo>
                    <a:pt x="14155" y="2831"/>
                    <a:pt x="14155" y="2831"/>
                    <a:pt x="14154" y="2831"/>
                  </a:cubicBezTo>
                  <a:cubicBezTo>
                    <a:pt x="14003" y="2830"/>
                    <a:pt x="13848" y="2796"/>
                    <a:pt x="13699" y="2770"/>
                  </a:cubicBezTo>
                  <a:cubicBezTo>
                    <a:pt x="13661" y="2764"/>
                    <a:pt x="13668" y="2700"/>
                    <a:pt x="13704" y="2700"/>
                  </a:cubicBezTo>
                  <a:close/>
                  <a:moveTo>
                    <a:pt x="7797" y="2812"/>
                  </a:moveTo>
                  <a:cubicBezTo>
                    <a:pt x="7831" y="2812"/>
                    <a:pt x="7864" y="2813"/>
                    <a:pt x="7897" y="2816"/>
                  </a:cubicBezTo>
                  <a:cubicBezTo>
                    <a:pt x="7925" y="2818"/>
                    <a:pt x="7925" y="2857"/>
                    <a:pt x="7897" y="2860"/>
                  </a:cubicBezTo>
                  <a:cubicBezTo>
                    <a:pt x="7863" y="2863"/>
                    <a:pt x="7828" y="2864"/>
                    <a:pt x="7792" y="2864"/>
                  </a:cubicBezTo>
                  <a:cubicBezTo>
                    <a:pt x="7695" y="2864"/>
                    <a:pt x="7596" y="2855"/>
                    <a:pt x="7500" y="2852"/>
                  </a:cubicBezTo>
                  <a:cubicBezTo>
                    <a:pt x="7483" y="2851"/>
                    <a:pt x="7483" y="2825"/>
                    <a:pt x="7500" y="2825"/>
                  </a:cubicBezTo>
                  <a:cubicBezTo>
                    <a:pt x="7598" y="2821"/>
                    <a:pt x="7698" y="2812"/>
                    <a:pt x="7797" y="2812"/>
                  </a:cubicBezTo>
                  <a:close/>
                  <a:moveTo>
                    <a:pt x="9936" y="2762"/>
                  </a:moveTo>
                  <a:cubicBezTo>
                    <a:pt x="9964" y="2762"/>
                    <a:pt x="9971" y="2804"/>
                    <a:pt x="9942" y="2816"/>
                  </a:cubicBezTo>
                  <a:cubicBezTo>
                    <a:pt x="9845" y="2857"/>
                    <a:pt x="9744" y="2873"/>
                    <a:pt x="9641" y="2873"/>
                  </a:cubicBezTo>
                  <a:cubicBezTo>
                    <a:pt x="9588" y="2873"/>
                    <a:pt x="9534" y="2869"/>
                    <a:pt x="9481" y="2861"/>
                  </a:cubicBezTo>
                  <a:cubicBezTo>
                    <a:pt x="9453" y="2857"/>
                    <a:pt x="9458" y="2809"/>
                    <a:pt x="9484" y="2809"/>
                  </a:cubicBezTo>
                  <a:cubicBezTo>
                    <a:pt x="9485" y="2809"/>
                    <a:pt x="9486" y="2810"/>
                    <a:pt x="9487" y="2810"/>
                  </a:cubicBezTo>
                  <a:cubicBezTo>
                    <a:pt x="9523" y="2814"/>
                    <a:pt x="9558" y="2816"/>
                    <a:pt x="9593" y="2816"/>
                  </a:cubicBezTo>
                  <a:cubicBezTo>
                    <a:pt x="9706" y="2816"/>
                    <a:pt x="9815" y="2795"/>
                    <a:pt x="9926" y="2764"/>
                  </a:cubicBezTo>
                  <a:cubicBezTo>
                    <a:pt x="9930" y="2763"/>
                    <a:pt x="9933" y="2762"/>
                    <a:pt x="9936" y="2762"/>
                  </a:cubicBezTo>
                  <a:close/>
                  <a:moveTo>
                    <a:pt x="11620" y="2766"/>
                  </a:moveTo>
                  <a:cubicBezTo>
                    <a:pt x="11622" y="2766"/>
                    <a:pt x="11625" y="2766"/>
                    <a:pt x="11628" y="2767"/>
                  </a:cubicBezTo>
                  <a:cubicBezTo>
                    <a:pt x="11742" y="2801"/>
                    <a:pt x="11857" y="2813"/>
                    <a:pt x="11974" y="2813"/>
                  </a:cubicBezTo>
                  <a:cubicBezTo>
                    <a:pt x="12021" y="2813"/>
                    <a:pt x="12070" y="2811"/>
                    <a:pt x="12118" y="2807"/>
                  </a:cubicBezTo>
                  <a:cubicBezTo>
                    <a:pt x="12119" y="2807"/>
                    <a:pt x="12120" y="2807"/>
                    <a:pt x="12120" y="2807"/>
                  </a:cubicBezTo>
                  <a:cubicBezTo>
                    <a:pt x="12148" y="2807"/>
                    <a:pt x="12154" y="2854"/>
                    <a:pt x="12126" y="2860"/>
                  </a:cubicBezTo>
                  <a:cubicBezTo>
                    <a:pt x="12063" y="2874"/>
                    <a:pt x="12000" y="2880"/>
                    <a:pt x="11937" y="2880"/>
                  </a:cubicBezTo>
                  <a:cubicBezTo>
                    <a:pt x="11827" y="2880"/>
                    <a:pt x="11718" y="2860"/>
                    <a:pt x="11611" y="2828"/>
                  </a:cubicBezTo>
                  <a:cubicBezTo>
                    <a:pt x="11575" y="2817"/>
                    <a:pt x="11587" y="2766"/>
                    <a:pt x="11620" y="2766"/>
                  </a:cubicBezTo>
                  <a:close/>
                  <a:moveTo>
                    <a:pt x="10709" y="2805"/>
                  </a:moveTo>
                  <a:cubicBezTo>
                    <a:pt x="10803" y="2805"/>
                    <a:pt x="10894" y="2823"/>
                    <a:pt x="10985" y="2860"/>
                  </a:cubicBezTo>
                  <a:cubicBezTo>
                    <a:pt x="11012" y="2870"/>
                    <a:pt x="11004" y="2910"/>
                    <a:pt x="10981" y="2910"/>
                  </a:cubicBezTo>
                  <a:cubicBezTo>
                    <a:pt x="10978" y="2910"/>
                    <a:pt x="10975" y="2909"/>
                    <a:pt x="10972" y="2908"/>
                  </a:cubicBezTo>
                  <a:cubicBezTo>
                    <a:pt x="10880" y="2873"/>
                    <a:pt x="10784" y="2856"/>
                    <a:pt x="10686" y="2856"/>
                  </a:cubicBezTo>
                  <a:cubicBezTo>
                    <a:pt x="10651" y="2856"/>
                    <a:pt x="10615" y="2858"/>
                    <a:pt x="10579" y="2863"/>
                  </a:cubicBezTo>
                  <a:cubicBezTo>
                    <a:pt x="10578" y="2863"/>
                    <a:pt x="10577" y="2863"/>
                    <a:pt x="10576" y="2863"/>
                  </a:cubicBezTo>
                  <a:cubicBezTo>
                    <a:pt x="10553" y="2863"/>
                    <a:pt x="10548" y="2820"/>
                    <a:pt x="10572" y="2817"/>
                  </a:cubicBezTo>
                  <a:cubicBezTo>
                    <a:pt x="10619" y="2809"/>
                    <a:pt x="10664" y="2805"/>
                    <a:pt x="10709" y="2805"/>
                  </a:cubicBezTo>
                  <a:close/>
                  <a:moveTo>
                    <a:pt x="2656" y="2863"/>
                  </a:moveTo>
                  <a:cubicBezTo>
                    <a:pt x="2682" y="2863"/>
                    <a:pt x="2708" y="2863"/>
                    <a:pt x="2733" y="2864"/>
                  </a:cubicBezTo>
                  <a:cubicBezTo>
                    <a:pt x="2763" y="2865"/>
                    <a:pt x="2763" y="2910"/>
                    <a:pt x="2733" y="2911"/>
                  </a:cubicBezTo>
                  <a:cubicBezTo>
                    <a:pt x="2707" y="2912"/>
                    <a:pt x="2681" y="2912"/>
                    <a:pt x="2655" y="2912"/>
                  </a:cubicBezTo>
                  <a:cubicBezTo>
                    <a:pt x="2548" y="2912"/>
                    <a:pt x="2442" y="2908"/>
                    <a:pt x="2336" y="2907"/>
                  </a:cubicBezTo>
                  <a:cubicBezTo>
                    <a:pt x="2311" y="2906"/>
                    <a:pt x="2311" y="2869"/>
                    <a:pt x="2336" y="2869"/>
                  </a:cubicBezTo>
                  <a:cubicBezTo>
                    <a:pt x="2442" y="2868"/>
                    <a:pt x="2549" y="2863"/>
                    <a:pt x="2656" y="2863"/>
                  </a:cubicBezTo>
                  <a:close/>
                  <a:moveTo>
                    <a:pt x="8732" y="2860"/>
                  </a:moveTo>
                  <a:cubicBezTo>
                    <a:pt x="8818" y="2860"/>
                    <a:pt x="8904" y="2862"/>
                    <a:pt x="8990" y="2868"/>
                  </a:cubicBezTo>
                  <a:cubicBezTo>
                    <a:pt x="9015" y="2869"/>
                    <a:pt x="9015" y="2905"/>
                    <a:pt x="8990" y="2907"/>
                  </a:cubicBezTo>
                  <a:cubicBezTo>
                    <a:pt x="8900" y="2913"/>
                    <a:pt x="8810" y="2914"/>
                    <a:pt x="8720" y="2914"/>
                  </a:cubicBezTo>
                  <a:cubicBezTo>
                    <a:pt x="8645" y="2914"/>
                    <a:pt x="8569" y="2913"/>
                    <a:pt x="8494" y="2912"/>
                  </a:cubicBezTo>
                  <a:cubicBezTo>
                    <a:pt x="8462" y="2912"/>
                    <a:pt x="8462" y="2863"/>
                    <a:pt x="8494" y="2863"/>
                  </a:cubicBezTo>
                  <a:cubicBezTo>
                    <a:pt x="8573" y="2862"/>
                    <a:pt x="8653" y="2860"/>
                    <a:pt x="8732" y="2860"/>
                  </a:cubicBezTo>
                  <a:close/>
                  <a:moveTo>
                    <a:pt x="3513" y="2854"/>
                  </a:moveTo>
                  <a:cubicBezTo>
                    <a:pt x="3584" y="2854"/>
                    <a:pt x="3655" y="2856"/>
                    <a:pt x="3726" y="2861"/>
                  </a:cubicBezTo>
                  <a:cubicBezTo>
                    <a:pt x="3761" y="2863"/>
                    <a:pt x="3761" y="2911"/>
                    <a:pt x="3726" y="2914"/>
                  </a:cubicBezTo>
                  <a:cubicBezTo>
                    <a:pt x="3657" y="2919"/>
                    <a:pt x="3589" y="2921"/>
                    <a:pt x="3521" y="2921"/>
                  </a:cubicBezTo>
                  <a:cubicBezTo>
                    <a:pt x="3440" y="2921"/>
                    <a:pt x="3360" y="2919"/>
                    <a:pt x="3279" y="2918"/>
                  </a:cubicBezTo>
                  <a:cubicBezTo>
                    <a:pt x="3241" y="2918"/>
                    <a:pt x="3241" y="2858"/>
                    <a:pt x="3279" y="2857"/>
                  </a:cubicBezTo>
                  <a:cubicBezTo>
                    <a:pt x="3357" y="2856"/>
                    <a:pt x="3435" y="2854"/>
                    <a:pt x="3513" y="2854"/>
                  </a:cubicBezTo>
                  <a:close/>
                  <a:moveTo>
                    <a:pt x="5734" y="2850"/>
                  </a:moveTo>
                  <a:cubicBezTo>
                    <a:pt x="5778" y="2850"/>
                    <a:pt x="5820" y="2851"/>
                    <a:pt x="5862" y="2857"/>
                  </a:cubicBezTo>
                  <a:cubicBezTo>
                    <a:pt x="5901" y="2862"/>
                    <a:pt x="5901" y="2913"/>
                    <a:pt x="5862" y="2918"/>
                  </a:cubicBezTo>
                  <a:cubicBezTo>
                    <a:pt x="5819" y="2923"/>
                    <a:pt x="5774" y="2925"/>
                    <a:pt x="5729" y="2925"/>
                  </a:cubicBezTo>
                  <a:cubicBezTo>
                    <a:pt x="5641" y="2925"/>
                    <a:pt x="5551" y="2918"/>
                    <a:pt x="5464" y="2915"/>
                  </a:cubicBezTo>
                  <a:cubicBezTo>
                    <a:pt x="5429" y="2914"/>
                    <a:pt x="5429" y="2860"/>
                    <a:pt x="5464" y="2860"/>
                  </a:cubicBezTo>
                  <a:cubicBezTo>
                    <a:pt x="5553" y="2858"/>
                    <a:pt x="5644" y="2850"/>
                    <a:pt x="5734" y="2850"/>
                  </a:cubicBezTo>
                  <a:close/>
                  <a:moveTo>
                    <a:pt x="4222" y="2815"/>
                  </a:moveTo>
                  <a:cubicBezTo>
                    <a:pt x="4224" y="2815"/>
                    <a:pt x="4226" y="2815"/>
                    <a:pt x="4229" y="2816"/>
                  </a:cubicBezTo>
                  <a:cubicBezTo>
                    <a:pt x="4351" y="2848"/>
                    <a:pt x="4472" y="2861"/>
                    <a:pt x="4596" y="2861"/>
                  </a:cubicBezTo>
                  <a:cubicBezTo>
                    <a:pt x="4653" y="2861"/>
                    <a:pt x="4710" y="2858"/>
                    <a:pt x="4768" y="2853"/>
                  </a:cubicBezTo>
                  <a:cubicBezTo>
                    <a:pt x="4769" y="2853"/>
                    <a:pt x="4770" y="2853"/>
                    <a:pt x="4771" y="2853"/>
                  </a:cubicBezTo>
                  <a:cubicBezTo>
                    <a:pt x="4804" y="2853"/>
                    <a:pt x="4811" y="2911"/>
                    <a:pt x="4777" y="2915"/>
                  </a:cubicBezTo>
                  <a:cubicBezTo>
                    <a:pt x="4719" y="2924"/>
                    <a:pt x="4661" y="2928"/>
                    <a:pt x="4603" y="2928"/>
                  </a:cubicBezTo>
                  <a:cubicBezTo>
                    <a:pt x="4472" y="2928"/>
                    <a:pt x="4342" y="2907"/>
                    <a:pt x="4214" y="2868"/>
                  </a:cubicBezTo>
                  <a:cubicBezTo>
                    <a:pt x="4183" y="2859"/>
                    <a:pt x="4193" y="2815"/>
                    <a:pt x="4222" y="2815"/>
                  </a:cubicBezTo>
                  <a:close/>
                  <a:moveTo>
                    <a:pt x="1378" y="2817"/>
                  </a:moveTo>
                  <a:cubicBezTo>
                    <a:pt x="1486" y="2817"/>
                    <a:pt x="1594" y="2834"/>
                    <a:pt x="1693" y="2874"/>
                  </a:cubicBezTo>
                  <a:cubicBezTo>
                    <a:pt x="1724" y="2885"/>
                    <a:pt x="1716" y="2928"/>
                    <a:pt x="1688" y="2928"/>
                  </a:cubicBezTo>
                  <a:cubicBezTo>
                    <a:pt x="1685" y="2928"/>
                    <a:pt x="1682" y="2928"/>
                    <a:pt x="1679" y="2927"/>
                  </a:cubicBezTo>
                  <a:cubicBezTo>
                    <a:pt x="1552" y="2898"/>
                    <a:pt x="1434" y="2880"/>
                    <a:pt x="1310" y="2880"/>
                  </a:cubicBezTo>
                  <a:cubicBezTo>
                    <a:pt x="1257" y="2880"/>
                    <a:pt x="1202" y="2883"/>
                    <a:pt x="1146" y="2891"/>
                  </a:cubicBezTo>
                  <a:cubicBezTo>
                    <a:pt x="1145" y="2891"/>
                    <a:pt x="1144" y="2891"/>
                    <a:pt x="1143" y="2891"/>
                  </a:cubicBezTo>
                  <a:cubicBezTo>
                    <a:pt x="1117" y="2891"/>
                    <a:pt x="1105" y="2853"/>
                    <a:pt x="1134" y="2846"/>
                  </a:cubicBezTo>
                  <a:cubicBezTo>
                    <a:pt x="1213" y="2827"/>
                    <a:pt x="1296" y="2817"/>
                    <a:pt x="1378" y="2817"/>
                  </a:cubicBezTo>
                  <a:close/>
                  <a:moveTo>
                    <a:pt x="6410" y="2856"/>
                  </a:moveTo>
                  <a:cubicBezTo>
                    <a:pt x="6412" y="2856"/>
                    <a:pt x="6414" y="2856"/>
                    <a:pt x="6416" y="2857"/>
                  </a:cubicBezTo>
                  <a:cubicBezTo>
                    <a:pt x="6595" y="2894"/>
                    <a:pt x="6773" y="2901"/>
                    <a:pt x="6954" y="2910"/>
                  </a:cubicBezTo>
                  <a:cubicBezTo>
                    <a:pt x="6992" y="2911"/>
                    <a:pt x="6991" y="2962"/>
                    <a:pt x="6954" y="2967"/>
                  </a:cubicBezTo>
                  <a:cubicBezTo>
                    <a:pt x="6911" y="2972"/>
                    <a:pt x="6869" y="2974"/>
                    <a:pt x="6826" y="2974"/>
                  </a:cubicBezTo>
                  <a:cubicBezTo>
                    <a:pt x="6683" y="2974"/>
                    <a:pt x="6540" y="2949"/>
                    <a:pt x="6401" y="2913"/>
                  </a:cubicBezTo>
                  <a:cubicBezTo>
                    <a:pt x="6367" y="2904"/>
                    <a:pt x="6379" y="2856"/>
                    <a:pt x="6410" y="2856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4" y="6"/>
                    <a:pt x="7" y="12"/>
                    <a:pt x="7" y="20"/>
                  </a:cubicBezTo>
                  <a:cubicBezTo>
                    <a:pt x="16" y="90"/>
                    <a:pt x="23" y="160"/>
                    <a:pt x="31" y="231"/>
                  </a:cubicBezTo>
                  <a:cubicBezTo>
                    <a:pt x="35" y="220"/>
                    <a:pt x="43" y="214"/>
                    <a:pt x="55" y="214"/>
                  </a:cubicBezTo>
                  <a:cubicBezTo>
                    <a:pt x="58" y="214"/>
                    <a:pt x="61" y="214"/>
                    <a:pt x="64" y="215"/>
                  </a:cubicBezTo>
                  <a:cubicBezTo>
                    <a:pt x="186" y="248"/>
                    <a:pt x="309" y="265"/>
                    <a:pt x="432" y="265"/>
                  </a:cubicBezTo>
                  <a:cubicBezTo>
                    <a:pt x="518" y="265"/>
                    <a:pt x="605" y="257"/>
                    <a:pt x="692" y="240"/>
                  </a:cubicBezTo>
                  <a:cubicBezTo>
                    <a:pt x="695" y="240"/>
                    <a:pt x="697" y="240"/>
                    <a:pt x="700" y="240"/>
                  </a:cubicBezTo>
                  <a:cubicBezTo>
                    <a:pt x="735" y="240"/>
                    <a:pt x="747" y="291"/>
                    <a:pt x="709" y="301"/>
                  </a:cubicBezTo>
                  <a:cubicBezTo>
                    <a:pt x="615" y="326"/>
                    <a:pt x="520" y="339"/>
                    <a:pt x="426" y="339"/>
                  </a:cubicBezTo>
                  <a:cubicBezTo>
                    <a:pt x="299" y="339"/>
                    <a:pt x="173" y="316"/>
                    <a:pt x="49" y="271"/>
                  </a:cubicBezTo>
                  <a:cubicBezTo>
                    <a:pt x="42" y="269"/>
                    <a:pt x="37" y="266"/>
                    <a:pt x="34" y="261"/>
                  </a:cubicBezTo>
                  <a:lnTo>
                    <a:pt x="34" y="261"/>
                  </a:lnTo>
                  <a:cubicBezTo>
                    <a:pt x="126" y="1122"/>
                    <a:pt x="181" y="2046"/>
                    <a:pt x="66" y="2910"/>
                  </a:cubicBezTo>
                  <a:cubicBezTo>
                    <a:pt x="184" y="2907"/>
                    <a:pt x="301" y="2904"/>
                    <a:pt x="419" y="2904"/>
                  </a:cubicBezTo>
                  <a:cubicBezTo>
                    <a:pt x="495" y="2904"/>
                    <a:pt x="571" y="2905"/>
                    <a:pt x="647" y="2908"/>
                  </a:cubicBezTo>
                  <a:cubicBezTo>
                    <a:pt x="686" y="2908"/>
                    <a:pt x="686" y="2966"/>
                    <a:pt x="647" y="2968"/>
                  </a:cubicBezTo>
                  <a:cubicBezTo>
                    <a:pt x="575" y="2969"/>
                    <a:pt x="503" y="2970"/>
                    <a:pt x="431" y="2970"/>
                  </a:cubicBezTo>
                  <a:cubicBezTo>
                    <a:pt x="306" y="2970"/>
                    <a:pt x="182" y="2968"/>
                    <a:pt x="58" y="2965"/>
                  </a:cubicBezTo>
                  <a:cubicBezTo>
                    <a:pt x="42" y="3078"/>
                    <a:pt x="23" y="3191"/>
                    <a:pt x="1" y="3301"/>
                  </a:cubicBezTo>
                  <a:cubicBezTo>
                    <a:pt x="1465" y="3228"/>
                    <a:pt x="2933" y="3217"/>
                    <a:pt x="4402" y="3217"/>
                  </a:cubicBezTo>
                  <a:cubicBezTo>
                    <a:pt x="5078" y="3217"/>
                    <a:pt x="5753" y="3219"/>
                    <a:pt x="6429" y="3219"/>
                  </a:cubicBezTo>
                  <a:cubicBezTo>
                    <a:pt x="6697" y="3219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4"/>
                    <a:pt x="13939" y="3241"/>
                  </a:cubicBezTo>
                  <a:cubicBezTo>
                    <a:pt x="13952" y="3227"/>
                    <a:pt x="13972" y="3219"/>
                    <a:pt x="13992" y="3219"/>
                  </a:cubicBezTo>
                  <a:cubicBezTo>
                    <a:pt x="14012" y="3219"/>
                    <a:pt x="14031" y="3227"/>
                    <a:pt x="14042" y="3242"/>
                  </a:cubicBezTo>
                  <a:cubicBezTo>
                    <a:pt x="14185" y="3243"/>
                    <a:pt x="14330" y="3244"/>
                    <a:pt x="14474" y="3245"/>
                  </a:cubicBezTo>
                  <a:cubicBezTo>
                    <a:pt x="14477" y="3227"/>
                    <a:pt x="14492" y="3210"/>
                    <a:pt x="14518" y="3210"/>
                  </a:cubicBezTo>
                  <a:cubicBezTo>
                    <a:pt x="14559" y="3208"/>
                    <a:pt x="14601" y="3207"/>
                    <a:pt x="14642" y="3206"/>
                  </a:cubicBezTo>
                  <a:lnTo>
                    <a:pt x="14670" y="3206"/>
                  </a:lnTo>
                  <a:cubicBezTo>
                    <a:pt x="14682" y="3196"/>
                    <a:pt x="14693" y="3186"/>
                    <a:pt x="14705" y="3176"/>
                  </a:cubicBezTo>
                  <a:cubicBezTo>
                    <a:pt x="14707" y="3175"/>
                    <a:pt x="14708" y="3175"/>
                    <a:pt x="14710" y="3173"/>
                  </a:cubicBezTo>
                  <a:cubicBezTo>
                    <a:pt x="14632" y="2148"/>
                    <a:pt x="14635" y="1117"/>
                    <a:pt x="14546" y="92"/>
                  </a:cubicBezTo>
                  <a:lnTo>
                    <a:pt x="14543" y="92"/>
                  </a:lnTo>
                  <a:cubicBezTo>
                    <a:pt x="13978" y="99"/>
                    <a:pt x="13413" y="102"/>
                    <a:pt x="12848" y="102"/>
                  </a:cubicBezTo>
                  <a:cubicBezTo>
                    <a:pt x="10969" y="102"/>
                    <a:pt x="9088" y="71"/>
                    <a:pt x="7210" y="57"/>
                  </a:cubicBezTo>
                  <a:cubicBezTo>
                    <a:pt x="5992" y="47"/>
                    <a:pt x="4772" y="37"/>
                    <a:pt x="3553" y="30"/>
                  </a:cubicBezTo>
                  <a:cubicBezTo>
                    <a:pt x="3436" y="29"/>
                    <a:pt x="3319" y="29"/>
                    <a:pt x="3203" y="29"/>
                  </a:cubicBezTo>
                  <a:cubicBezTo>
                    <a:pt x="2689" y="29"/>
                    <a:pt x="2175" y="35"/>
                    <a:pt x="1660" y="35"/>
                  </a:cubicBezTo>
                  <a:cubicBezTo>
                    <a:pt x="1106" y="35"/>
                    <a:pt x="552" y="28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3"/>
            <p:cNvSpPr/>
            <p:nvPr/>
          </p:nvSpPr>
          <p:spPr>
            <a:xfrm>
              <a:off x="7737238" y="1961276"/>
              <a:ext cx="167201" cy="172927"/>
            </a:xfrm>
            <a:custGeom>
              <a:avLst/>
              <a:gdLst/>
              <a:ahLst/>
              <a:cxnLst/>
              <a:rect l="l" t="t" r="r" b="b"/>
              <a:pathLst>
                <a:path w="3154" h="3262" extrusionOk="0">
                  <a:moveTo>
                    <a:pt x="366" y="143"/>
                  </a:moveTo>
                  <a:cubicBezTo>
                    <a:pt x="369" y="143"/>
                    <a:pt x="372" y="143"/>
                    <a:pt x="376" y="144"/>
                  </a:cubicBezTo>
                  <a:cubicBezTo>
                    <a:pt x="514" y="178"/>
                    <a:pt x="652" y="186"/>
                    <a:pt x="792" y="186"/>
                  </a:cubicBezTo>
                  <a:cubicBezTo>
                    <a:pt x="832" y="186"/>
                    <a:pt x="872" y="185"/>
                    <a:pt x="913" y="184"/>
                  </a:cubicBezTo>
                  <a:cubicBezTo>
                    <a:pt x="914" y="184"/>
                    <a:pt x="914" y="184"/>
                    <a:pt x="914" y="184"/>
                  </a:cubicBezTo>
                  <a:cubicBezTo>
                    <a:pt x="955" y="184"/>
                    <a:pt x="963" y="248"/>
                    <a:pt x="924" y="257"/>
                  </a:cubicBezTo>
                  <a:cubicBezTo>
                    <a:pt x="859" y="271"/>
                    <a:pt x="795" y="277"/>
                    <a:pt x="730" y="277"/>
                  </a:cubicBezTo>
                  <a:cubicBezTo>
                    <a:pt x="604" y="277"/>
                    <a:pt x="478" y="253"/>
                    <a:pt x="357" y="214"/>
                  </a:cubicBezTo>
                  <a:cubicBezTo>
                    <a:pt x="316" y="200"/>
                    <a:pt x="328" y="143"/>
                    <a:pt x="366" y="143"/>
                  </a:cubicBezTo>
                  <a:close/>
                  <a:moveTo>
                    <a:pt x="1611" y="244"/>
                  </a:moveTo>
                  <a:cubicBezTo>
                    <a:pt x="1660" y="244"/>
                    <a:pt x="1709" y="246"/>
                    <a:pt x="1758" y="249"/>
                  </a:cubicBezTo>
                  <a:cubicBezTo>
                    <a:pt x="1790" y="252"/>
                    <a:pt x="1790" y="295"/>
                    <a:pt x="1758" y="299"/>
                  </a:cubicBezTo>
                  <a:cubicBezTo>
                    <a:pt x="1712" y="302"/>
                    <a:pt x="1667" y="303"/>
                    <a:pt x="1621" y="303"/>
                  </a:cubicBezTo>
                  <a:cubicBezTo>
                    <a:pt x="1517" y="303"/>
                    <a:pt x="1413" y="297"/>
                    <a:pt x="1311" y="293"/>
                  </a:cubicBezTo>
                  <a:cubicBezTo>
                    <a:pt x="1286" y="292"/>
                    <a:pt x="1286" y="255"/>
                    <a:pt x="1311" y="254"/>
                  </a:cubicBezTo>
                  <a:cubicBezTo>
                    <a:pt x="1410" y="250"/>
                    <a:pt x="1511" y="244"/>
                    <a:pt x="1611" y="244"/>
                  </a:cubicBezTo>
                  <a:close/>
                  <a:moveTo>
                    <a:pt x="2205" y="293"/>
                  </a:moveTo>
                  <a:cubicBezTo>
                    <a:pt x="2255" y="293"/>
                    <a:pt x="2304" y="295"/>
                    <a:pt x="2353" y="301"/>
                  </a:cubicBezTo>
                  <a:cubicBezTo>
                    <a:pt x="2382" y="305"/>
                    <a:pt x="2382" y="341"/>
                    <a:pt x="2353" y="346"/>
                  </a:cubicBezTo>
                  <a:cubicBezTo>
                    <a:pt x="2304" y="351"/>
                    <a:pt x="2255" y="353"/>
                    <a:pt x="2205" y="353"/>
                  </a:cubicBezTo>
                  <a:cubicBezTo>
                    <a:pt x="2156" y="353"/>
                    <a:pt x="2106" y="351"/>
                    <a:pt x="2056" y="351"/>
                  </a:cubicBezTo>
                  <a:cubicBezTo>
                    <a:pt x="2020" y="350"/>
                    <a:pt x="2020" y="295"/>
                    <a:pt x="2056" y="295"/>
                  </a:cubicBezTo>
                  <a:cubicBezTo>
                    <a:pt x="2106" y="295"/>
                    <a:pt x="2156" y="293"/>
                    <a:pt x="2205" y="293"/>
                  </a:cubicBezTo>
                  <a:close/>
                  <a:moveTo>
                    <a:pt x="1887" y="2866"/>
                  </a:moveTo>
                  <a:cubicBezTo>
                    <a:pt x="1927" y="2866"/>
                    <a:pt x="1967" y="2868"/>
                    <a:pt x="2006" y="2873"/>
                  </a:cubicBezTo>
                  <a:cubicBezTo>
                    <a:pt x="2048" y="2878"/>
                    <a:pt x="2048" y="2933"/>
                    <a:pt x="2006" y="2937"/>
                  </a:cubicBezTo>
                  <a:cubicBezTo>
                    <a:pt x="1965" y="2942"/>
                    <a:pt x="1924" y="2944"/>
                    <a:pt x="1883" y="2944"/>
                  </a:cubicBezTo>
                  <a:cubicBezTo>
                    <a:pt x="1792" y="2944"/>
                    <a:pt x="1699" y="2935"/>
                    <a:pt x="1610" y="2930"/>
                  </a:cubicBezTo>
                  <a:cubicBezTo>
                    <a:pt x="1578" y="2928"/>
                    <a:pt x="1578" y="2883"/>
                    <a:pt x="1610" y="2881"/>
                  </a:cubicBezTo>
                  <a:cubicBezTo>
                    <a:pt x="1701" y="2876"/>
                    <a:pt x="1794" y="2866"/>
                    <a:pt x="1887" y="2866"/>
                  </a:cubicBezTo>
                  <a:close/>
                  <a:moveTo>
                    <a:pt x="934" y="2918"/>
                  </a:moveTo>
                  <a:cubicBezTo>
                    <a:pt x="977" y="2918"/>
                    <a:pt x="1020" y="2920"/>
                    <a:pt x="1063" y="2923"/>
                  </a:cubicBezTo>
                  <a:cubicBezTo>
                    <a:pt x="1103" y="2928"/>
                    <a:pt x="1103" y="2983"/>
                    <a:pt x="1063" y="2986"/>
                  </a:cubicBezTo>
                  <a:cubicBezTo>
                    <a:pt x="1020" y="2990"/>
                    <a:pt x="977" y="2992"/>
                    <a:pt x="934" y="2992"/>
                  </a:cubicBezTo>
                  <a:cubicBezTo>
                    <a:pt x="844" y="2992"/>
                    <a:pt x="755" y="2985"/>
                    <a:pt x="665" y="2981"/>
                  </a:cubicBezTo>
                  <a:cubicBezTo>
                    <a:pt x="631" y="2980"/>
                    <a:pt x="631" y="2930"/>
                    <a:pt x="665" y="2929"/>
                  </a:cubicBezTo>
                  <a:cubicBezTo>
                    <a:pt x="755" y="2924"/>
                    <a:pt x="844" y="2918"/>
                    <a:pt x="934" y="2918"/>
                  </a:cubicBezTo>
                  <a:close/>
                  <a:moveTo>
                    <a:pt x="2588" y="2921"/>
                  </a:moveTo>
                  <a:cubicBezTo>
                    <a:pt x="2612" y="2921"/>
                    <a:pt x="2636" y="2925"/>
                    <a:pt x="2659" y="2933"/>
                  </a:cubicBezTo>
                  <a:cubicBezTo>
                    <a:pt x="2683" y="2942"/>
                    <a:pt x="2681" y="2982"/>
                    <a:pt x="2652" y="2982"/>
                  </a:cubicBezTo>
                  <a:cubicBezTo>
                    <a:pt x="2652" y="2982"/>
                    <a:pt x="2652" y="2982"/>
                    <a:pt x="2651" y="2982"/>
                  </a:cubicBezTo>
                  <a:cubicBezTo>
                    <a:pt x="2623" y="2982"/>
                    <a:pt x="2595" y="2978"/>
                    <a:pt x="2567" y="2978"/>
                  </a:cubicBezTo>
                  <a:cubicBezTo>
                    <a:pt x="2555" y="2978"/>
                    <a:pt x="2542" y="2979"/>
                    <a:pt x="2530" y="2981"/>
                  </a:cubicBezTo>
                  <a:cubicBezTo>
                    <a:pt x="2488" y="2989"/>
                    <a:pt x="2450" y="3003"/>
                    <a:pt x="2416" y="3026"/>
                  </a:cubicBezTo>
                  <a:cubicBezTo>
                    <a:pt x="2412" y="3028"/>
                    <a:pt x="2408" y="3030"/>
                    <a:pt x="2404" y="3030"/>
                  </a:cubicBezTo>
                  <a:cubicBezTo>
                    <a:pt x="2383" y="3030"/>
                    <a:pt x="2370" y="2999"/>
                    <a:pt x="2392" y="2985"/>
                  </a:cubicBezTo>
                  <a:cubicBezTo>
                    <a:pt x="2445" y="2950"/>
                    <a:pt x="2518" y="2921"/>
                    <a:pt x="2588" y="2921"/>
                  </a:cubicBezTo>
                  <a:close/>
                  <a:moveTo>
                    <a:pt x="2414" y="1"/>
                  </a:moveTo>
                  <a:lnTo>
                    <a:pt x="2396" y="2"/>
                  </a:lnTo>
                  <a:cubicBezTo>
                    <a:pt x="2396" y="27"/>
                    <a:pt x="2379" y="54"/>
                    <a:pt x="2341" y="56"/>
                  </a:cubicBezTo>
                  <a:cubicBezTo>
                    <a:pt x="2156" y="66"/>
                    <a:pt x="1968" y="70"/>
                    <a:pt x="1778" y="70"/>
                  </a:cubicBezTo>
                  <a:cubicBezTo>
                    <a:pt x="1257" y="70"/>
                    <a:pt x="728" y="39"/>
                    <a:pt x="217" y="5"/>
                  </a:cubicBezTo>
                  <a:lnTo>
                    <a:pt x="217" y="5"/>
                  </a:lnTo>
                  <a:cubicBezTo>
                    <a:pt x="557" y="614"/>
                    <a:pt x="989" y="1161"/>
                    <a:pt x="1436" y="1697"/>
                  </a:cubicBezTo>
                  <a:cubicBezTo>
                    <a:pt x="1452" y="1717"/>
                    <a:pt x="1453" y="1741"/>
                    <a:pt x="1445" y="1759"/>
                  </a:cubicBezTo>
                  <a:cubicBezTo>
                    <a:pt x="1459" y="1782"/>
                    <a:pt x="1461" y="1812"/>
                    <a:pt x="1437" y="1839"/>
                  </a:cubicBezTo>
                  <a:cubicBezTo>
                    <a:pt x="978" y="2327"/>
                    <a:pt x="493" y="2808"/>
                    <a:pt x="1" y="3262"/>
                  </a:cubicBezTo>
                  <a:cubicBezTo>
                    <a:pt x="1049" y="3216"/>
                    <a:pt x="2102" y="3225"/>
                    <a:pt x="3153" y="3218"/>
                  </a:cubicBezTo>
                  <a:cubicBezTo>
                    <a:pt x="2894" y="3064"/>
                    <a:pt x="2646" y="2893"/>
                    <a:pt x="2419" y="2690"/>
                  </a:cubicBezTo>
                  <a:cubicBezTo>
                    <a:pt x="2407" y="2680"/>
                    <a:pt x="2405" y="2666"/>
                    <a:pt x="2407" y="2652"/>
                  </a:cubicBezTo>
                  <a:cubicBezTo>
                    <a:pt x="2397" y="2634"/>
                    <a:pt x="2398" y="2610"/>
                    <a:pt x="2412" y="2594"/>
                  </a:cubicBezTo>
                  <a:cubicBezTo>
                    <a:pt x="2411" y="2590"/>
                    <a:pt x="2409" y="2586"/>
                    <a:pt x="2409" y="2580"/>
                  </a:cubicBezTo>
                  <a:cubicBezTo>
                    <a:pt x="2396" y="2033"/>
                    <a:pt x="2454" y="1485"/>
                    <a:pt x="2449" y="936"/>
                  </a:cubicBezTo>
                  <a:cubicBezTo>
                    <a:pt x="2448" y="623"/>
                    <a:pt x="2435" y="311"/>
                    <a:pt x="24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3"/>
            <p:cNvSpPr/>
            <p:nvPr/>
          </p:nvSpPr>
          <p:spPr>
            <a:xfrm>
              <a:off x="7728915" y="1917859"/>
              <a:ext cx="1034486" cy="222599"/>
            </a:xfrm>
            <a:custGeom>
              <a:avLst/>
              <a:gdLst/>
              <a:ahLst/>
              <a:cxnLst/>
              <a:rect l="l" t="t" r="r" b="b"/>
              <a:pathLst>
                <a:path w="19514" h="4199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0" y="120"/>
                    <a:pt x="3764" y="127"/>
                    <a:pt x="4318" y="127"/>
                  </a:cubicBezTo>
                  <a:cubicBezTo>
                    <a:pt x="4833" y="127"/>
                    <a:pt x="5347" y="121"/>
                    <a:pt x="5861" y="121"/>
                  </a:cubicBezTo>
                  <a:cubicBezTo>
                    <a:pt x="5977" y="121"/>
                    <a:pt x="6094" y="121"/>
                    <a:pt x="6211" y="122"/>
                  </a:cubicBezTo>
                  <a:cubicBezTo>
                    <a:pt x="7430" y="129"/>
                    <a:pt x="8650" y="139"/>
                    <a:pt x="9868" y="149"/>
                  </a:cubicBezTo>
                  <a:cubicBezTo>
                    <a:pt x="11746" y="163"/>
                    <a:pt x="13627" y="194"/>
                    <a:pt x="15506" y="194"/>
                  </a:cubicBezTo>
                  <a:cubicBezTo>
                    <a:pt x="16071" y="194"/>
                    <a:pt x="16636" y="191"/>
                    <a:pt x="17201" y="184"/>
                  </a:cubicBezTo>
                  <a:lnTo>
                    <a:pt x="17204" y="184"/>
                  </a:lnTo>
                  <a:cubicBezTo>
                    <a:pt x="17293" y="1209"/>
                    <a:pt x="17290" y="2240"/>
                    <a:pt x="17368" y="3265"/>
                  </a:cubicBezTo>
                  <a:cubicBezTo>
                    <a:pt x="17366" y="3267"/>
                    <a:pt x="17365" y="3267"/>
                    <a:pt x="17363" y="3268"/>
                  </a:cubicBezTo>
                  <a:cubicBezTo>
                    <a:pt x="17351" y="3278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7"/>
                  </a:cubicBezTo>
                  <a:cubicBezTo>
                    <a:pt x="16988" y="3336"/>
                    <a:pt x="16843" y="3335"/>
                    <a:pt x="16699" y="3333"/>
                  </a:cubicBezTo>
                  <a:cubicBezTo>
                    <a:pt x="16688" y="3318"/>
                    <a:pt x="16670" y="3311"/>
                    <a:pt x="16651" y="3311"/>
                  </a:cubicBezTo>
                  <a:cubicBezTo>
                    <a:pt x="16631" y="3311"/>
                    <a:pt x="16610" y="3319"/>
                    <a:pt x="16597" y="3333"/>
                  </a:cubicBezTo>
                  <a:cubicBezTo>
                    <a:pt x="14907" y="3316"/>
                    <a:pt x="13217" y="3307"/>
                    <a:pt x="11527" y="3307"/>
                  </a:cubicBezTo>
                  <a:cubicBezTo>
                    <a:pt x="10981" y="3307"/>
                    <a:pt x="10436" y="3308"/>
                    <a:pt x="9890" y="3310"/>
                  </a:cubicBezTo>
                  <a:cubicBezTo>
                    <a:pt x="9622" y="3311"/>
                    <a:pt x="9355" y="3311"/>
                    <a:pt x="9087" y="3311"/>
                  </a:cubicBezTo>
                  <a:cubicBezTo>
                    <a:pt x="8412" y="3311"/>
                    <a:pt x="7736" y="3309"/>
                    <a:pt x="7060" y="3309"/>
                  </a:cubicBezTo>
                  <a:cubicBezTo>
                    <a:pt x="5592" y="3309"/>
                    <a:pt x="4124" y="3320"/>
                    <a:pt x="2659" y="3393"/>
                  </a:cubicBezTo>
                  <a:cubicBezTo>
                    <a:pt x="2681" y="3283"/>
                    <a:pt x="2700" y="3171"/>
                    <a:pt x="2716" y="3057"/>
                  </a:cubicBezTo>
                  <a:cubicBezTo>
                    <a:pt x="2840" y="3060"/>
                    <a:pt x="2964" y="3062"/>
                    <a:pt x="3089" y="3062"/>
                  </a:cubicBezTo>
                  <a:cubicBezTo>
                    <a:pt x="3161" y="3062"/>
                    <a:pt x="3233" y="3061"/>
                    <a:pt x="3305" y="3060"/>
                  </a:cubicBezTo>
                  <a:cubicBezTo>
                    <a:pt x="3344" y="3058"/>
                    <a:pt x="3344" y="3000"/>
                    <a:pt x="3305" y="3000"/>
                  </a:cubicBezTo>
                  <a:cubicBezTo>
                    <a:pt x="3229" y="2997"/>
                    <a:pt x="3153" y="2996"/>
                    <a:pt x="3077" y="2996"/>
                  </a:cubicBezTo>
                  <a:cubicBezTo>
                    <a:pt x="2959" y="2996"/>
                    <a:pt x="2842" y="2999"/>
                    <a:pt x="2724" y="3002"/>
                  </a:cubicBezTo>
                  <a:cubicBezTo>
                    <a:pt x="2839" y="2138"/>
                    <a:pt x="2784" y="1214"/>
                    <a:pt x="2692" y="353"/>
                  </a:cubicBezTo>
                  <a:lnTo>
                    <a:pt x="2692" y="353"/>
                  </a:lnTo>
                  <a:cubicBezTo>
                    <a:pt x="2695" y="358"/>
                    <a:pt x="2700" y="361"/>
                    <a:pt x="2707" y="363"/>
                  </a:cubicBezTo>
                  <a:cubicBezTo>
                    <a:pt x="2830" y="408"/>
                    <a:pt x="2957" y="430"/>
                    <a:pt x="3083" y="430"/>
                  </a:cubicBezTo>
                  <a:cubicBezTo>
                    <a:pt x="3178" y="430"/>
                    <a:pt x="3273" y="418"/>
                    <a:pt x="3367" y="393"/>
                  </a:cubicBezTo>
                  <a:cubicBezTo>
                    <a:pt x="3405" y="383"/>
                    <a:pt x="3393" y="332"/>
                    <a:pt x="3358" y="332"/>
                  </a:cubicBezTo>
                  <a:cubicBezTo>
                    <a:pt x="3355" y="332"/>
                    <a:pt x="3353" y="332"/>
                    <a:pt x="3350" y="332"/>
                  </a:cubicBezTo>
                  <a:cubicBezTo>
                    <a:pt x="3263" y="349"/>
                    <a:pt x="3176" y="357"/>
                    <a:pt x="3090" y="357"/>
                  </a:cubicBezTo>
                  <a:cubicBezTo>
                    <a:pt x="2967" y="357"/>
                    <a:pt x="2844" y="340"/>
                    <a:pt x="2722" y="307"/>
                  </a:cubicBezTo>
                  <a:cubicBezTo>
                    <a:pt x="2719" y="306"/>
                    <a:pt x="2716" y="306"/>
                    <a:pt x="2713" y="306"/>
                  </a:cubicBezTo>
                  <a:cubicBezTo>
                    <a:pt x="2701" y="306"/>
                    <a:pt x="2693" y="312"/>
                    <a:pt x="2689" y="323"/>
                  </a:cubicBezTo>
                  <a:cubicBezTo>
                    <a:pt x="2681" y="252"/>
                    <a:pt x="2674" y="182"/>
                    <a:pt x="2665" y="112"/>
                  </a:cubicBezTo>
                  <a:cubicBezTo>
                    <a:pt x="2665" y="104"/>
                    <a:pt x="2662" y="98"/>
                    <a:pt x="2659" y="92"/>
                  </a:cubicBezTo>
                  <a:close/>
                  <a:moveTo>
                    <a:pt x="17194" y="3414"/>
                  </a:moveTo>
                  <a:cubicBezTo>
                    <a:pt x="17031" y="3563"/>
                    <a:pt x="16877" y="3724"/>
                    <a:pt x="16733" y="3888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1"/>
                  </a:cubicBezTo>
                  <a:cubicBezTo>
                    <a:pt x="17182" y="3421"/>
                    <a:pt x="17188" y="3418"/>
                    <a:pt x="17194" y="3414"/>
                  </a:cubicBezTo>
                  <a:close/>
                  <a:moveTo>
                    <a:pt x="2722" y="3496"/>
                  </a:moveTo>
                  <a:cubicBezTo>
                    <a:pt x="2883" y="3498"/>
                    <a:pt x="3043" y="3498"/>
                    <a:pt x="3204" y="3498"/>
                  </a:cubicBezTo>
                  <a:cubicBezTo>
                    <a:pt x="3297" y="3498"/>
                    <a:pt x="3389" y="3498"/>
                    <a:pt x="3482" y="3498"/>
                  </a:cubicBezTo>
                  <a:lnTo>
                    <a:pt x="3482" y="3498"/>
                  </a:lnTo>
                  <a:cubicBezTo>
                    <a:pt x="3468" y="3670"/>
                    <a:pt x="3474" y="3843"/>
                    <a:pt x="3494" y="4014"/>
                  </a:cubicBezTo>
                  <a:cubicBezTo>
                    <a:pt x="3233" y="3845"/>
                    <a:pt x="2979" y="3669"/>
                    <a:pt x="2722" y="3496"/>
                  </a:cubicBezTo>
                  <a:close/>
                  <a:moveTo>
                    <a:pt x="19339" y="752"/>
                  </a:moveTo>
                  <a:cubicBezTo>
                    <a:pt x="19298" y="771"/>
                    <a:pt x="19302" y="815"/>
                    <a:pt x="19325" y="844"/>
                  </a:cubicBezTo>
                  <a:cubicBezTo>
                    <a:pt x="18980" y="1376"/>
                    <a:pt x="18587" y="1862"/>
                    <a:pt x="18182" y="2349"/>
                  </a:cubicBezTo>
                  <a:cubicBezTo>
                    <a:pt x="18154" y="2381"/>
                    <a:pt x="18169" y="2421"/>
                    <a:pt x="18198" y="2436"/>
                  </a:cubicBezTo>
                  <a:cubicBezTo>
                    <a:pt x="18156" y="2449"/>
                    <a:pt x="18127" y="2502"/>
                    <a:pt x="18166" y="2544"/>
                  </a:cubicBezTo>
                  <a:cubicBezTo>
                    <a:pt x="18416" y="2812"/>
                    <a:pt x="18655" y="3082"/>
                    <a:pt x="18871" y="3377"/>
                  </a:cubicBezTo>
                  <a:cubicBezTo>
                    <a:pt x="19024" y="3584"/>
                    <a:pt x="19156" y="3805"/>
                    <a:pt x="19321" y="4003"/>
                  </a:cubicBezTo>
                  <a:cubicBezTo>
                    <a:pt x="18993" y="3989"/>
                    <a:pt x="18663" y="3980"/>
                    <a:pt x="18333" y="3980"/>
                  </a:cubicBezTo>
                  <a:cubicBezTo>
                    <a:pt x="17818" y="3980"/>
                    <a:pt x="17302" y="4001"/>
                    <a:pt x="16791" y="4055"/>
                  </a:cubicBezTo>
                  <a:cubicBezTo>
                    <a:pt x="16911" y="3943"/>
                    <a:pt x="17027" y="3822"/>
                    <a:pt x="17139" y="3700"/>
                  </a:cubicBezTo>
                  <a:cubicBezTo>
                    <a:pt x="17144" y="3703"/>
                    <a:pt x="17149" y="3706"/>
                    <a:pt x="17157" y="3706"/>
                  </a:cubicBezTo>
                  <a:cubicBezTo>
                    <a:pt x="17158" y="3706"/>
                    <a:pt x="17159" y="3706"/>
                    <a:pt x="17161" y="3706"/>
                  </a:cubicBezTo>
                  <a:cubicBezTo>
                    <a:pt x="17328" y="3691"/>
                    <a:pt x="17498" y="3679"/>
                    <a:pt x="17664" y="3646"/>
                  </a:cubicBezTo>
                  <a:cubicBezTo>
                    <a:pt x="17694" y="3640"/>
                    <a:pt x="17686" y="3592"/>
                    <a:pt x="17656" y="3592"/>
                  </a:cubicBezTo>
                  <a:cubicBezTo>
                    <a:pt x="17500" y="3595"/>
                    <a:pt x="17345" y="3618"/>
                    <a:pt x="17192" y="3640"/>
                  </a:cubicBezTo>
                  <a:cubicBezTo>
                    <a:pt x="17280" y="3538"/>
                    <a:pt x="17365" y="3436"/>
                    <a:pt x="17443" y="3330"/>
                  </a:cubicBezTo>
                  <a:cubicBezTo>
                    <a:pt x="17454" y="3315"/>
                    <a:pt x="17454" y="3300"/>
                    <a:pt x="17449" y="3288"/>
                  </a:cubicBezTo>
                  <a:cubicBezTo>
                    <a:pt x="17503" y="2466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21"/>
                    <a:pt x="18023" y="825"/>
                    <a:pt x="18340" y="828"/>
                  </a:cubicBezTo>
                  <a:cubicBezTo>
                    <a:pt x="18490" y="831"/>
                    <a:pt x="18652" y="844"/>
                    <a:pt x="18811" y="844"/>
                  </a:cubicBezTo>
                  <a:cubicBezTo>
                    <a:pt x="18997" y="844"/>
                    <a:pt x="19181" y="826"/>
                    <a:pt x="19339" y="752"/>
                  </a:cubicBezTo>
                  <a:close/>
                  <a:moveTo>
                    <a:pt x="3781" y="1"/>
                  </a:moveTo>
                  <a:cubicBezTo>
                    <a:pt x="3380" y="1"/>
                    <a:pt x="2979" y="7"/>
                    <a:pt x="2580" y="25"/>
                  </a:cubicBezTo>
                  <a:cubicBezTo>
                    <a:pt x="2563" y="26"/>
                    <a:pt x="2553" y="36"/>
                    <a:pt x="2550" y="49"/>
                  </a:cubicBezTo>
                  <a:cubicBezTo>
                    <a:pt x="2528" y="59"/>
                    <a:pt x="2513" y="79"/>
                    <a:pt x="2516" y="112"/>
                  </a:cubicBezTo>
                  <a:cubicBezTo>
                    <a:pt x="2537" y="347"/>
                    <a:pt x="2556" y="583"/>
                    <a:pt x="2572" y="820"/>
                  </a:cubicBezTo>
                  <a:cubicBezTo>
                    <a:pt x="2592" y="1130"/>
                    <a:pt x="2605" y="1442"/>
                    <a:pt x="2607" y="1755"/>
                  </a:cubicBezTo>
                  <a:cubicBezTo>
                    <a:pt x="2611" y="2304"/>
                    <a:pt x="2553" y="2852"/>
                    <a:pt x="2566" y="3399"/>
                  </a:cubicBezTo>
                  <a:cubicBezTo>
                    <a:pt x="2566" y="3405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5"/>
                    <a:pt x="2564" y="3499"/>
                    <a:pt x="2576" y="3509"/>
                  </a:cubicBezTo>
                  <a:cubicBezTo>
                    <a:pt x="2803" y="3712"/>
                    <a:pt x="3051" y="3883"/>
                    <a:pt x="3310" y="4037"/>
                  </a:cubicBezTo>
                  <a:cubicBezTo>
                    <a:pt x="2260" y="4044"/>
                    <a:pt x="1207" y="4035"/>
                    <a:pt x="158" y="4081"/>
                  </a:cubicBezTo>
                  <a:cubicBezTo>
                    <a:pt x="650" y="3626"/>
                    <a:pt x="1136" y="3146"/>
                    <a:pt x="1594" y="2657"/>
                  </a:cubicBezTo>
                  <a:cubicBezTo>
                    <a:pt x="1619" y="2631"/>
                    <a:pt x="1616" y="2601"/>
                    <a:pt x="1602" y="2578"/>
                  </a:cubicBezTo>
                  <a:cubicBezTo>
                    <a:pt x="1610" y="2560"/>
                    <a:pt x="1610" y="2536"/>
                    <a:pt x="1593" y="2516"/>
                  </a:cubicBezTo>
                  <a:cubicBezTo>
                    <a:pt x="1146" y="1980"/>
                    <a:pt x="716" y="1433"/>
                    <a:pt x="374" y="823"/>
                  </a:cubicBezTo>
                  <a:lnTo>
                    <a:pt x="374" y="823"/>
                  </a:lnTo>
                  <a:cubicBezTo>
                    <a:pt x="883" y="857"/>
                    <a:pt x="1409" y="888"/>
                    <a:pt x="1927" y="888"/>
                  </a:cubicBezTo>
                  <a:cubicBezTo>
                    <a:pt x="2119" y="888"/>
                    <a:pt x="2310" y="884"/>
                    <a:pt x="2498" y="874"/>
                  </a:cubicBezTo>
                  <a:cubicBezTo>
                    <a:pt x="2536" y="873"/>
                    <a:pt x="2553" y="846"/>
                    <a:pt x="2553" y="820"/>
                  </a:cubicBezTo>
                  <a:cubicBezTo>
                    <a:pt x="2553" y="793"/>
                    <a:pt x="2535" y="765"/>
                    <a:pt x="2498" y="762"/>
                  </a:cubicBezTo>
                  <a:cubicBezTo>
                    <a:pt x="2051" y="717"/>
                    <a:pt x="1588" y="704"/>
                    <a:pt x="1128" y="704"/>
                  </a:cubicBezTo>
                  <a:cubicBezTo>
                    <a:pt x="861" y="704"/>
                    <a:pt x="595" y="709"/>
                    <a:pt x="333" y="714"/>
                  </a:cubicBezTo>
                  <a:cubicBezTo>
                    <a:pt x="320" y="715"/>
                    <a:pt x="311" y="719"/>
                    <a:pt x="301" y="726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09"/>
                  </a:cubicBezTo>
                  <a:cubicBezTo>
                    <a:pt x="582" y="1448"/>
                    <a:pt x="973" y="2057"/>
                    <a:pt x="1487" y="2577"/>
                  </a:cubicBezTo>
                  <a:cubicBezTo>
                    <a:pt x="989" y="3022"/>
                    <a:pt x="505" y="3514"/>
                    <a:pt x="67" y="4018"/>
                  </a:cubicBezTo>
                  <a:cubicBezTo>
                    <a:pt x="47" y="4041"/>
                    <a:pt x="50" y="4067"/>
                    <a:pt x="63" y="4085"/>
                  </a:cubicBezTo>
                  <a:cubicBezTo>
                    <a:pt x="1" y="4092"/>
                    <a:pt x="1" y="4185"/>
                    <a:pt x="66" y="4187"/>
                  </a:cubicBezTo>
                  <a:cubicBezTo>
                    <a:pt x="379" y="4195"/>
                    <a:pt x="693" y="4199"/>
                    <a:pt x="1007" y="4199"/>
                  </a:cubicBezTo>
                  <a:cubicBezTo>
                    <a:pt x="1843" y="4199"/>
                    <a:pt x="2679" y="4175"/>
                    <a:pt x="3514" y="4164"/>
                  </a:cubicBezTo>
                  <a:cubicBezTo>
                    <a:pt x="3556" y="4164"/>
                    <a:pt x="3576" y="4131"/>
                    <a:pt x="3575" y="4098"/>
                  </a:cubicBezTo>
                  <a:cubicBezTo>
                    <a:pt x="3598" y="4094"/>
                    <a:pt x="3616" y="4077"/>
                    <a:pt x="3614" y="4045"/>
                  </a:cubicBezTo>
                  <a:cubicBezTo>
                    <a:pt x="3601" y="3862"/>
                    <a:pt x="3600" y="3681"/>
                    <a:pt x="3601" y="3499"/>
                  </a:cubicBezTo>
                  <a:cubicBezTo>
                    <a:pt x="5697" y="3493"/>
                    <a:pt x="7794" y="3412"/>
                    <a:pt x="9890" y="3402"/>
                  </a:cubicBezTo>
                  <a:cubicBezTo>
                    <a:pt x="10674" y="3397"/>
                    <a:pt x="11459" y="3395"/>
                    <a:pt x="12243" y="3395"/>
                  </a:cubicBezTo>
                  <a:cubicBezTo>
                    <a:pt x="13691" y="3395"/>
                    <a:pt x="15139" y="3402"/>
                    <a:pt x="16586" y="3415"/>
                  </a:cubicBezTo>
                  <a:cubicBezTo>
                    <a:pt x="16600" y="3637"/>
                    <a:pt x="16604" y="3856"/>
                    <a:pt x="16603" y="4078"/>
                  </a:cubicBezTo>
                  <a:cubicBezTo>
                    <a:pt x="16562" y="4094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30" y="4140"/>
                    <a:pt x="18044" y="4114"/>
                    <a:pt x="18760" y="4114"/>
                  </a:cubicBezTo>
                  <a:cubicBezTo>
                    <a:pt x="18953" y="4114"/>
                    <a:pt x="19147" y="4116"/>
                    <a:pt x="19341" y="4121"/>
                  </a:cubicBezTo>
                  <a:cubicBezTo>
                    <a:pt x="19342" y="4121"/>
                    <a:pt x="19343" y="4121"/>
                    <a:pt x="19343" y="4121"/>
                  </a:cubicBezTo>
                  <a:cubicBezTo>
                    <a:pt x="19374" y="4121"/>
                    <a:pt x="19391" y="4101"/>
                    <a:pt x="19396" y="4077"/>
                  </a:cubicBezTo>
                  <a:cubicBezTo>
                    <a:pt x="19396" y="4077"/>
                    <a:pt x="19397" y="4077"/>
                    <a:pt x="19398" y="4077"/>
                  </a:cubicBezTo>
                  <a:cubicBezTo>
                    <a:pt x="19427" y="4077"/>
                    <a:pt x="19456" y="4044"/>
                    <a:pt x="19437" y="4014"/>
                  </a:cubicBezTo>
                  <a:cubicBezTo>
                    <a:pt x="19103" y="3446"/>
                    <a:pt x="18737" y="2909"/>
                    <a:pt x="18260" y="2451"/>
                  </a:cubicBezTo>
                  <a:cubicBezTo>
                    <a:pt x="18254" y="2444"/>
                    <a:pt x="18247" y="2440"/>
                    <a:pt x="18240" y="2437"/>
                  </a:cubicBezTo>
                  <a:cubicBezTo>
                    <a:pt x="18246" y="2435"/>
                    <a:pt x="18252" y="2432"/>
                    <a:pt x="18258" y="2426"/>
                  </a:cubicBezTo>
                  <a:cubicBezTo>
                    <a:pt x="18751" y="1988"/>
                    <a:pt x="19157" y="1443"/>
                    <a:pt x="19491" y="876"/>
                  </a:cubicBezTo>
                  <a:cubicBezTo>
                    <a:pt x="19513" y="838"/>
                    <a:pt x="19498" y="802"/>
                    <a:pt x="19472" y="780"/>
                  </a:cubicBezTo>
                  <a:cubicBezTo>
                    <a:pt x="19475" y="746"/>
                    <a:pt x="19450" y="715"/>
                    <a:pt x="19418" y="703"/>
                  </a:cubicBezTo>
                  <a:cubicBezTo>
                    <a:pt x="19313" y="666"/>
                    <a:pt x="19189" y="655"/>
                    <a:pt x="19059" y="655"/>
                  </a:cubicBezTo>
                  <a:cubicBezTo>
                    <a:pt x="18865" y="655"/>
                    <a:pt x="18661" y="680"/>
                    <a:pt x="18495" y="681"/>
                  </a:cubicBezTo>
                  <a:cubicBezTo>
                    <a:pt x="18123" y="682"/>
                    <a:pt x="17753" y="683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3"/>
                    <a:pt x="17265" y="73"/>
                  </a:cubicBezTo>
                  <a:cubicBezTo>
                    <a:pt x="17249" y="73"/>
                    <a:pt x="17233" y="78"/>
                    <a:pt x="17222" y="88"/>
                  </a:cubicBezTo>
                  <a:cubicBezTo>
                    <a:pt x="17215" y="86"/>
                    <a:pt x="17209" y="85"/>
                    <a:pt x="17202" y="85"/>
                  </a:cubicBezTo>
                  <a:cubicBezTo>
                    <a:pt x="15550" y="46"/>
                    <a:pt x="13897" y="44"/>
                    <a:pt x="12243" y="44"/>
                  </a:cubicBezTo>
                  <a:cubicBezTo>
                    <a:pt x="11980" y="44"/>
                    <a:pt x="11716" y="44"/>
                    <a:pt x="11453" y="44"/>
                  </a:cubicBezTo>
                  <a:cubicBezTo>
                    <a:pt x="10924" y="44"/>
                    <a:pt x="10396" y="43"/>
                    <a:pt x="9868" y="42"/>
                  </a:cubicBezTo>
                  <a:cubicBezTo>
                    <a:pt x="8650" y="38"/>
                    <a:pt x="7431" y="34"/>
                    <a:pt x="6211" y="30"/>
                  </a:cubicBezTo>
                  <a:cubicBezTo>
                    <a:pt x="5404" y="26"/>
                    <a:pt x="4591" y="1"/>
                    <a:pt x="37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3"/>
            <p:cNvSpPr/>
            <p:nvPr/>
          </p:nvSpPr>
          <p:spPr>
            <a:xfrm>
              <a:off x="8699454" y="1976013"/>
              <a:ext cx="38699" cy="4718"/>
            </a:xfrm>
            <a:custGeom>
              <a:avLst/>
              <a:gdLst/>
              <a:ahLst/>
              <a:cxnLst/>
              <a:rect l="l" t="t" r="r" b="b"/>
              <a:pathLst>
                <a:path w="730" h="89" extrusionOk="0">
                  <a:moveTo>
                    <a:pt x="438" y="1"/>
                  </a:moveTo>
                  <a:cubicBezTo>
                    <a:pt x="307" y="1"/>
                    <a:pt x="174" y="9"/>
                    <a:pt x="45" y="10"/>
                  </a:cubicBezTo>
                  <a:cubicBezTo>
                    <a:pt x="0" y="11"/>
                    <a:pt x="0" y="79"/>
                    <a:pt x="45" y="79"/>
                  </a:cubicBezTo>
                  <a:cubicBezTo>
                    <a:pt x="177" y="81"/>
                    <a:pt x="312" y="89"/>
                    <a:pt x="446" y="89"/>
                  </a:cubicBezTo>
                  <a:cubicBezTo>
                    <a:pt x="528" y="89"/>
                    <a:pt x="610" y="86"/>
                    <a:pt x="690" y="76"/>
                  </a:cubicBezTo>
                  <a:cubicBezTo>
                    <a:pt x="730" y="71"/>
                    <a:pt x="730" y="20"/>
                    <a:pt x="690" y="14"/>
                  </a:cubicBezTo>
                  <a:cubicBezTo>
                    <a:pt x="607" y="4"/>
                    <a:pt x="523" y="1"/>
                    <a:pt x="4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3"/>
            <p:cNvSpPr/>
            <p:nvPr/>
          </p:nvSpPr>
          <p:spPr>
            <a:xfrm>
              <a:off x="8683444" y="2106157"/>
              <a:ext cx="38964" cy="8323"/>
            </a:xfrm>
            <a:custGeom>
              <a:avLst/>
              <a:gdLst/>
              <a:ahLst/>
              <a:cxnLst/>
              <a:rect l="l" t="t" r="r" b="b"/>
              <a:pathLst>
                <a:path w="735" h="157" extrusionOk="0">
                  <a:moveTo>
                    <a:pt x="45" y="0"/>
                  </a:moveTo>
                  <a:cubicBezTo>
                    <a:pt x="12" y="0"/>
                    <a:pt x="1" y="52"/>
                    <a:pt x="38" y="63"/>
                  </a:cubicBezTo>
                  <a:cubicBezTo>
                    <a:pt x="230" y="119"/>
                    <a:pt x="432" y="156"/>
                    <a:pt x="634" y="156"/>
                  </a:cubicBezTo>
                  <a:cubicBezTo>
                    <a:pt x="654" y="156"/>
                    <a:pt x="674" y="156"/>
                    <a:pt x="694" y="155"/>
                  </a:cubicBezTo>
                  <a:cubicBezTo>
                    <a:pt x="735" y="154"/>
                    <a:pt x="734" y="96"/>
                    <a:pt x="694" y="93"/>
                  </a:cubicBezTo>
                  <a:cubicBezTo>
                    <a:pt x="477" y="76"/>
                    <a:pt x="266" y="54"/>
                    <a:pt x="54" y="1"/>
                  </a:cubicBezTo>
                  <a:cubicBezTo>
                    <a:pt x="51" y="0"/>
                    <a:pt x="48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3"/>
            <p:cNvSpPr/>
            <p:nvPr/>
          </p:nvSpPr>
          <p:spPr>
            <a:xfrm>
              <a:off x="8652326" y="1971136"/>
              <a:ext cx="30694" cy="3976"/>
            </a:xfrm>
            <a:custGeom>
              <a:avLst/>
              <a:gdLst/>
              <a:ahLst/>
              <a:cxnLst/>
              <a:rect l="l" t="t" r="r" b="b"/>
              <a:pathLst>
                <a:path w="579" h="75" extrusionOk="0">
                  <a:moveTo>
                    <a:pt x="371" y="1"/>
                  </a:moveTo>
                  <a:cubicBezTo>
                    <a:pt x="261" y="1"/>
                    <a:pt x="150" y="5"/>
                    <a:pt x="40" y="8"/>
                  </a:cubicBezTo>
                  <a:cubicBezTo>
                    <a:pt x="1" y="10"/>
                    <a:pt x="0" y="67"/>
                    <a:pt x="40" y="68"/>
                  </a:cubicBezTo>
                  <a:cubicBezTo>
                    <a:pt x="150" y="71"/>
                    <a:pt x="261" y="74"/>
                    <a:pt x="371" y="74"/>
                  </a:cubicBezTo>
                  <a:cubicBezTo>
                    <a:pt x="426" y="74"/>
                    <a:pt x="481" y="73"/>
                    <a:pt x="535" y="71"/>
                  </a:cubicBezTo>
                  <a:cubicBezTo>
                    <a:pt x="578" y="68"/>
                    <a:pt x="578" y="7"/>
                    <a:pt x="535" y="5"/>
                  </a:cubicBezTo>
                  <a:cubicBezTo>
                    <a:pt x="481" y="2"/>
                    <a:pt x="426" y="1"/>
                    <a:pt x="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3"/>
            <p:cNvSpPr/>
            <p:nvPr/>
          </p:nvSpPr>
          <p:spPr>
            <a:xfrm>
              <a:off x="8609705" y="1944577"/>
              <a:ext cx="31012" cy="4453"/>
            </a:xfrm>
            <a:custGeom>
              <a:avLst/>
              <a:gdLst/>
              <a:ahLst/>
              <a:cxnLst/>
              <a:rect l="l" t="t" r="r" b="b"/>
              <a:pathLst>
                <a:path w="585" h="84" extrusionOk="0">
                  <a:moveTo>
                    <a:pt x="316" y="1"/>
                  </a:moveTo>
                  <a:cubicBezTo>
                    <a:pt x="227" y="1"/>
                    <a:pt x="137" y="4"/>
                    <a:pt x="49" y="5"/>
                  </a:cubicBezTo>
                  <a:cubicBezTo>
                    <a:pt x="1" y="6"/>
                    <a:pt x="1" y="78"/>
                    <a:pt x="49" y="78"/>
                  </a:cubicBezTo>
                  <a:cubicBezTo>
                    <a:pt x="141" y="80"/>
                    <a:pt x="234" y="83"/>
                    <a:pt x="327" y="83"/>
                  </a:cubicBezTo>
                  <a:cubicBezTo>
                    <a:pt x="401" y="83"/>
                    <a:pt x="474" y="81"/>
                    <a:pt x="546" y="73"/>
                  </a:cubicBezTo>
                  <a:cubicBezTo>
                    <a:pt x="584" y="69"/>
                    <a:pt x="584" y="16"/>
                    <a:pt x="546" y="12"/>
                  </a:cubicBezTo>
                  <a:cubicBezTo>
                    <a:pt x="470" y="3"/>
                    <a:pt x="393" y="1"/>
                    <a:pt x="3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3"/>
            <p:cNvSpPr/>
            <p:nvPr/>
          </p:nvSpPr>
          <p:spPr>
            <a:xfrm>
              <a:off x="8594013" y="2065868"/>
              <a:ext cx="28680" cy="6945"/>
            </a:xfrm>
            <a:custGeom>
              <a:avLst/>
              <a:gdLst/>
              <a:ahLst/>
              <a:cxnLst/>
              <a:rect l="l" t="t" r="r" b="b"/>
              <a:pathLst>
                <a:path w="541" h="131" extrusionOk="0">
                  <a:moveTo>
                    <a:pt x="43" y="0"/>
                  </a:moveTo>
                  <a:cubicBezTo>
                    <a:pt x="7" y="0"/>
                    <a:pt x="0" y="63"/>
                    <a:pt x="38" y="70"/>
                  </a:cubicBezTo>
                  <a:cubicBezTo>
                    <a:pt x="187" y="95"/>
                    <a:pt x="342" y="130"/>
                    <a:pt x="493" y="131"/>
                  </a:cubicBezTo>
                  <a:cubicBezTo>
                    <a:pt x="494" y="131"/>
                    <a:pt x="494" y="131"/>
                    <a:pt x="494" y="131"/>
                  </a:cubicBezTo>
                  <a:cubicBezTo>
                    <a:pt x="532" y="131"/>
                    <a:pt x="540" y="72"/>
                    <a:pt x="502" y="63"/>
                  </a:cubicBezTo>
                  <a:cubicBezTo>
                    <a:pt x="356" y="24"/>
                    <a:pt x="198" y="16"/>
                    <a:pt x="47" y="1"/>
                  </a:cubicBezTo>
                  <a:cubicBezTo>
                    <a:pt x="46" y="1"/>
                    <a:pt x="44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3"/>
            <p:cNvSpPr/>
            <p:nvPr/>
          </p:nvSpPr>
          <p:spPr>
            <a:xfrm>
              <a:off x="8549378" y="1947069"/>
              <a:ext cx="36261" cy="6149"/>
            </a:xfrm>
            <a:custGeom>
              <a:avLst/>
              <a:gdLst/>
              <a:ahLst/>
              <a:cxnLst/>
              <a:rect l="l" t="t" r="r" b="b"/>
              <a:pathLst>
                <a:path w="684" h="116" extrusionOk="0">
                  <a:moveTo>
                    <a:pt x="43" y="0"/>
                  </a:moveTo>
                  <a:cubicBezTo>
                    <a:pt x="0" y="0"/>
                    <a:pt x="3" y="66"/>
                    <a:pt x="45" y="71"/>
                  </a:cubicBezTo>
                  <a:cubicBezTo>
                    <a:pt x="244" y="90"/>
                    <a:pt x="442" y="111"/>
                    <a:pt x="641" y="116"/>
                  </a:cubicBezTo>
                  <a:cubicBezTo>
                    <a:pt x="641" y="116"/>
                    <a:pt x="642" y="116"/>
                    <a:pt x="642" y="116"/>
                  </a:cubicBezTo>
                  <a:cubicBezTo>
                    <a:pt x="675" y="116"/>
                    <a:pt x="683" y="61"/>
                    <a:pt x="650" y="56"/>
                  </a:cubicBezTo>
                  <a:cubicBezTo>
                    <a:pt x="450" y="27"/>
                    <a:pt x="248" y="15"/>
                    <a:pt x="45" y="0"/>
                  </a:cubicBezTo>
                  <a:cubicBezTo>
                    <a:pt x="44" y="0"/>
                    <a:pt x="44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3"/>
            <p:cNvSpPr/>
            <p:nvPr/>
          </p:nvSpPr>
          <p:spPr>
            <a:xfrm>
              <a:off x="8541638" y="2065921"/>
              <a:ext cx="30482" cy="3976"/>
            </a:xfrm>
            <a:custGeom>
              <a:avLst/>
              <a:gdLst/>
              <a:ahLst/>
              <a:cxnLst/>
              <a:rect l="l" t="t" r="r" b="b"/>
              <a:pathLst>
                <a:path w="575" h="75" extrusionOk="0">
                  <a:moveTo>
                    <a:pt x="316" y="0"/>
                  </a:moveTo>
                  <a:cubicBezTo>
                    <a:pt x="225" y="0"/>
                    <a:pt x="133" y="4"/>
                    <a:pt x="42" y="6"/>
                  </a:cubicBezTo>
                  <a:cubicBezTo>
                    <a:pt x="2" y="7"/>
                    <a:pt x="1" y="68"/>
                    <a:pt x="42" y="68"/>
                  </a:cubicBezTo>
                  <a:cubicBezTo>
                    <a:pt x="135" y="70"/>
                    <a:pt x="228" y="74"/>
                    <a:pt x="320" y="74"/>
                  </a:cubicBezTo>
                  <a:cubicBezTo>
                    <a:pt x="393" y="74"/>
                    <a:pt x="466" y="72"/>
                    <a:pt x="538" y="65"/>
                  </a:cubicBezTo>
                  <a:cubicBezTo>
                    <a:pt x="574" y="62"/>
                    <a:pt x="574" y="12"/>
                    <a:pt x="538" y="9"/>
                  </a:cubicBezTo>
                  <a:cubicBezTo>
                    <a:pt x="464" y="3"/>
                    <a:pt x="390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3"/>
            <p:cNvSpPr/>
            <p:nvPr/>
          </p:nvSpPr>
          <p:spPr>
            <a:xfrm>
              <a:off x="8480886" y="1942032"/>
              <a:ext cx="36208" cy="4294"/>
            </a:xfrm>
            <a:custGeom>
              <a:avLst/>
              <a:gdLst/>
              <a:ahLst/>
              <a:cxnLst/>
              <a:rect l="l" t="t" r="r" b="b"/>
              <a:pathLst>
                <a:path w="683" h="81" extrusionOk="0">
                  <a:moveTo>
                    <a:pt x="378" y="1"/>
                  </a:moveTo>
                  <a:cubicBezTo>
                    <a:pt x="267" y="1"/>
                    <a:pt x="156" y="4"/>
                    <a:pt x="45" y="6"/>
                  </a:cubicBezTo>
                  <a:cubicBezTo>
                    <a:pt x="1" y="6"/>
                    <a:pt x="1" y="76"/>
                    <a:pt x="45" y="76"/>
                  </a:cubicBezTo>
                  <a:cubicBezTo>
                    <a:pt x="154" y="77"/>
                    <a:pt x="263" y="80"/>
                    <a:pt x="371" y="80"/>
                  </a:cubicBezTo>
                  <a:cubicBezTo>
                    <a:pt x="461" y="80"/>
                    <a:pt x="551" y="78"/>
                    <a:pt x="641" y="72"/>
                  </a:cubicBezTo>
                  <a:cubicBezTo>
                    <a:pt x="682" y="70"/>
                    <a:pt x="682" y="12"/>
                    <a:pt x="641" y="9"/>
                  </a:cubicBezTo>
                  <a:cubicBezTo>
                    <a:pt x="554" y="3"/>
                    <a:pt x="466" y="1"/>
                    <a:pt x="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3"/>
            <p:cNvSpPr/>
            <p:nvPr/>
          </p:nvSpPr>
          <p:spPr>
            <a:xfrm>
              <a:off x="8483431" y="2069314"/>
              <a:ext cx="30694" cy="6096"/>
            </a:xfrm>
            <a:custGeom>
              <a:avLst/>
              <a:gdLst/>
              <a:ahLst/>
              <a:cxnLst/>
              <a:rect l="l" t="t" r="r" b="b"/>
              <a:pathLst>
                <a:path w="579" h="115" extrusionOk="0">
                  <a:moveTo>
                    <a:pt x="44" y="1"/>
                  </a:moveTo>
                  <a:cubicBezTo>
                    <a:pt x="12" y="1"/>
                    <a:pt x="1" y="52"/>
                    <a:pt x="36" y="63"/>
                  </a:cubicBezTo>
                  <a:cubicBezTo>
                    <a:pt x="143" y="95"/>
                    <a:pt x="254" y="114"/>
                    <a:pt x="365" y="114"/>
                  </a:cubicBezTo>
                  <a:cubicBezTo>
                    <a:pt x="427" y="114"/>
                    <a:pt x="489" y="108"/>
                    <a:pt x="551" y="95"/>
                  </a:cubicBezTo>
                  <a:cubicBezTo>
                    <a:pt x="579" y="89"/>
                    <a:pt x="573" y="42"/>
                    <a:pt x="545" y="42"/>
                  </a:cubicBezTo>
                  <a:cubicBezTo>
                    <a:pt x="545" y="42"/>
                    <a:pt x="544" y="42"/>
                    <a:pt x="543" y="42"/>
                  </a:cubicBezTo>
                  <a:cubicBezTo>
                    <a:pt x="495" y="46"/>
                    <a:pt x="446" y="48"/>
                    <a:pt x="399" y="48"/>
                  </a:cubicBezTo>
                  <a:cubicBezTo>
                    <a:pt x="282" y="48"/>
                    <a:pt x="167" y="36"/>
                    <a:pt x="53" y="2"/>
                  </a:cubicBezTo>
                  <a:cubicBezTo>
                    <a:pt x="50" y="1"/>
                    <a:pt x="47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3"/>
            <p:cNvSpPr/>
            <p:nvPr/>
          </p:nvSpPr>
          <p:spPr>
            <a:xfrm>
              <a:off x="8428935" y="2071434"/>
              <a:ext cx="24651" cy="5566"/>
            </a:xfrm>
            <a:custGeom>
              <a:avLst/>
              <a:gdLst/>
              <a:ahLst/>
              <a:cxnLst/>
              <a:rect l="l" t="t" r="r" b="b"/>
              <a:pathLst>
                <a:path w="465" h="105" extrusionOk="0">
                  <a:moveTo>
                    <a:pt x="162" y="0"/>
                  </a:moveTo>
                  <a:cubicBezTo>
                    <a:pt x="117" y="0"/>
                    <a:pt x="72" y="4"/>
                    <a:pt x="25" y="12"/>
                  </a:cubicBezTo>
                  <a:cubicBezTo>
                    <a:pt x="1" y="16"/>
                    <a:pt x="6" y="58"/>
                    <a:pt x="29" y="58"/>
                  </a:cubicBezTo>
                  <a:cubicBezTo>
                    <a:pt x="30" y="58"/>
                    <a:pt x="31" y="58"/>
                    <a:pt x="32" y="58"/>
                  </a:cubicBezTo>
                  <a:cubicBezTo>
                    <a:pt x="68" y="53"/>
                    <a:pt x="104" y="51"/>
                    <a:pt x="139" y="51"/>
                  </a:cubicBezTo>
                  <a:cubicBezTo>
                    <a:pt x="237" y="51"/>
                    <a:pt x="332" y="68"/>
                    <a:pt x="424" y="103"/>
                  </a:cubicBezTo>
                  <a:cubicBezTo>
                    <a:pt x="427" y="104"/>
                    <a:pt x="430" y="105"/>
                    <a:pt x="433" y="105"/>
                  </a:cubicBezTo>
                  <a:cubicBezTo>
                    <a:pt x="457" y="105"/>
                    <a:pt x="465" y="65"/>
                    <a:pt x="438" y="55"/>
                  </a:cubicBezTo>
                  <a:cubicBezTo>
                    <a:pt x="347" y="18"/>
                    <a:pt x="256" y="0"/>
                    <a:pt x="1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3"/>
            <p:cNvSpPr/>
            <p:nvPr/>
          </p:nvSpPr>
          <p:spPr>
            <a:xfrm>
              <a:off x="8421089" y="1940654"/>
              <a:ext cx="30217" cy="5407"/>
            </a:xfrm>
            <a:custGeom>
              <a:avLst/>
              <a:gdLst/>
              <a:ahLst/>
              <a:cxnLst/>
              <a:rect l="l" t="t" r="r" b="b"/>
              <a:pathLst>
                <a:path w="570" h="102" extrusionOk="0">
                  <a:moveTo>
                    <a:pt x="530" y="1"/>
                  </a:moveTo>
                  <a:cubicBezTo>
                    <a:pt x="530" y="1"/>
                    <a:pt x="530" y="1"/>
                    <a:pt x="529" y="1"/>
                  </a:cubicBezTo>
                  <a:cubicBezTo>
                    <a:pt x="364" y="5"/>
                    <a:pt x="197" y="33"/>
                    <a:pt x="32" y="51"/>
                  </a:cubicBezTo>
                  <a:cubicBezTo>
                    <a:pt x="1" y="55"/>
                    <a:pt x="0" y="101"/>
                    <a:pt x="30" y="101"/>
                  </a:cubicBezTo>
                  <a:cubicBezTo>
                    <a:pt x="30" y="101"/>
                    <a:pt x="31" y="101"/>
                    <a:pt x="32" y="101"/>
                  </a:cubicBezTo>
                  <a:cubicBezTo>
                    <a:pt x="200" y="89"/>
                    <a:pt x="371" y="85"/>
                    <a:pt x="538" y="59"/>
                  </a:cubicBezTo>
                  <a:cubicBezTo>
                    <a:pt x="569" y="53"/>
                    <a:pt x="562" y="1"/>
                    <a:pt x="5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3"/>
            <p:cNvSpPr/>
            <p:nvPr/>
          </p:nvSpPr>
          <p:spPr>
            <a:xfrm>
              <a:off x="8370887" y="2069101"/>
              <a:ext cx="27566" cy="5990"/>
            </a:xfrm>
            <a:custGeom>
              <a:avLst/>
              <a:gdLst/>
              <a:ahLst/>
              <a:cxnLst/>
              <a:rect l="l" t="t" r="r" b="b"/>
              <a:pathLst>
                <a:path w="520" h="113" extrusionOk="0">
                  <a:moveTo>
                    <a:pt x="483" y="0"/>
                  </a:moveTo>
                  <a:cubicBezTo>
                    <a:pt x="480" y="0"/>
                    <a:pt x="477" y="1"/>
                    <a:pt x="474" y="2"/>
                  </a:cubicBezTo>
                  <a:cubicBezTo>
                    <a:pt x="363" y="34"/>
                    <a:pt x="254" y="55"/>
                    <a:pt x="140" y="55"/>
                  </a:cubicBezTo>
                  <a:cubicBezTo>
                    <a:pt x="106" y="55"/>
                    <a:pt x="71" y="53"/>
                    <a:pt x="35" y="49"/>
                  </a:cubicBezTo>
                  <a:cubicBezTo>
                    <a:pt x="34" y="49"/>
                    <a:pt x="33" y="48"/>
                    <a:pt x="32" y="48"/>
                  </a:cubicBezTo>
                  <a:cubicBezTo>
                    <a:pt x="6" y="48"/>
                    <a:pt x="1" y="96"/>
                    <a:pt x="29" y="100"/>
                  </a:cubicBezTo>
                  <a:cubicBezTo>
                    <a:pt x="82" y="108"/>
                    <a:pt x="136" y="112"/>
                    <a:pt x="189" y="112"/>
                  </a:cubicBezTo>
                  <a:cubicBezTo>
                    <a:pt x="292" y="112"/>
                    <a:pt x="393" y="96"/>
                    <a:pt x="490" y="55"/>
                  </a:cubicBezTo>
                  <a:cubicBezTo>
                    <a:pt x="519" y="43"/>
                    <a:pt x="512" y="0"/>
                    <a:pt x="4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3"/>
            <p:cNvSpPr/>
            <p:nvPr/>
          </p:nvSpPr>
          <p:spPr>
            <a:xfrm>
              <a:off x="8357952" y="1939276"/>
              <a:ext cx="24598" cy="4400"/>
            </a:xfrm>
            <a:custGeom>
              <a:avLst/>
              <a:gdLst/>
              <a:ahLst/>
              <a:cxnLst/>
              <a:rect l="l" t="t" r="r" b="b"/>
              <a:pathLst>
                <a:path w="464" h="83" extrusionOk="0">
                  <a:moveTo>
                    <a:pt x="224" y="1"/>
                  </a:moveTo>
                  <a:cubicBezTo>
                    <a:pt x="157" y="1"/>
                    <a:pt x="91" y="5"/>
                    <a:pt x="29" y="5"/>
                  </a:cubicBezTo>
                  <a:cubicBezTo>
                    <a:pt x="7" y="5"/>
                    <a:pt x="0" y="41"/>
                    <a:pt x="23" y="44"/>
                  </a:cubicBezTo>
                  <a:cubicBezTo>
                    <a:pt x="127" y="58"/>
                    <a:pt x="241" y="83"/>
                    <a:pt x="349" y="83"/>
                  </a:cubicBezTo>
                  <a:cubicBezTo>
                    <a:pt x="378" y="83"/>
                    <a:pt x="407" y="81"/>
                    <a:pt x="435" y="77"/>
                  </a:cubicBezTo>
                  <a:cubicBezTo>
                    <a:pt x="464" y="73"/>
                    <a:pt x="460" y="31"/>
                    <a:pt x="435" y="25"/>
                  </a:cubicBezTo>
                  <a:cubicBezTo>
                    <a:pt x="369" y="6"/>
                    <a:pt x="296" y="1"/>
                    <a:pt x="2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3"/>
            <p:cNvSpPr/>
            <p:nvPr/>
          </p:nvSpPr>
          <p:spPr>
            <a:xfrm>
              <a:off x="8318353" y="2074350"/>
              <a:ext cx="29369" cy="2916"/>
            </a:xfrm>
            <a:custGeom>
              <a:avLst/>
              <a:gdLst/>
              <a:ahLst/>
              <a:cxnLst/>
              <a:rect l="l" t="t" r="r" b="b"/>
              <a:pathLst>
                <a:path w="554" h="55" extrusionOk="0">
                  <a:moveTo>
                    <a:pt x="271" y="0"/>
                  </a:moveTo>
                  <a:cubicBezTo>
                    <a:pt x="192" y="0"/>
                    <a:pt x="112" y="2"/>
                    <a:pt x="33" y="3"/>
                  </a:cubicBezTo>
                  <a:cubicBezTo>
                    <a:pt x="1" y="3"/>
                    <a:pt x="1" y="52"/>
                    <a:pt x="33" y="52"/>
                  </a:cubicBezTo>
                  <a:cubicBezTo>
                    <a:pt x="108" y="53"/>
                    <a:pt x="184" y="54"/>
                    <a:pt x="259" y="54"/>
                  </a:cubicBezTo>
                  <a:cubicBezTo>
                    <a:pt x="349" y="54"/>
                    <a:pt x="439" y="53"/>
                    <a:pt x="529" y="47"/>
                  </a:cubicBezTo>
                  <a:cubicBezTo>
                    <a:pt x="554" y="45"/>
                    <a:pt x="554" y="9"/>
                    <a:pt x="529" y="8"/>
                  </a:cubicBezTo>
                  <a:cubicBezTo>
                    <a:pt x="443" y="2"/>
                    <a:pt x="357" y="0"/>
                    <a:pt x="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3"/>
            <p:cNvSpPr/>
            <p:nvPr/>
          </p:nvSpPr>
          <p:spPr>
            <a:xfrm>
              <a:off x="8281509" y="1940018"/>
              <a:ext cx="29793" cy="5778"/>
            </a:xfrm>
            <a:custGeom>
              <a:avLst/>
              <a:gdLst/>
              <a:ahLst/>
              <a:cxnLst/>
              <a:rect l="l" t="t" r="r" b="b"/>
              <a:pathLst>
                <a:path w="562" h="109" extrusionOk="0">
                  <a:moveTo>
                    <a:pt x="531" y="1"/>
                  </a:moveTo>
                  <a:cubicBezTo>
                    <a:pt x="530" y="1"/>
                    <a:pt x="529" y="1"/>
                    <a:pt x="529" y="1"/>
                  </a:cubicBezTo>
                  <a:cubicBezTo>
                    <a:pt x="361" y="15"/>
                    <a:pt x="195" y="39"/>
                    <a:pt x="27" y="62"/>
                  </a:cubicBezTo>
                  <a:cubicBezTo>
                    <a:pt x="1" y="66"/>
                    <a:pt x="6" y="109"/>
                    <a:pt x="31" y="109"/>
                  </a:cubicBezTo>
                  <a:cubicBezTo>
                    <a:pt x="31" y="109"/>
                    <a:pt x="32" y="109"/>
                    <a:pt x="33" y="109"/>
                  </a:cubicBezTo>
                  <a:cubicBezTo>
                    <a:pt x="201" y="92"/>
                    <a:pt x="369" y="75"/>
                    <a:pt x="534" y="49"/>
                  </a:cubicBezTo>
                  <a:cubicBezTo>
                    <a:pt x="561" y="45"/>
                    <a:pt x="556" y="1"/>
                    <a:pt x="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3"/>
            <p:cNvSpPr/>
            <p:nvPr/>
          </p:nvSpPr>
          <p:spPr>
            <a:xfrm>
              <a:off x="8266454" y="2071805"/>
              <a:ext cx="23538" cy="2757"/>
            </a:xfrm>
            <a:custGeom>
              <a:avLst/>
              <a:gdLst/>
              <a:ahLst/>
              <a:cxnLst/>
              <a:rect l="l" t="t" r="r" b="b"/>
              <a:pathLst>
                <a:path w="444" h="52" extrusionOk="0">
                  <a:moveTo>
                    <a:pt x="314" y="0"/>
                  </a:moveTo>
                  <a:cubicBezTo>
                    <a:pt x="216" y="0"/>
                    <a:pt x="116" y="9"/>
                    <a:pt x="18" y="12"/>
                  </a:cubicBezTo>
                  <a:cubicBezTo>
                    <a:pt x="1" y="13"/>
                    <a:pt x="1" y="39"/>
                    <a:pt x="18" y="40"/>
                  </a:cubicBezTo>
                  <a:cubicBezTo>
                    <a:pt x="114" y="43"/>
                    <a:pt x="213" y="52"/>
                    <a:pt x="310" y="52"/>
                  </a:cubicBezTo>
                  <a:cubicBezTo>
                    <a:pt x="346" y="52"/>
                    <a:pt x="381" y="51"/>
                    <a:pt x="415" y="48"/>
                  </a:cubicBezTo>
                  <a:cubicBezTo>
                    <a:pt x="443" y="45"/>
                    <a:pt x="443" y="6"/>
                    <a:pt x="415" y="4"/>
                  </a:cubicBezTo>
                  <a:cubicBezTo>
                    <a:pt x="382" y="1"/>
                    <a:pt x="348" y="0"/>
                    <a:pt x="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3"/>
            <p:cNvSpPr/>
            <p:nvPr/>
          </p:nvSpPr>
          <p:spPr>
            <a:xfrm>
              <a:off x="8207293" y="2074138"/>
              <a:ext cx="33186" cy="6255"/>
            </a:xfrm>
            <a:custGeom>
              <a:avLst/>
              <a:gdLst/>
              <a:ahLst/>
              <a:cxnLst/>
              <a:rect l="l" t="t" r="r" b="b"/>
              <a:pathLst>
                <a:path w="626" h="118" extrusionOk="0">
                  <a:moveTo>
                    <a:pt x="44" y="0"/>
                  </a:moveTo>
                  <a:cubicBezTo>
                    <a:pt x="13" y="0"/>
                    <a:pt x="1" y="48"/>
                    <a:pt x="35" y="57"/>
                  </a:cubicBezTo>
                  <a:cubicBezTo>
                    <a:pt x="174" y="93"/>
                    <a:pt x="317" y="118"/>
                    <a:pt x="460" y="118"/>
                  </a:cubicBezTo>
                  <a:cubicBezTo>
                    <a:pt x="503" y="118"/>
                    <a:pt x="545" y="116"/>
                    <a:pt x="588" y="111"/>
                  </a:cubicBezTo>
                  <a:cubicBezTo>
                    <a:pt x="625" y="106"/>
                    <a:pt x="626" y="55"/>
                    <a:pt x="588" y="54"/>
                  </a:cubicBezTo>
                  <a:cubicBezTo>
                    <a:pt x="407" y="45"/>
                    <a:pt x="229" y="38"/>
                    <a:pt x="50" y="1"/>
                  </a:cubicBezTo>
                  <a:cubicBezTo>
                    <a:pt x="48" y="0"/>
                    <a:pt x="46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3"/>
            <p:cNvSpPr/>
            <p:nvPr/>
          </p:nvSpPr>
          <p:spPr>
            <a:xfrm>
              <a:off x="8202204" y="1942085"/>
              <a:ext cx="36473" cy="6202"/>
            </a:xfrm>
            <a:custGeom>
              <a:avLst/>
              <a:gdLst/>
              <a:ahLst/>
              <a:cxnLst/>
              <a:rect l="l" t="t" r="r" b="b"/>
              <a:pathLst>
                <a:path w="688" h="117" extrusionOk="0">
                  <a:moveTo>
                    <a:pt x="37" y="0"/>
                  </a:moveTo>
                  <a:cubicBezTo>
                    <a:pt x="1" y="0"/>
                    <a:pt x="3" y="57"/>
                    <a:pt x="40" y="61"/>
                  </a:cubicBezTo>
                  <a:cubicBezTo>
                    <a:pt x="237" y="82"/>
                    <a:pt x="437" y="113"/>
                    <a:pt x="635" y="117"/>
                  </a:cubicBezTo>
                  <a:cubicBezTo>
                    <a:pt x="635" y="117"/>
                    <a:pt x="636" y="117"/>
                    <a:pt x="636" y="117"/>
                  </a:cubicBezTo>
                  <a:cubicBezTo>
                    <a:pt x="677" y="117"/>
                    <a:pt x="687" y="49"/>
                    <a:pt x="645" y="44"/>
                  </a:cubicBezTo>
                  <a:cubicBezTo>
                    <a:pt x="446" y="16"/>
                    <a:pt x="240" y="13"/>
                    <a:pt x="40" y="0"/>
                  </a:cubicBezTo>
                  <a:cubicBezTo>
                    <a:pt x="39" y="0"/>
                    <a:pt x="38" y="0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3"/>
            <p:cNvSpPr/>
            <p:nvPr/>
          </p:nvSpPr>
          <p:spPr>
            <a:xfrm>
              <a:off x="8157568" y="2073767"/>
              <a:ext cx="25075" cy="4082"/>
            </a:xfrm>
            <a:custGeom>
              <a:avLst/>
              <a:gdLst/>
              <a:ahLst/>
              <a:cxnLst/>
              <a:rect l="l" t="t" r="r" b="b"/>
              <a:pathLst>
                <a:path w="473" h="77" extrusionOk="0">
                  <a:moveTo>
                    <a:pt x="306" y="1"/>
                  </a:moveTo>
                  <a:cubicBezTo>
                    <a:pt x="216" y="1"/>
                    <a:pt x="125" y="9"/>
                    <a:pt x="36" y="11"/>
                  </a:cubicBezTo>
                  <a:cubicBezTo>
                    <a:pt x="1" y="11"/>
                    <a:pt x="1" y="65"/>
                    <a:pt x="36" y="66"/>
                  </a:cubicBezTo>
                  <a:cubicBezTo>
                    <a:pt x="123" y="69"/>
                    <a:pt x="213" y="76"/>
                    <a:pt x="301" y="76"/>
                  </a:cubicBezTo>
                  <a:cubicBezTo>
                    <a:pt x="346" y="76"/>
                    <a:pt x="391" y="74"/>
                    <a:pt x="434" y="69"/>
                  </a:cubicBezTo>
                  <a:cubicBezTo>
                    <a:pt x="473" y="64"/>
                    <a:pt x="473" y="13"/>
                    <a:pt x="434" y="8"/>
                  </a:cubicBezTo>
                  <a:cubicBezTo>
                    <a:pt x="392" y="2"/>
                    <a:pt x="350" y="1"/>
                    <a:pt x="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3"/>
            <p:cNvSpPr/>
            <p:nvPr/>
          </p:nvSpPr>
          <p:spPr>
            <a:xfrm>
              <a:off x="8138802" y="1939594"/>
              <a:ext cx="28150" cy="3923"/>
            </a:xfrm>
            <a:custGeom>
              <a:avLst/>
              <a:gdLst/>
              <a:ahLst/>
              <a:cxnLst/>
              <a:rect l="l" t="t" r="r" b="b"/>
              <a:pathLst>
                <a:path w="531" h="74" extrusionOk="0">
                  <a:moveTo>
                    <a:pt x="256" y="0"/>
                  </a:moveTo>
                  <a:cubicBezTo>
                    <a:pt x="185" y="0"/>
                    <a:pt x="114" y="2"/>
                    <a:pt x="43" y="4"/>
                  </a:cubicBezTo>
                  <a:cubicBezTo>
                    <a:pt x="0" y="6"/>
                    <a:pt x="0" y="68"/>
                    <a:pt x="43" y="70"/>
                  </a:cubicBezTo>
                  <a:cubicBezTo>
                    <a:pt x="121" y="72"/>
                    <a:pt x="199" y="74"/>
                    <a:pt x="276" y="74"/>
                  </a:cubicBezTo>
                  <a:cubicBezTo>
                    <a:pt x="347" y="74"/>
                    <a:pt x="418" y="72"/>
                    <a:pt x="489" y="69"/>
                  </a:cubicBezTo>
                  <a:cubicBezTo>
                    <a:pt x="531" y="67"/>
                    <a:pt x="531" y="7"/>
                    <a:pt x="489" y="6"/>
                  </a:cubicBezTo>
                  <a:cubicBezTo>
                    <a:pt x="412" y="2"/>
                    <a:pt x="334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3"/>
            <p:cNvSpPr/>
            <p:nvPr/>
          </p:nvSpPr>
          <p:spPr>
            <a:xfrm>
              <a:off x="8091568" y="2071964"/>
              <a:ext cx="33345" cy="5990"/>
            </a:xfrm>
            <a:custGeom>
              <a:avLst/>
              <a:gdLst/>
              <a:ahLst/>
              <a:cxnLst/>
              <a:rect l="l" t="t" r="r" b="b"/>
              <a:pathLst>
                <a:path w="629" h="113" extrusionOk="0">
                  <a:moveTo>
                    <a:pt x="39" y="0"/>
                  </a:moveTo>
                  <a:cubicBezTo>
                    <a:pt x="10" y="0"/>
                    <a:pt x="1" y="45"/>
                    <a:pt x="32" y="54"/>
                  </a:cubicBezTo>
                  <a:cubicBezTo>
                    <a:pt x="159" y="92"/>
                    <a:pt x="288" y="113"/>
                    <a:pt x="419" y="113"/>
                  </a:cubicBezTo>
                  <a:cubicBezTo>
                    <a:pt x="477" y="113"/>
                    <a:pt x="536" y="109"/>
                    <a:pt x="594" y="100"/>
                  </a:cubicBezTo>
                  <a:cubicBezTo>
                    <a:pt x="628" y="96"/>
                    <a:pt x="621" y="38"/>
                    <a:pt x="588" y="38"/>
                  </a:cubicBezTo>
                  <a:cubicBezTo>
                    <a:pt x="587" y="38"/>
                    <a:pt x="586" y="38"/>
                    <a:pt x="585" y="38"/>
                  </a:cubicBezTo>
                  <a:cubicBezTo>
                    <a:pt x="527" y="43"/>
                    <a:pt x="470" y="46"/>
                    <a:pt x="413" y="46"/>
                  </a:cubicBezTo>
                  <a:cubicBezTo>
                    <a:pt x="290" y="46"/>
                    <a:pt x="169" y="33"/>
                    <a:pt x="46" y="1"/>
                  </a:cubicBezTo>
                  <a:cubicBezTo>
                    <a:pt x="43" y="0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3"/>
            <p:cNvSpPr/>
            <p:nvPr/>
          </p:nvSpPr>
          <p:spPr>
            <a:xfrm>
              <a:off x="8073067" y="1935565"/>
              <a:ext cx="30535" cy="5460"/>
            </a:xfrm>
            <a:custGeom>
              <a:avLst/>
              <a:gdLst/>
              <a:ahLst/>
              <a:cxnLst/>
              <a:rect l="l" t="t" r="r" b="b"/>
              <a:pathLst>
                <a:path w="576" h="103" extrusionOk="0">
                  <a:moveTo>
                    <a:pt x="539" y="0"/>
                  </a:moveTo>
                  <a:cubicBezTo>
                    <a:pt x="538" y="0"/>
                    <a:pt x="536" y="0"/>
                    <a:pt x="535" y="1"/>
                  </a:cubicBezTo>
                  <a:cubicBezTo>
                    <a:pt x="416" y="22"/>
                    <a:pt x="301" y="42"/>
                    <a:pt x="183" y="42"/>
                  </a:cubicBezTo>
                  <a:cubicBezTo>
                    <a:pt x="139" y="42"/>
                    <a:pt x="94" y="39"/>
                    <a:pt x="49" y="33"/>
                  </a:cubicBezTo>
                  <a:cubicBezTo>
                    <a:pt x="47" y="32"/>
                    <a:pt x="46" y="32"/>
                    <a:pt x="44" y="32"/>
                  </a:cubicBezTo>
                  <a:cubicBezTo>
                    <a:pt x="13" y="32"/>
                    <a:pt x="0" y="81"/>
                    <a:pt x="34" y="86"/>
                  </a:cubicBezTo>
                  <a:cubicBezTo>
                    <a:pt x="100" y="96"/>
                    <a:pt x="167" y="103"/>
                    <a:pt x="233" y="103"/>
                  </a:cubicBezTo>
                  <a:cubicBezTo>
                    <a:pt x="342" y="103"/>
                    <a:pt x="450" y="86"/>
                    <a:pt x="551" y="41"/>
                  </a:cubicBezTo>
                  <a:cubicBezTo>
                    <a:pt x="575" y="31"/>
                    <a:pt x="559" y="0"/>
                    <a:pt x="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3"/>
            <p:cNvSpPr/>
            <p:nvPr/>
          </p:nvSpPr>
          <p:spPr>
            <a:xfrm>
              <a:off x="8041578" y="2074032"/>
              <a:ext cx="27673" cy="3552"/>
            </a:xfrm>
            <a:custGeom>
              <a:avLst/>
              <a:gdLst/>
              <a:ahLst/>
              <a:cxnLst/>
              <a:rect l="l" t="t" r="r" b="b"/>
              <a:pathLst>
                <a:path w="522" h="67" extrusionOk="0">
                  <a:moveTo>
                    <a:pt x="273" y="0"/>
                  </a:moveTo>
                  <a:cubicBezTo>
                    <a:pt x="195" y="0"/>
                    <a:pt x="117" y="2"/>
                    <a:pt x="39" y="3"/>
                  </a:cubicBezTo>
                  <a:cubicBezTo>
                    <a:pt x="1" y="4"/>
                    <a:pt x="1" y="64"/>
                    <a:pt x="39" y="64"/>
                  </a:cubicBezTo>
                  <a:cubicBezTo>
                    <a:pt x="120" y="65"/>
                    <a:pt x="201" y="67"/>
                    <a:pt x="281" y="67"/>
                  </a:cubicBezTo>
                  <a:cubicBezTo>
                    <a:pt x="350" y="67"/>
                    <a:pt x="418" y="65"/>
                    <a:pt x="486" y="60"/>
                  </a:cubicBezTo>
                  <a:cubicBezTo>
                    <a:pt x="521" y="57"/>
                    <a:pt x="521" y="9"/>
                    <a:pt x="486" y="7"/>
                  </a:cubicBezTo>
                  <a:cubicBezTo>
                    <a:pt x="415" y="2"/>
                    <a:pt x="344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3"/>
            <p:cNvSpPr/>
            <p:nvPr/>
          </p:nvSpPr>
          <p:spPr>
            <a:xfrm>
              <a:off x="8007810" y="1940018"/>
              <a:ext cx="27036" cy="3022"/>
            </a:xfrm>
            <a:custGeom>
              <a:avLst/>
              <a:gdLst/>
              <a:ahLst/>
              <a:cxnLst/>
              <a:rect l="l" t="t" r="r" b="b"/>
              <a:pathLst>
                <a:path w="510" h="57" extrusionOk="0">
                  <a:moveTo>
                    <a:pt x="289" y="0"/>
                  </a:moveTo>
                  <a:cubicBezTo>
                    <a:pt x="203" y="0"/>
                    <a:pt x="117" y="2"/>
                    <a:pt x="31" y="4"/>
                  </a:cubicBezTo>
                  <a:cubicBezTo>
                    <a:pt x="0" y="4"/>
                    <a:pt x="0" y="52"/>
                    <a:pt x="31" y="53"/>
                  </a:cubicBezTo>
                  <a:cubicBezTo>
                    <a:pt x="122" y="55"/>
                    <a:pt x="212" y="57"/>
                    <a:pt x="302" y="57"/>
                  </a:cubicBezTo>
                  <a:cubicBezTo>
                    <a:pt x="361" y="57"/>
                    <a:pt x="419" y="56"/>
                    <a:pt x="478" y="53"/>
                  </a:cubicBezTo>
                  <a:cubicBezTo>
                    <a:pt x="510" y="52"/>
                    <a:pt x="510" y="5"/>
                    <a:pt x="478" y="4"/>
                  </a:cubicBezTo>
                  <a:cubicBezTo>
                    <a:pt x="414" y="1"/>
                    <a:pt x="352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3"/>
            <p:cNvSpPr/>
            <p:nvPr/>
          </p:nvSpPr>
          <p:spPr>
            <a:xfrm>
              <a:off x="7992331" y="2074509"/>
              <a:ext cx="24015" cy="2598"/>
            </a:xfrm>
            <a:custGeom>
              <a:avLst/>
              <a:gdLst/>
              <a:ahLst/>
              <a:cxnLst/>
              <a:rect l="l" t="t" r="r" b="b"/>
              <a:pathLst>
                <a:path w="453" h="49" extrusionOk="0">
                  <a:moveTo>
                    <a:pt x="345" y="0"/>
                  </a:moveTo>
                  <a:cubicBezTo>
                    <a:pt x="238" y="0"/>
                    <a:pt x="131" y="5"/>
                    <a:pt x="25" y="6"/>
                  </a:cubicBezTo>
                  <a:cubicBezTo>
                    <a:pt x="0" y="6"/>
                    <a:pt x="0" y="43"/>
                    <a:pt x="25" y="44"/>
                  </a:cubicBezTo>
                  <a:cubicBezTo>
                    <a:pt x="131" y="45"/>
                    <a:pt x="237" y="49"/>
                    <a:pt x="344" y="49"/>
                  </a:cubicBezTo>
                  <a:cubicBezTo>
                    <a:pt x="370" y="49"/>
                    <a:pt x="396" y="49"/>
                    <a:pt x="422" y="48"/>
                  </a:cubicBezTo>
                  <a:cubicBezTo>
                    <a:pt x="452" y="47"/>
                    <a:pt x="452" y="2"/>
                    <a:pt x="422" y="1"/>
                  </a:cubicBezTo>
                  <a:cubicBezTo>
                    <a:pt x="397" y="0"/>
                    <a:pt x="371" y="0"/>
                    <a:pt x="3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3"/>
            <p:cNvSpPr/>
            <p:nvPr/>
          </p:nvSpPr>
          <p:spPr>
            <a:xfrm>
              <a:off x="7933435" y="1936784"/>
              <a:ext cx="33504" cy="4241"/>
            </a:xfrm>
            <a:custGeom>
              <a:avLst/>
              <a:gdLst/>
              <a:ahLst/>
              <a:cxnLst/>
              <a:rect l="l" t="t" r="r" b="b"/>
              <a:pathLst>
                <a:path w="632" h="80" extrusionOk="0">
                  <a:moveTo>
                    <a:pt x="376" y="1"/>
                  </a:moveTo>
                  <a:cubicBezTo>
                    <a:pt x="265" y="1"/>
                    <a:pt x="154" y="5"/>
                    <a:pt x="43" y="7"/>
                  </a:cubicBezTo>
                  <a:cubicBezTo>
                    <a:pt x="0" y="7"/>
                    <a:pt x="0" y="73"/>
                    <a:pt x="43" y="74"/>
                  </a:cubicBezTo>
                  <a:cubicBezTo>
                    <a:pt x="152" y="76"/>
                    <a:pt x="262" y="79"/>
                    <a:pt x="371" y="79"/>
                  </a:cubicBezTo>
                  <a:cubicBezTo>
                    <a:pt x="444" y="79"/>
                    <a:pt x="517" y="78"/>
                    <a:pt x="589" y="73"/>
                  </a:cubicBezTo>
                  <a:cubicBezTo>
                    <a:pt x="632" y="69"/>
                    <a:pt x="632" y="11"/>
                    <a:pt x="589" y="7"/>
                  </a:cubicBezTo>
                  <a:cubicBezTo>
                    <a:pt x="518" y="2"/>
                    <a:pt x="447" y="1"/>
                    <a:pt x="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3"/>
            <p:cNvSpPr/>
            <p:nvPr/>
          </p:nvSpPr>
          <p:spPr>
            <a:xfrm>
              <a:off x="7928398" y="2072017"/>
              <a:ext cx="32868" cy="5990"/>
            </a:xfrm>
            <a:custGeom>
              <a:avLst/>
              <a:gdLst/>
              <a:ahLst/>
              <a:cxnLst/>
              <a:rect l="l" t="t" r="r" b="b"/>
              <a:pathLst>
                <a:path w="620" h="113" extrusionOk="0">
                  <a:moveTo>
                    <a:pt x="275" y="1"/>
                  </a:moveTo>
                  <a:cubicBezTo>
                    <a:pt x="192" y="1"/>
                    <a:pt x="108" y="11"/>
                    <a:pt x="29" y="31"/>
                  </a:cubicBezTo>
                  <a:cubicBezTo>
                    <a:pt x="0" y="37"/>
                    <a:pt x="12" y="75"/>
                    <a:pt x="38" y="75"/>
                  </a:cubicBezTo>
                  <a:cubicBezTo>
                    <a:pt x="39" y="75"/>
                    <a:pt x="40" y="75"/>
                    <a:pt x="41" y="75"/>
                  </a:cubicBezTo>
                  <a:cubicBezTo>
                    <a:pt x="97" y="67"/>
                    <a:pt x="152" y="64"/>
                    <a:pt x="205" y="64"/>
                  </a:cubicBezTo>
                  <a:cubicBezTo>
                    <a:pt x="329" y="64"/>
                    <a:pt x="447" y="82"/>
                    <a:pt x="574" y="111"/>
                  </a:cubicBezTo>
                  <a:cubicBezTo>
                    <a:pt x="577" y="112"/>
                    <a:pt x="580" y="112"/>
                    <a:pt x="583" y="112"/>
                  </a:cubicBezTo>
                  <a:cubicBezTo>
                    <a:pt x="612" y="112"/>
                    <a:pt x="619" y="69"/>
                    <a:pt x="588" y="58"/>
                  </a:cubicBezTo>
                  <a:cubicBezTo>
                    <a:pt x="490" y="19"/>
                    <a:pt x="382" y="1"/>
                    <a:pt x="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3"/>
            <p:cNvSpPr/>
            <p:nvPr/>
          </p:nvSpPr>
          <p:spPr>
            <a:xfrm>
              <a:off x="7862876" y="2116123"/>
              <a:ext cx="16646" cy="5778"/>
            </a:xfrm>
            <a:custGeom>
              <a:avLst/>
              <a:gdLst/>
              <a:ahLst/>
              <a:cxnLst/>
              <a:rect l="l" t="t" r="r" b="b"/>
              <a:pathLst>
                <a:path w="314" h="109" extrusionOk="0">
                  <a:moveTo>
                    <a:pt x="218" y="0"/>
                  </a:moveTo>
                  <a:cubicBezTo>
                    <a:pt x="148" y="0"/>
                    <a:pt x="75" y="29"/>
                    <a:pt x="22" y="64"/>
                  </a:cubicBezTo>
                  <a:cubicBezTo>
                    <a:pt x="0" y="78"/>
                    <a:pt x="13" y="109"/>
                    <a:pt x="34" y="109"/>
                  </a:cubicBezTo>
                  <a:cubicBezTo>
                    <a:pt x="38" y="109"/>
                    <a:pt x="42" y="107"/>
                    <a:pt x="46" y="105"/>
                  </a:cubicBezTo>
                  <a:cubicBezTo>
                    <a:pt x="80" y="82"/>
                    <a:pt x="118" y="68"/>
                    <a:pt x="160" y="60"/>
                  </a:cubicBezTo>
                  <a:cubicBezTo>
                    <a:pt x="172" y="58"/>
                    <a:pt x="185" y="57"/>
                    <a:pt x="197" y="57"/>
                  </a:cubicBezTo>
                  <a:cubicBezTo>
                    <a:pt x="225" y="57"/>
                    <a:pt x="253" y="61"/>
                    <a:pt x="281" y="61"/>
                  </a:cubicBezTo>
                  <a:cubicBezTo>
                    <a:pt x="282" y="61"/>
                    <a:pt x="282" y="61"/>
                    <a:pt x="282" y="61"/>
                  </a:cubicBezTo>
                  <a:cubicBezTo>
                    <a:pt x="311" y="61"/>
                    <a:pt x="313" y="21"/>
                    <a:pt x="289" y="12"/>
                  </a:cubicBezTo>
                  <a:cubicBezTo>
                    <a:pt x="266" y="4"/>
                    <a:pt x="242" y="0"/>
                    <a:pt x="2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3"/>
            <p:cNvSpPr/>
            <p:nvPr/>
          </p:nvSpPr>
          <p:spPr>
            <a:xfrm>
              <a:off x="7844269" y="1976808"/>
              <a:ext cx="19297" cy="3234"/>
            </a:xfrm>
            <a:custGeom>
              <a:avLst/>
              <a:gdLst/>
              <a:ahLst/>
              <a:cxnLst/>
              <a:rect l="l" t="t" r="r" b="b"/>
              <a:pathLst>
                <a:path w="364" h="61" extrusionOk="0">
                  <a:moveTo>
                    <a:pt x="186" y="0"/>
                  </a:moveTo>
                  <a:cubicBezTo>
                    <a:pt x="137" y="0"/>
                    <a:pt x="87" y="2"/>
                    <a:pt x="37" y="2"/>
                  </a:cubicBezTo>
                  <a:cubicBezTo>
                    <a:pt x="1" y="2"/>
                    <a:pt x="1" y="57"/>
                    <a:pt x="37" y="58"/>
                  </a:cubicBezTo>
                  <a:cubicBezTo>
                    <a:pt x="87" y="58"/>
                    <a:pt x="137" y="60"/>
                    <a:pt x="186" y="60"/>
                  </a:cubicBezTo>
                  <a:cubicBezTo>
                    <a:pt x="236" y="60"/>
                    <a:pt x="285" y="58"/>
                    <a:pt x="334" y="53"/>
                  </a:cubicBezTo>
                  <a:cubicBezTo>
                    <a:pt x="363" y="48"/>
                    <a:pt x="363" y="12"/>
                    <a:pt x="334" y="8"/>
                  </a:cubicBezTo>
                  <a:cubicBezTo>
                    <a:pt x="285" y="2"/>
                    <a:pt x="236" y="0"/>
                    <a:pt x="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3"/>
            <p:cNvSpPr/>
            <p:nvPr/>
          </p:nvSpPr>
          <p:spPr>
            <a:xfrm>
              <a:off x="7820838" y="2113207"/>
              <a:ext cx="24969" cy="4135"/>
            </a:xfrm>
            <a:custGeom>
              <a:avLst/>
              <a:gdLst/>
              <a:ahLst/>
              <a:cxnLst/>
              <a:rect l="l" t="t" r="r" b="b"/>
              <a:pathLst>
                <a:path w="471" h="78" extrusionOk="0">
                  <a:moveTo>
                    <a:pt x="310" y="0"/>
                  </a:moveTo>
                  <a:cubicBezTo>
                    <a:pt x="217" y="0"/>
                    <a:pt x="124" y="10"/>
                    <a:pt x="33" y="15"/>
                  </a:cubicBezTo>
                  <a:cubicBezTo>
                    <a:pt x="1" y="16"/>
                    <a:pt x="1" y="62"/>
                    <a:pt x="33" y="64"/>
                  </a:cubicBezTo>
                  <a:cubicBezTo>
                    <a:pt x="124" y="68"/>
                    <a:pt x="217" y="78"/>
                    <a:pt x="310" y="78"/>
                  </a:cubicBezTo>
                  <a:cubicBezTo>
                    <a:pt x="350" y="78"/>
                    <a:pt x="390" y="76"/>
                    <a:pt x="429" y="71"/>
                  </a:cubicBezTo>
                  <a:cubicBezTo>
                    <a:pt x="471" y="67"/>
                    <a:pt x="471" y="12"/>
                    <a:pt x="429" y="7"/>
                  </a:cubicBezTo>
                  <a:cubicBezTo>
                    <a:pt x="390" y="2"/>
                    <a:pt x="350" y="0"/>
                    <a:pt x="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3"/>
            <p:cNvSpPr/>
            <p:nvPr/>
          </p:nvSpPr>
          <p:spPr>
            <a:xfrm>
              <a:off x="7805411" y="1974211"/>
              <a:ext cx="26771" cy="3128"/>
            </a:xfrm>
            <a:custGeom>
              <a:avLst/>
              <a:gdLst/>
              <a:ahLst/>
              <a:cxnLst/>
              <a:rect l="l" t="t" r="r" b="b"/>
              <a:pathLst>
                <a:path w="505" h="59" extrusionOk="0">
                  <a:moveTo>
                    <a:pt x="325" y="0"/>
                  </a:moveTo>
                  <a:cubicBezTo>
                    <a:pt x="225" y="0"/>
                    <a:pt x="124" y="6"/>
                    <a:pt x="25" y="10"/>
                  </a:cubicBezTo>
                  <a:cubicBezTo>
                    <a:pt x="0" y="11"/>
                    <a:pt x="0" y="48"/>
                    <a:pt x="25" y="49"/>
                  </a:cubicBezTo>
                  <a:cubicBezTo>
                    <a:pt x="127" y="53"/>
                    <a:pt x="231" y="59"/>
                    <a:pt x="335" y="59"/>
                  </a:cubicBezTo>
                  <a:cubicBezTo>
                    <a:pt x="381" y="59"/>
                    <a:pt x="426" y="58"/>
                    <a:pt x="472" y="55"/>
                  </a:cubicBezTo>
                  <a:cubicBezTo>
                    <a:pt x="504" y="51"/>
                    <a:pt x="504" y="8"/>
                    <a:pt x="472" y="5"/>
                  </a:cubicBezTo>
                  <a:cubicBezTo>
                    <a:pt x="423" y="2"/>
                    <a:pt x="374" y="0"/>
                    <a:pt x="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3"/>
            <p:cNvSpPr/>
            <p:nvPr/>
          </p:nvSpPr>
          <p:spPr>
            <a:xfrm>
              <a:off x="7770689" y="2115964"/>
              <a:ext cx="25075" cy="3923"/>
            </a:xfrm>
            <a:custGeom>
              <a:avLst/>
              <a:gdLst/>
              <a:ahLst/>
              <a:cxnLst/>
              <a:rect l="l" t="t" r="r" b="b"/>
              <a:pathLst>
                <a:path w="473" h="74" extrusionOk="0">
                  <a:moveTo>
                    <a:pt x="303" y="0"/>
                  </a:moveTo>
                  <a:cubicBezTo>
                    <a:pt x="213" y="0"/>
                    <a:pt x="124" y="6"/>
                    <a:pt x="34" y="11"/>
                  </a:cubicBezTo>
                  <a:cubicBezTo>
                    <a:pt x="0" y="12"/>
                    <a:pt x="0" y="62"/>
                    <a:pt x="34" y="64"/>
                  </a:cubicBezTo>
                  <a:cubicBezTo>
                    <a:pt x="123" y="68"/>
                    <a:pt x="212" y="74"/>
                    <a:pt x="301" y="74"/>
                  </a:cubicBezTo>
                  <a:cubicBezTo>
                    <a:pt x="345" y="74"/>
                    <a:pt x="388" y="72"/>
                    <a:pt x="432" y="68"/>
                  </a:cubicBezTo>
                  <a:cubicBezTo>
                    <a:pt x="472" y="65"/>
                    <a:pt x="472" y="10"/>
                    <a:pt x="432" y="5"/>
                  </a:cubicBezTo>
                  <a:cubicBezTo>
                    <a:pt x="389" y="2"/>
                    <a:pt x="346" y="0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3"/>
            <p:cNvSpPr/>
            <p:nvPr/>
          </p:nvSpPr>
          <p:spPr>
            <a:xfrm>
              <a:off x="7753990" y="1968856"/>
              <a:ext cx="34352" cy="7104"/>
            </a:xfrm>
            <a:custGeom>
              <a:avLst/>
              <a:gdLst/>
              <a:ahLst/>
              <a:cxnLst/>
              <a:rect l="l" t="t" r="r" b="b"/>
              <a:pathLst>
                <a:path w="648" h="134" extrusionOk="0">
                  <a:moveTo>
                    <a:pt x="49" y="0"/>
                  </a:moveTo>
                  <a:cubicBezTo>
                    <a:pt x="12" y="0"/>
                    <a:pt x="0" y="57"/>
                    <a:pt x="41" y="71"/>
                  </a:cubicBezTo>
                  <a:cubicBezTo>
                    <a:pt x="162" y="110"/>
                    <a:pt x="288" y="134"/>
                    <a:pt x="414" y="134"/>
                  </a:cubicBezTo>
                  <a:cubicBezTo>
                    <a:pt x="479" y="134"/>
                    <a:pt x="543" y="128"/>
                    <a:pt x="608" y="114"/>
                  </a:cubicBezTo>
                  <a:cubicBezTo>
                    <a:pt x="647" y="105"/>
                    <a:pt x="639" y="41"/>
                    <a:pt x="598" y="41"/>
                  </a:cubicBezTo>
                  <a:cubicBezTo>
                    <a:pt x="598" y="41"/>
                    <a:pt x="598" y="41"/>
                    <a:pt x="597" y="41"/>
                  </a:cubicBezTo>
                  <a:cubicBezTo>
                    <a:pt x="555" y="43"/>
                    <a:pt x="512" y="43"/>
                    <a:pt x="470" y="43"/>
                  </a:cubicBezTo>
                  <a:cubicBezTo>
                    <a:pt x="332" y="43"/>
                    <a:pt x="196" y="34"/>
                    <a:pt x="60" y="2"/>
                  </a:cubicBezTo>
                  <a:cubicBezTo>
                    <a:pt x="56" y="1"/>
                    <a:pt x="53" y="0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6" name="Google Shape;1196;p43"/>
          <p:cNvSpPr/>
          <p:nvPr/>
        </p:nvSpPr>
        <p:spPr>
          <a:xfrm rot="173206">
            <a:off x="1847231" y="3925000"/>
            <a:ext cx="1393337" cy="735422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97" name="Google Shape;1197;p43"/>
          <p:cNvSpPr/>
          <p:nvPr/>
        </p:nvSpPr>
        <p:spPr>
          <a:xfrm>
            <a:off x="3260225" y="3543489"/>
            <a:ext cx="792702" cy="1242027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8" name="Google Shape;1198;p43">
            <a:hlinkClick r:id="rId3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1932708" y="3868552"/>
            <a:ext cx="1297800" cy="59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Start!</a:t>
            </a:r>
            <a:endParaRPr sz="1600" dirty="0"/>
          </a:p>
        </p:txBody>
      </p:sp>
      <p:sp>
        <p:nvSpPr>
          <p:cNvPr id="1199" name="Google Shape;1199;p43"/>
          <p:cNvSpPr txBox="1">
            <a:spLocks noGrp="1"/>
          </p:cNvSpPr>
          <p:nvPr>
            <p:ph type="title"/>
          </p:nvPr>
        </p:nvSpPr>
        <p:spPr>
          <a:xfrm>
            <a:off x="3225150" y="1000350"/>
            <a:ext cx="2693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Amor</a:t>
            </a:r>
            <a:endParaRPr dirty="0"/>
          </a:p>
        </p:txBody>
      </p:sp>
      <p:sp>
        <p:nvSpPr>
          <p:cNvPr id="1200" name="Google Shape;1200;p43"/>
          <p:cNvSpPr txBox="1">
            <a:spLocks noGrp="1"/>
          </p:cNvSpPr>
          <p:nvPr>
            <p:ph type="subTitle" idx="2"/>
          </p:nvPr>
        </p:nvSpPr>
        <p:spPr>
          <a:xfrm>
            <a:off x="3105993" y="2318465"/>
            <a:ext cx="4699669" cy="25205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Concepto de amor:  Sentimiento vivo afecto e inclinación hacia una persona o cosa a la que se le desea todo lo bueno.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¿Cómo te lo demuestran? Ni yo se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¿Cómo lo demuestras? No se ;-;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201" name="Google Shape;1201;p43"/>
          <p:cNvGrpSpPr/>
          <p:nvPr/>
        </p:nvGrpSpPr>
        <p:grpSpPr>
          <a:xfrm>
            <a:off x="7698207" y="1104553"/>
            <a:ext cx="792707" cy="702905"/>
            <a:chOff x="3725850" y="3874550"/>
            <a:chExt cx="232875" cy="206500"/>
          </a:xfrm>
        </p:grpSpPr>
        <p:sp>
          <p:nvSpPr>
            <p:cNvPr id="1202" name="Google Shape;1202;p43"/>
            <p:cNvSpPr/>
            <p:nvPr/>
          </p:nvSpPr>
          <p:spPr>
            <a:xfrm>
              <a:off x="3725850" y="3874550"/>
              <a:ext cx="232875" cy="206500"/>
            </a:xfrm>
            <a:custGeom>
              <a:avLst/>
              <a:gdLst/>
              <a:ahLst/>
              <a:cxnLst/>
              <a:rect l="l" t="t" r="r" b="b"/>
              <a:pathLst>
                <a:path w="9315" h="8260" extrusionOk="0">
                  <a:moveTo>
                    <a:pt x="3669" y="297"/>
                  </a:moveTo>
                  <a:cubicBezTo>
                    <a:pt x="4503" y="297"/>
                    <a:pt x="5647" y="413"/>
                    <a:pt x="6146" y="563"/>
                  </a:cubicBezTo>
                  <a:cubicBezTo>
                    <a:pt x="6286" y="605"/>
                    <a:pt x="6533" y="677"/>
                    <a:pt x="6692" y="724"/>
                  </a:cubicBezTo>
                  <a:cubicBezTo>
                    <a:pt x="7482" y="953"/>
                    <a:pt x="8206" y="1470"/>
                    <a:pt x="8611" y="2092"/>
                  </a:cubicBezTo>
                  <a:cubicBezTo>
                    <a:pt x="9065" y="2789"/>
                    <a:pt x="9125" y="3432"/>
                    <a:pt x="8832" y="4487"/>
                  </a:cubicBezTo>
                  <a:cubicBezTo>
                    <a:pt x="8746" y="4797"/>
                    <a:pt x="8661" y="5050"/>
                    <a:pt x="8642" y="5050"/>
                  </a:cubicBezTo>
                  <a:cubicBezTo>
                    <a:pt x="8642" y="5050"/>
                    <a:pt x="8642" y="5050"/>
                    <a:pt x="8642" y="5050"/>
                  </a:cubicBezTo>
                  <a:cubicBezTo>
                    <a:pt x="8625" y="5048"/>
                    <a:pt x="8586" y="4996"/>
                    <a:pt x="8557" y="4939"/>
                  </a:cubicBezTo>
                  <a:cubicBezTo>
                    <a:pt x="8460" y="4738"/>
                    <a:pt x="8199" y="4424"/>
                    <a:pt x="8120" y="4413"/>
                  </a:cubicBezTo>
                  <a:cubicBezTo>
                    <a:pt x="8108" y="4411"/>
                    <a:pt x="8097" y="4411"/>
                    <a:pt x="8087" y="4411"/>
                  </a:cubicBezTo>
                  <a:cubicBezTo>
                    <a:pt x="7955" y="4411"/>
                    <a:pt x="7998" y="4557"/>
                    <a:pt x="8229" y="4906"/>
                  </a:cubicBezTo>
                  <a:cubicBezTo>
                    <a:pt x="8369" y="5116"/>
                    <a:pt x="8505" y="5292"/>
                    <a:pt x="8530" y="5296"/>
                  </a:cubicBezTo>
                  <a:cubicBezTo>
                    <a:pt x="8555" y="5299"/>
                    <a:pt x="8556" y="5345"/>
                    <a:pt x="8531" y="5408"/>
                  </a:cubicBezTo>
                  <a:cubicBezTo>
                    <a:pt x="8459" y="5584"/>
                    <a:pt x="8056" y="6181"/>
                    <a:pt x="8008" y="6181"/>
                  </a:cubicBezTo>
                  <a:cubicBezTo>
                    <a:pt x="8008" y="6181"/>
                    <a:pt x="8007" y="6181"/>
                    <a:pt x="8007" y="6181"/>
                  </a:cubicBezTo>
                  <a:cubicBezTo>
                    <a:pt x="7985" y="6178"/>
                    <a:pt x="7944" y="6111"/>
                    <a:pt x="7915" y="6027"/>
                  </a:cubicBezTo>
                  <a:cubicBezTo>
                    <a:pt x="7807" y="5714"/>
                    <a:pt x="7609" y="5464"/>
                    <a:pt x="7505" y="5464"/>
                  </a:cubicBezTo>
                  <a:cubicBezTo>
                    <a:pt x="7471" y="5464"/>
                    <a:pt x="7448" y="5490"/>
                    <a:pt x="7440" y="5547"/>
                  </a:cubicBezTo>
                  <a:cubicBezTo>
                    <a:pt x="7427" y="5644"/>
                    <a:pt x="7651" y="6132"/>
                    <a:pt x="7714" y="6141"/>
                  </a:cubicBezTo>
                  <a:cubicBezTo>
                    <a:pt x="7735" y="6144"/>
                    <a:pt x="7745" y="6184"/>
                    <a:pt x="7740" y="6229"/>
                  </a:cubicBezTo>
                  <a:cubicBezTo>
                    <a:pt x="7734" y="6274"/>
                    <a:pt x="7759" y="6338"/>
                    <a:pt x="7795" y="6367"/>
                  </a:cubicBezTo>
                  <a:cubicBezTo>
                    <a:pt x="7839" y="6404"/>
                    <a:pt x="7846" y="6431"/>
                    <a:pt x="7813" y="6449"/>
                  </a:cubicBezTo>
                  <a:cubicBezTo>
                    <a:pt x="7786" y="6463"/>
                    <a:pt x="7665" y="6525"/>
                    <a:pt x="7549" y="6584"/>
                  </a:cubicBezTo>
                  <a:lnTo>
                    <a:pt x="7335" y="6694"/>
                  </a:lnTo>
                  <a:lnTo>
                    <a:pt x="7295" y="6582"/>
                  </a:lnTo>
                  <a:cubicBezTo>
                    <a:pt x="7272" y="6521"/>
                    <a:pt x="7229" y="6467"/>
                    <a:pt x="7198" y="6463"/>
                  </a:cubicBezTo>
                  <a:cubicBezTo>
                    <a:pt x="7167" y="6459"/>
                    <a:pt x="7156" y="6432"/>
                    <a:pt x="7172" y="6401"/>
                  </a:cubicBezTo>
                  <a:cubicBezTo>
                    <a:pt x="7188" y="6372"/>
                    <a:pt x="7161" y="6267"/>
                    <a:pt x="7115" y="6174"/>
                  </a:cubicBezTo>
                  <a:cubicBezTo>
                    <a:pt x="7068" y="6080"/>
                    <a:pt x="7030" y="5992"/>
                    <a:pt x="7031" y="5983"/>
                  </a:cubicBezTo>
                  <a:cubicBezTo>
                    <a:pt x="7033" y="5974"/>
                    <a:pt x="6986" y="5869"/>
                    <a:pt x="6927" y="5748"/>
                  </a:cubicBezTo>
                  <a:cubicBezTo>
                    <a:pt x="6838" y="5568"/>
                    <a:pt x="6771" y="5485"/>
                    <a:pt x="6708" y="5485"/>
                  </a:cubicBezTo>
                  <a:cubicBezTo>
                    <a:pt x="6689" y="5485"/>
                    <a:pt x="6670" y="5492"/>
                    <a:pt x="6652" y="5507"/>
                  </a:cubicBezTo>
                  <a:cubicBezTo>
                    <a:pt x="6577" y="5566"/>
                    <a:pt x="6612" y="5735"/>
                    <a:pt x="6750" y="5970"/>
                  </a:cubicBezTo>
                  <a:cubicBezTo>
                    <a:pt x="6816" y="6082"/>
                    <a:pt x="6871" y="6191"/>
                    <a:pt x="6869" y="6208"/>
                  </a:cubicBezTo>
                  <a:cubicBezTo>
                    <a:pt x="6868" y="6225"/>
                    <a:pt x="6914" y="6345"/>
                    <a:pt x="6972" y="6473"/>
                  </a:cubicBezTo>
                  <a:cubicBezTo>
                    <a:pt x="7029" y="6601"/>
                    <a:pt x="7066" y="6714"/>
                    <a:pt x="7055" y="6723"/>
                  </a:cubicBezTo>
                  <a:cubicBezTo>
                    <a:pt x="7044" y="6731"/>
                    <a:pt x="6884" y="6745"/>
                    <a:pt x="6696" y="6754"/>
                  </a:cubicBezTo>
                  <a:lnTo>
                    <a:pt x="6358" y="6769"/>
                  </a:lnTo>
                  <a:lnTo>
                    <a:pt x="6274" y="6622"/>
                  </a:lnTo>
                  <a:cubicBezTo>
                    <a:pt x="6228" y="6542"/>
                    <a:pt x="6177" y="6400"/>
                    <a:pt x="6160" y="6306"/>
                  </a:cubicBezTo>
                  <a:cubicBezTo>
                    <a:pt x="6135" y="6165"/>
                    <a:pt x="6087" y="6092"/>
                    <a:pt x="6021" y="6092"/>
                  </a:cubicBezTo>
                  <a:cubicBezTo>
                    <a:pt x="5994" y="6092"/>
                    <a:pt x="5964" y="6104"/>
                    <a:pt x="5931" y="6129"/>
                  </a:cubicBezTo>
                  <a:cubicBezTo>
                    <a:pt x="5859" y="6184"/>
                    <a:pt x="5859" y="6206"/>
                    <a:pt x="5937" y="6445"/>
                  </a:cubicBezTo>
                  <a:cubicBezTo>
                    <a:pt x="5981" y="6584"/>
                    <a:pt x="6013" y="6707"/>
                    <a:pt x="6005" y="6714"/>
                  </a:cubicBezTo>
                  <a:cubicBezTo>
                    <a:pt x="6005" y="6715"/>
                    <a:pt x="6002" y="6715"/>
                    <a:pt x="5997" y="6715"/>
                  </a:cubicBezTo>
                  <a:cubicBezTo>
                    <a:pt x="5944" y="6715"/>
                    <a:pt x="5642" y="6682"/>
                    <a:pt x="5285" y="6636"/>
                  </a:cubicBezTo>
                  <a:lnTo>
                    <a:pt x="4580" y="6546"/>
                  </a:lnTo>
                  <a:lnTo>
                    <a:pt x="3848" y="7105"/>
                  </a:lnTo>
                  <a:cubicBezTo>
                    <a:pt x="3144" y="7641"/>
                    <a:pt x="2856" y="7835"/>
                    <a:pt x="2639" y="7913"/>
                  </a:cubicBezTo>
                  <a:cubicBezTo>
                    <a:pt x="2583" y="7933"/>
                    <a:pt x="2545" y="7944"/>
                    <a:pt x="2523" y="7944"/>
                  </a:cubicBezTo>
                  <a:cubicBezTo>
                    <a:pt x="2490" y="7944"/>
                    <a:pt x="2492" y="7921"/>
                    <a:pt x="2519" y="7870"/>
                  </a:cubicBezTo>
                  <a:cubicBezTo>
                    <a:pt x="2715" y="7515"/>
                    <a:pt x="2937" y="6357"/>
                    <a:pt x="2844" y="6177"/>
                  </a:cubicBezTo>
                  <a:cubicBezTo>
                    <a:pt x="2808" y="6105"/>
                    <a:pt x="2648" y="6006"/>
                    <a:pt x="2313" y="5848"/>
                  </a:cubicBezTo>
                  <a:cubicBezTo>
                    <a:pt x="2048" y="5723"/>
                    <a:pt x="1816" y="5603"/>
                    <a:pt x="1796" y="5581"/>
                  </a:cubicBezTo>
                  <a:cubicBezTo>
                    <a:pt x="1775" y="5558"/>
                    <a:pt x="1678" y="5495"/>
                    <a:pt x="1577" y="5438"/>
                  </a:cubicBezTo>
                  <a:cubicBezTo>
                    <a:pt x="1324" y="5293"/>
                    <a:pt x="861" y="4911"/>
                    <a:pt x="767" y="4768"/>
                  </a:cubicBezTo>
                  <a:cubicBezTo>
                    <a:pt x="482" y="4330"/>
                    <a:pt x="291" y="3777"/>
                    <a:pt x="290" y="3386"/>
                  </a:cubicBezTo>
                  <a:cubicBezTo>
                    <a:pt x="289" y="2830"/>
                    <a:pt x="564" y="2015"/>
                    <a:pt x="938" y="1465"/>
                  </a:cubicBezTo>
                  <a:cubicBezTo>
                    <a:pt x="1075" y="1265"/>
                    <a:pt x="1203" y="1101"/>
                    <a:pt x="1221" y="1101"/>
                  </a:cubicBezTo>
                  <a:cubicBezTo>
                    <a:pt x="1221" y="1101"/>
                    <a:pt x="1221" y="1101"/>
                    <a:pt x="1221" y="1101"/>
                  </a:cubicBezTo>
                  <a:cubicBezTo>
                    <a:pt x="1240" y="1105"/>
                    <a:pt x="1279" y="1159"/>
                    <a:pt x="1311" y="1226"/>
                  </a:cubicBezTo>
                  <a:cubicBezTo>
                    <a:pt x="1435" y="1488"/>
                    <a:pt x="1624" y="1722"/>
                    <a:pt x="1722" y="1736"/>
                  </a:cubicBezTo>
                  <a:cubicBezTo>
                    <a:pt x="1731" y="1737"/>
                    <a:pt x="1740" y="1738"/>
                    <a:pt x="1748" y="1738"/>
                  </a:cubicBezTo>
                  <a:cubicBezTo>
                    <a:pt x="1877" y="1738"/>
                    <a:pt x="1876" y="1579"/>
                    <a:pt x="1737" y="1454"/>
                  </a:cubicBezTo>
                  <a:cubicBezTo>
                    <a:pt x="1674" y="1398"/>
                    <a:pt x="1626" y="1321"/>
                    <a:pt x="1630" y="1285"/>
                  </a:cubicBezTo>
                  <a:cubicBezTo>
                    <a:pt x="1634" y="1249"/>
                    <a:pt x="1595" y="1164"/>
                    <a:pt x="1545" y="1104"/>
                  </a:cubicBezTo>
                  <a:cubicBezTo>
                    <a:pt x="1396" y="919"/>
                    <a:pt x="1443" y="828"/>
                    <a:pt x="1761" y="688"/>
                  </a:cubicBezTo>
                  <a:cubicBezTo>
                    <a:pt x="1805" y="669"/>
                    <a:pt x="1834" y="656"/>
                    <a:pt x="1858" y="656"/>
                  </a:cubicBezTo>
                  <a:cubicBezTo>
                    <a:pt x="1901" y="656"/>
                    <a:pt x="1930" y="694"/>
                    <a:pt x="2009" y="798"/>
                  </a:cubicBezTo>
                  <a:cubicBezTo>
                    <a:pt x="2079" y="891"/>
                    <a:pt x="2155" y="967"/>
                    <a:pt x="2184" y="972"/>
                  </a:cubicBezTo>
                  <a:cubicBezTo>
                    <a:pt x="2213" y="977"/>
                    <a:pt x="2221" y="1004"/>
                    <a:pt x="2204" y="1035"/>
                  </a:cubicBezTo>
                  <a:cubicBezTo>
                    <a:pt x="2164" y="1109"/>
                    <a:pt x="2338" y="1344"/>
                    <a:pt x="2444" y="1359"/>
                  </a:cubicBezTo>
                  <a:cubicBezTo>
                    <a:pt x="2452" y="1360"/>
                    <a:pt x="2461" y="1361"/>
                    <a:pt x="2468" y="1361"/>
                  </a:cubicBezTo>
                  <a:cubicBezTo>
                    <a:pt x="2605" y="1361"/>
                    <a:pt x="2559" y="1173"/>
                    <a:pt x="2343" y="863"/>
                  </a:cubicBezTo>
                  <a:cubicBezTo>
                    <a:pt x="2223" y="693"/>
                    <a:pt x="2125" y="539"/>
                    <a:pt x="2127" y="527"/>
                  </a:cubicBezTo>
                  <a:cubicBezTo>
                    <a:pt x="2134" y="482"/>
                    <a:pt x="2876" y="337"/>
                    <a:pt x="3223" y="311"/>
                  </a:cubicBezTo>
                  <a:cubicBezTo>
                    <a:pt x="3355" y="301"/>
                    <a:pt x="3506" y="297"/>
                    <a:pt x="3669" y="297"/>
                  </a:cubicBezTo>
                  <a:close/>
                  <a:moveTo>
                    <a:pt x="3713" y="0"/>
                  </a:moveTo>
                  <a:cubicBezTo>
                    <a:pt x="2901" y="0"/>
                    <a:pt x="2159" y="145"/>
                    <a:pt x="1604" y="416"/>
                  </a:cubicBezTo>
                  <a:cubicBezTo>
                    <a:pt x="1403" y="514"/>
                    <a:pt x="935" y="985"/>
                    <a:pt x="950" y="1073"/>
                  </a:cubicBezTo>
                  <a:cubicBezTo>
                    <a:pt x="953" y="1090"/>
                    <a:pt x="942" y="1101"/>
                    <a:pt x="923" y="1101"/>
                  </a:cubicBezTo>
                  <a:cubicBezTo>
                    <a:pt x="920" y="1101"/>
                    <a:pt x="918" y="1101"/>
                    <a:pt x="915" y="1100"/>
                  </a:cubicBezTo>
                  <a:cubicBezTo>
                    <a:pt x="914" y="1100"/>
                    <a:pt x="913" y="1100"/>
                    <a:pt x="912" y="1100"/>
                  </a:cubicBezTo>
                  <a:cubicBezTo>
                    <a:pt x="847" y="1100"/>
                    <a:pt x="617" y="1416"/>
                    <a:pt x="491" y="1680"/>
                  </a:cubicBezTo>
                  <a:cubicBezTo>
                    <a:pt x="188" y="2311"/>
                    <a:pt x="0" y="3012"/>
                    <a:pt x="20" y="3432"/>
                  </a:cubicBezTo>
                  <a:cubicBezTo>
                    <a:pt x="46" y="4021"/>
                    <a:pt x="344" y="4727"/>
                    <a:pt x="733" y="5125"/>
                  </a:cubicBezTo>
                  <a:cubicBezTo>
                    <a:pt x="926" y="5322"/>
                    <a:pt x="1321" y="5646"/>
                    <a:pt x="1377" y="5653"/>
                  </a:cubicBezTo>
                  <a:cubicBezTo>
                    <a:pt x="1400" y="5657"/>
                    <a:pt x="1508" y="5721"/>
                    <a:pt x="1613" y="5794"/>
                  </a:cubicBezTo>
                  <a:cubicBezTo>
                    <a:pt x="1719" y="5868"/>
                    <a:pt x="1846" y="5935"/>
                    <a:pt x="1893" y="5943"/>
                  </a:cubicBezTo>
                  <a:cubicBezTo>
                    <a:pt x="1941" y="5951"/>
                    <a:pt x="1985" y="5974"/>
                    <a:pt x="1996" y="5997"/>
                  </a:cubicBezTo>
                  <a:cubicBezTo>
                    <a:pt x="2006" y="6019"/>
                    <a:pt x="2136" y="6090"/>
                    <a:pt x="2284" y="6155"/>
                  </a:cubicBezTo>
                  <a:cubicBezTo>
                    <a:pt x="2484" y="6242"/>
                    <a:pt x="2563" y="6300"/>
                    <a:pt x="2579" y="6372"/>
                  </a:cubicBezTo>
                  <a:cubicBezTo>
                    <a:pt x="2618" y="6534"/>
                    <a:pt x="2464" y="7231"/>
                    <a:pt x="2293" y="7677"/>
                  </a:cubicBezTo>
                  <a:cubicBezTo>
                    <a:pt x="2139" y="8078"/>
                    <a:pt x="2136" y="8093"/>
                    <a:pt x="2200" y="8182"/>
                  </a:cubicBezTo>
                  <a:cubicBezTo>
                    <a:pt x="2240" y="8238"/>
                    <a:pt x="2267" y="8259"/>
                    <a:pt x="2330" y="8259"/>
                  </a:cubicBezTo>
                  <a:cubicBezTo>
                    <a:pt x="2359" y="8259"/>
                    <a:pt x="2396" y="8255"/>
                    <a:pt x="2445" y="8247"/>
                  </a:cubicBezTo>
                  <a:cubicBezTo>
                    <a:pt x="2781" y="8196"/>
                    <a:pt x="3296" y="7899"/>
                    <a:pt x="3995" y="7353"/>
                  </a:cubicBezTo>
                  <a:lnTo>
                    <a:pt x="4679" y="6818"/>
                  </a:lnTo>
                  <a:lnTo>
                    <a:pt x="5552" y="6942"/>
                  </a:lnTo>
                  <a:cubicBezTo>
                    <a:pt x="6039" y="7010"/>
                    <a:pt x="6431" y="7049"/>
                    <a:pt x="6627" y="7049"/>
                  </a:cubicBezTo>
                  <a:cubicBezTo>
                    <a:pt x="6650" y="7049"/>
                    <a:pt x="6671" y="7049"/>
                    <a:pt x="6689" y="7048"/>
                  </a:cubicBezTo>
                  <a:cubicBezTo>
                    <a:pt x="6835" y="7038"/>
                    <a:pt x="7023" y="7025"/>
                    <a:pt x="7112" y="7020"/>
                  </a:cubicBezTo>
                  <a:cubicBezTo>
                    <a:pt x="7350" y="7003"/>
                    <a:pt x="7663" y="6890"/>
                    <a:pt x="7881" y="6742"/>
                  </a:cubicBezTo>
                  <a:cubicBezTo>
                    <a:pt x="8177" y="6539"/>
                    <a:pt x="8647" y="5876"/>
                    <a:pt x="8855" y="5366"/>
                  </a:cubicBezTo>
                  <a:cubicBezTo>
                    <a:pt x="9005" y="5000"/>
                    <a:pt x="9182" y="4299"/>
                    <a:pt x="9252" y="3803"/>
                  </a:cubicBezTo>
                  <a:cubicBezTo>
                    <a:pt x="9313" y="3363"/>
                    <a:pt x="9315" y="3224"/>
                    <a:pt x="9266" y="2946"/>
                  </a:cubicBezTo>
                  <a:cubicBezTo>
                    <a:pt x="9175" y="2438"/>
                    <a:pt x="9099" y="2271"/>
                    <a:pt x="8677" y="1653"/>
                  </a:cubicBezTo>
                  <a:cubicBezTo>
                    <a:pt x="8648" y="1610"/>
                    <a:pt x="8457" y="1433"/>
                    <a:pt x="8253" y="1258"/>
                  </a:cubicBezTo>
                  <a:cubicBezTo>
                    <a:pt x="7870" y="934"/>
                    <a:pt x="7462" y="684"/>
                    <a:pt x="7132" y="574"/>
                  </a:cubicBezTo>
                  <a:cubicBezTo>
                    <a:pt x="6340" y="310"/>
                    <a:pt x="6116" y="253"/>
                    <a:pt x="5417" y="141"/>
                  </a:cubicBezTo>
                  <a:cubicBezTo>
                    <a:pt x="5024" y="78"/>
                    <a:pt x="4689" y="32"/>
                    <a:pt x="4631" y="32"/>
                  </a:cubicBezTo>
                  <a:cubicBezTo>
                    <a:pt x="4627" y="32"/>
                    <a:pt x="4624" y="32"/>
                    <a:pt x="4623" y="33"/>
                  </a:cubicBezTo>
                  <a:cubicBezTo>
                    <a:pt x="4619" y="36"/>
                    <a:pt x="4599" y="38"/>
                    <a:pt x="4566" y="38"/>
                  </a:cubicBezTo>
                  <a:cubicBezTo>
                    <a:pt x="4504" y="38"/>
                    <a:pt x="4399" y="33"/>
                    <a:pt x="4284" y="24"/>
                  </a:cubicBezTo>
                  <a:cubicBezTo>
                    <a:pt x="4091" y="8"/>
                    <a:pt x="3900" y="0"/>
                    <a:pt x="37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3"/>
            <p:cNvSpPr/>
            <p:nvPr/>
          </p:nvSpPr>
          <p:spPr>
            <a:xfrm>
              <a:off x="3821275" y="3914800"/>
              <a:ext cx="61850" cy="74850"/>
            </a:xfrm>
            <a:custGeom>
              <a:avLst/>
              <a:gdLst/>
              <a:ahLst/>
              <a:cxnLst/>
              <a:rect l="l" t="t" r="r" b="b"/>
              <a:pathLst>
                <a:path w="2474" h="2994" extrusionOk="0">
                  <a:moveTo>
                    <a:pt x="1110" y="310"/>
                  </a:moveTo>
                  <a:cubicBezTo>
                    <a:pt x="1110" y="310"/>
                    <a:pt x="1110" y="310"/>
                    <a:pt x="1110" y="310"/>
                  </a:cubicBezTo>
                  <a:cubicBezTo>
                    <a:pt x="1122" y="312"/>
                    <a:pt x="1243" y="359"/>
                    <a:pt x="1380" y="415"/>
                  </a:cubicBezTo>
                  <a:cubicBezTo>
                    <a:pt x="1506" y="468"/>
                    <a:pt x="1630" y="505"/>
                    <a:pt x="1676" y="505"/>
                  </a:cubicBezTo>
                  <a:cubicBezTo>
                    <a:pt x="1680" y="505"/>
                    <a:pt x="1683" y="505"/>
                    <a:pt x="1686" y="504"/>
                  </a:cubicBezTo>
                  <a:cubicBezTo>
                    <a:pt x="1693" y="502"/>
                    <a:pt x="1701" y="502"/>
                    <a:pt x="1708" y="502"/>
                  </a:cubicBezTo>
                  <a:cubicBezTo>
                    <a:pt x="1735" y="502"/>
                    <a:pt x="1758" y="514"/>
                    <a:pt x="1767" y="534"/>
                  </a:cubicBezTo>
                  <a:cubicBezTo>
                    <a:pt x="1779" y="559"/>
                    <a:pt x="1852" y="586"/>
                    <a:pt x="1933" y="598"/>
                  </a:cubicBezTo>
                  <a:cubicBezTo>
                    <a:pt x="2014" y="610"/>
                    <a:pt x="2087" y="640"/>
                    <a:pt x="2098" y="667"/>
                  </a:cubicBezTo>
                  <a:cubicBezTo>
                    <a:pt x="2114" y="706"/>
                    <a:pt x="1814" y="1172"/>
                    <a:pt x="1735" y="1228"/>
                  </a:cubicBezTo>
                  <a:cubicBezTo>
                    <a:pt x="1702" y="1252"/>
                    <a:pt x="1615" y="1367"/>
                    <a:pt x="1305" y="1797"/>
                  </a:cubicBezTo>
                  <a:cubicBezTo>
                    <a:pt x="1164" y="1993"/>
                    <a:pt x="962" y="2260"/>
                    <a:pt x="858" y="2389"/>
                  </a:cubicBezTo>
                  <a:cubicBezTo>
                    <a:pt x="757" y="2516"/>
                    <a:pt x="668" y="2636"/>
                    <a:pt x="666" y="2655"/>
                  </a:cubicBezTo>
                  <a:cubicBezTo>
                    <a:pt x="665" y="2665"/>
                    <a:pt x="635" y="2672"/>
                    <a:pt x="593" y="2672"/>
                  </a:cubicBezTo>
                  <a:cubicBezTo>
                    <a:pt x="569" y="2672"/>
                    <a:pt x="541" y="2670"/>
                    <a:pt x="511" y="2665"/>
                  </a:cubicBezTo>
                  <a:cubicBezTo>
                    <a:pt x="338" y="2642"/>
                    <a:pt x="338" y="2675"/>
                    <a:pt x="510" y="2101"/>
                  </a:cubicBezTo>
                  <a:cubicBezTo>
                    <a:pt x="584" y="1859"/>
                    <a:pt x="651" y="1601"/>
                    <a:pt x="664" y="1523"/>
                  </a:cubicBezTo>
                  <a:cubicBezTo>
                    <a:pt x="675" y="1448"/>
                    <a:pt x="697" y="1388"/>
                    <a:pt x="712" y="1388"/>
                  </a:cubicBezTo>
                  <a:cubicBezTo>
                    <a:pt x="712" y="1388"/>
                    <a:pt x="713" y="1388"/>
                    <a:pt x="713" y="1388"/>
                  </a:cubicBezTo>
                  <a:cubicBezTo>
                    <a:pt x="713" y="1388"/>
                    <a:pt x="713" y="1388"/>
                    <a:pt x="713" y="1388"/>
                  </a:cubicBezTo>
                  <a:cubicBezTo>
                    <a:pt x="740" y="1388"/>
                    <a:pt x="906" y="922"/>
                    <a:pt x="1034" y="486"/>
                  </a:cubicBezTo>
                  <a:cubicBezTo>
                    <a:pt x="1064" y="388"/>
                    <a:pt x="1097" y="310"/>
                    <a:pt x="1110" y="310"/>
                  </a:cubicBezTo>
                  <a:close/>
                  <a:moveTo>
                    <a:pt x="969" y="1"/>
                  </a:moveTo>
                  <a:cubicBezTo>
                    <a:pt x="945" y="1"/>
                    <a:pt x="934" y="9"/>
                    <a:pt x="922" y="22"/>
                  </a:cubicBezTo>
                  <a:cubicBezTo>
                    <a:pt x="902" y="47"/>
                    <a:pt x="868" y="127"/>
                    <a:pt x="846" y="199"/>
                  </a:cubicBezTo>
                  <a:cubicBezTo>
                    <a:pt x="803" y="354"/>
                    <a:pt x="427" y="1549"/>
                    <a:pt x="385" y="1669"/>
                  </a:cubicBezTo>
                  <a:cubicBezTo>
                    <a:pt x="369" y="1715"/>
                    <a:pt x="307" y="1903"/>
                    <a:pt x="247" y="2085"/>
                  </a:cubicBezTo>
                  <a:cubicBezTo>
                    <a:pt x="187" y="2268"/>
                    <a:pt x="110" y="2471"/>
                    <a:pt x="75" y="2535"/>
                  </a:cubicBezTo>
                  <a:cubicBezTo>
                    <a:pt x="0" y="2674"/>
                    <a:pt x="42" y="2812"/>
                    <a:pt x="173" y="2858"/>
                  </a:cubicBezTo>
                  <a:cubicBezTo>
                    <a:pt x="224" y="2875"/>
                    <a:pt x="388" y="2918"/>
                    <a:pt x="541" y="2955"/>
                  </a:cubicBezTo>
                  <a:cubicBezTo>
                    <a:pt x="643" y="2979"/>
                    <a:pt x="716" y="2994"/>
                    <a:pt x="771" y="2994"/>
                  </a:cubicBezTo>
                  <a:cubicBezTo>
                    <a:pt x="889" y="2994"/>
                    <a:pt x="927" y="2928"/>
                    <a:pt x="995" y="2745"/>
                  </a:cubicBezTo>
                  <a:cubicBezTo>
                    <a:pt x="1030" y="2651"/>
                    <a:pt x="1140" y="2475"/>
                    <a:pt x="1244" y="2348"/>
                  </a:cubicBezTo>
                  <a:cubicBezTo>
                    <a:pt x="1346" y="2222"/>
                    <a:pt x="1488" y="2033"/>
                    <a:pt x="1564" y="1922"/>
                  </a:cubicBezTo>
                  <a:cubicBezTo>
                    <a:pt x="1639" y="1813"/>
                    <a:pt x="1836" y="1547"/>
                    <a:pt x="2002" y="1330"/>
                  </a:cubicBezTo>
                  <a:cubicBezTo>
                    <a:pt x="2329" y="906"/>
                    <a:pt x="2473" y="657"/>
                    <a:pt x="2451" y="559"/>
                  </a:cubicBezTo>
                  <a:cubicBezTo>
                    <a:pt x="2432" y="475"/>
                    <a:pt x="2216" y="378"/>
                    <a:pt x="2086" y="378"/>
                  </a:cubicBezTo>
                  <a:cubicBezTo>
                    <a:pt x="2061" y="378"/>
                    <a:pt x="2039" y="381"/>
                    <a:pt x="2023" y="389"/>
                  </a:cubicBezTo>
                  <a:cubicBezTo>
                    <a:pt x="1997" y="400"/>
                    <a:pt x="1975" y="405"/>
                    <a:pt x="1960" y="405"/>
                  </a:cubicBezTo>
                  <a:cubicBezTo>
                    <a:pt x="1946" y="405"/>
                    <a:pt x="1938" y="400"/>
                    <a:pt x="1939" y="390"/>
                  </a:cubicBezTo>
                  <a:cubicBezTo>
                    <a:pt x="1942" y="368"/>
                    <a:pt x="1783" y="289"/>
                    <a:pt x="1582" y="211"/>
                  </a:cubicBezTo>
                  <a:cubicBezTo>
                    <a:pt x="1167" y="52"/>
                    <a:pt x="1029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3"/>
            <p:cNvSpPr/>
            <p:nvPr/>
          </p:nvSpPr>
          <p:spPr>
            <a:xfrm>
              <a:off x="3807350" y="3992475"/>
              <a:ext cx="38375" cy="27675"/>
            </a:xfrm>
            <a:custGeom>
              <a:avLst/>
              <a:gdLst/>
              <a:ahLst/>
              <a:cxnLst/>
              <a:rect l="l" t="t" r="r" b="b"/>
              <a:pathLst>
                <a:path w="1535" h="1107" extrusionOk="0">
                  <a:moveTo>
                    <a:pt x="792" y="318"/>
                  </a:moveTo>
                  <a:cubicBezTo>
                    <a:pt x="887" y="318"/>
                    <a:pt x="912" y="344"/>
                    <a:pt x="969" y="425"/>
                  </a:cubicBezTo>
                  <a:cubicBezTo>
                    <a:pt x="1111" y="628"/>
                    <a:pt x="876" y="843"/>
                    <a:pt x="643" y="843"/>
                  </a:cubicBezTo>
                  <a:cubicBezTo>
                    <a:pt x="562" y="843"/>
                    <a:pt x="481" y="817"/>
                    <a:pt x="416" y="757"/>
                  </a:cubicBezTo>
                  <a:cubicBezTo>
                    <a:pt x="233" y="586"/>
                    <a:pt x="351" y="356"/>
                    <a:pt x="637" y="329"/>
                  </a:cubicBezTo>
                  <a:cubicBezTo>
                    <a:pt x="705" y="322"/>
                    <a:pt x="754" y="318"/>
                    <a:pt x="792" y="318"/>
                  </a:cubicBezTo>
                  <a:close/>
                  <a:moveTo>
                    <a:pt x="682" y="1"/>
                  </a:moveTo>
                  <a:cubicBezTo>
                    <a:pt x="636" y="1"/>
                    <a:pt x="585" y="5"/>
                    <a:pt x="527" y="14"/>
                  </a:cubicBezTo>
                  <a:cubicBezTo>
                    <a:pt x="336" y="45"/>
                    <a:pt x="181" y="155"/>
                    <a:pt x="113" y="309"/>
                  </a:cubicBezTo>
                  <a:cubicBezTo>
                    <a:pt x="1" y="564"/>
                    <a:pt x="11" y="676"/>
                    <a:pt x="163" y="877"/>
                  </a:cubicBezTo>
                  <a:cubicBezTo>
                    <a:pt x="293" y="1050"/>
                    <a:pt x="327" y="1070"/>
                    <a:pt x="535" y="1098"/>
                  </a:cubicBezTo>
                  <a:cubicBezTo>
                    <a:pt x="576" y="1103"/>
                    <a:pt x="616" y="1106"/>
                    <a:pt x="654" y="1106"/>
                  </a:cubicBezTo>
                  <a:cubicBezTo>
                    <a:pt x="1267" y="1106"/>
                    <a:pt x="1535" y="418"/>
                    <a:pt x="986" y="89"/>
                  </a:cubicBezTo>
                  <a:cubicBezTo>
                    <a:pt x="883" y="28"/>
                    <a:pt x="794" y="1"/>
                    <a:pt x="6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5" name="Google Shape;1205;p43"/>
          <p:cNvGrpSpPr/>
          <p:nvPr/>
        </p:nvGrpSpPr>
        <p:grpSpPr>
          <a:xfrm>
            <a:off x="7230819" y="3828276"/>
            <a:ext cx="467381" cy="453537"/>
            <a:chOff x="5244650" y="4666550"/>
            <a:chExt cx="154450" cy="149875"/>
          </a:xfrm>
        </p:grpSpPr>
        <p:sp>
          <p:nvSpPr>
            <p:cNvPr id="1206" name="Google Shape;1206;p43"/>
            <p:cNvSpPr/>
            <p:nvPr/>
          </p:nvSpPr>
          <p:spPr>
            <a:xfrm>
              <a:off x="5244650" y="4666550"/>
              <a:ext cx="154450" cy="149875"/>
            </a:xfrm>
            <a:custGeom>
              <a:avLst/>
              <a:gdLst/>
              <a:ahLst/>
              <a:cxnLst/>
              <a:rect l="l" t="t" r="r" b="b"/>
              <a:pathLst>
                <a:path w="6178" h="5995" extrusionOk="0">
                  <a:moveTo>
                    <a:pt x="4603" y="299"/>
                  </a:moveTo>
                  <a:lnTo>
                    <a:pt x="4574" y="634"/>
                  </a:lnTo>
                  <a:cubicBezTo>
                    <a:pt x="4558" y="819"/>
                    <a:pt x="4534" y="1194"/>
                    <a:pt x="4520" y="1474"/>
                  </a:cubicBezTo>
                  <a:lnTo>
                    <a:pt x="4496" y="1980"/>
                  </a:lnTo>
                  <a:lnTo>
                    <a:pt x="4791" y="1987"/>
                  </a:lnTo>
                  <a:cubicBezTo>
                    <a:pt x="4955" y="1992"/>
                    <a:pt x="5183" y="1998"/>
                    <a:pt x="5302" y="2000"/>
                  </a:cubicBezTo>
                  <a:lnTo>
                    <a:pt x="5518" y="2004"/>
                  </a:lnTo>
                  <a:lnTo>
                    <a:pt x="5511" y="2149"/>
                  </a:lnTo>
                  <a:cubicBezTo>
                    <a:pt x="5505" y="2232"/>
                    <a:pt x="5479" y="2310"/>
                    <a:pt x="5449" y="2329"/>
                  </a:cubicBezTo>
                  <a:cubicBezTo>
                    <a:pt x="5429" y="2341"/>
                    <a:pt x="5317" y="2348"/>
                    <a:pt x="5168" y="2348"/>
                  </a:cubicBezTo>
                  <a:cubicBezTo>
                    <a:pt x="5095" y="2348"/>
                    <a:pt x="5013" y="2346"/>
                    <a:pt x="4929" y="2343"/>
                  </a:cubicBezTo>
                  <a:lnTo>
                    <a:pt x="4463" y="2325"/>
                  </a:lnTo>
                  <a:lnTo>
                    <a:pt x="4483" y="2980"/>
                  </a:lnTo>
                  <a:cubicBezTo>
                    <a:pt x="4495" y="3342"/>
                    <a:pt x="4510" y="3642"/>
                    <a:pt x="4518" y="3649"/>
                  </a:cubicBezTo>
                  <a:cubicBezTo>
                    <a:pt x="4526" y="3658"/>
                    <a:pt x="4832" y="3672"/>
                    <a:pt x="5198" y="3680"/>
                  </a:cubicBezTo>
                  <a:cubicBezTo>
                    <a:pt x="5785" y="3695"/>
                    <a:pt x="5865" y="3706"/>
                    <a:pt x="5878" y="3771"/>
                  </a:cubicBezTo>
                  <a:cubicBezTo>
                    <a:pt x="5886" y="3812"/>
                    <a:pt x="5875" y="3862"/>
                    <a:pt x="5854" y="3884"/>
                  </a:cubicBezTo>
                  <a:cubicBezTo>
                    <a:pt x="5832" y="3906"/>
                    <a:pt x="5516" y="3927"/>
                    <a:pt x="5155" y="3931"/>
                  </a:cubicBezTo>
                  <a:lnTo>
                    <a:pt x="4496" y="3940"/>
                  </a:lnTo>
                  <a:lnTo>
                    <a:pt x="4510" y="4688"/>
                  </a:lnTo>
                  <a:cubicBezTo>
                    <a:pt x="4519" y="5168"/>
                    <a:pt x="4509" y="5436"/>
                    <a:pt x="4481" y="5436"/>
                  </a:cubicBezTo>
                  <a:cubicBezTo>
                    <a:pt x="4457" y="5436"/>
                    <a:pt x="4394" y="5446"/>
                    <a:pt x="4341" y="5460"/>
                  </a:cubicBezTo>
                  <a:cubicBezTo>
                    <a:pt x="4323" y="5465"/>
                    <a:pt x="4309" y="5468"/>
                    <a:pt x="4297" y="5468"/>
                  </a:cubicBezTo>
                  <a:cubicBezTo>
                    <a:pt x="4246" y="5468"/>
                    <a:pt x="4245" y="5405"/>
                    <a:pt x="4245" y="5098"/>
                  </a:cubicBezTo>
                  <a:cubicBezTo>
                    <a:pt x="4245" y="4885"/>
                    <a:pt x="4232" y="4535"/>
                    <a:pt x="4216" y="4317"/>
                  </a:cubicBezTo>
                  <a:lnTo>
                    <a:pt x="4187" y="3923"/>
                  </a:lnTo>
                  <a:lnTo>
                    <a:pt x="3924" y="3943"/>
                  </a:lnTo>
                  <a:cubicBezTo>
                    <a:pt x="3781" y="3955"/>
                    <a:pt x="3524" y="3973"/>
                    <a:pt x="3359" y="3985"/>
                  </a:cubicBezTo>
                  <a:cubicBezTo>
                    <a:pt x="3193" y="3997"/>
                    <a:pt x="2887" y="4019"/>
                    <a:pt x="2678" y="4036"/>
                  </a:cubicBezTo>
                  <a:lnTo>
                    <a:pt x="2297" y="4067"/>
                  </a:lnTo>
                  <a:lnTo>
                    <a:pt x="2322" y="4479"/>
                  </a:lnTo>
                  <a:cubicBezTo>
                    <a:pt x="2336" y="4706"/>
                    <a:pt x="2358" y="5071"/>
                    <a:pt x="2371" y="5287"/>
                  </a:cubicBezTo>
                  <a:lnTo>
                    <a:pt x="2397" y="5682"/>
                  </a:lnTo>
                  <a:lnTo>
                    <a:pt x="2244" y="5706"/>
                  </a:lnTo>
                  <a:cubicBezTo>
                    <a:pt x="2178" y="5716"/>
                    <a:pt x="2125" y="5723"/>
                    <a:pt x="2083" y="5723"/>
                  </a:cubicBezTo>
                  <a:cubicBezTo>
                    <a:pt x="1933" y="5723"/>
                    <a:pt x="1912" y="5642"/>
                    <a:pt x="1914" y="5374"/>
                  </a:cubicBezTo>
                  <a:cubicBezTo>
                    <a:pt x="1915" y="5205"/>
                    <a:pt x="1915" y="4844"/>
                    <a:pt x="1914" y="4577"/>
                  </a:cubicBezTo>
                  <a:lnTo>
                    <a:pt x="1912" y="4087"/>
                  </a:lnTo>
                  <a:lnTo>
                    <a:pt x="1751" y="4112"/>
                  </a:lnTo>
                  <a:cubicBezTo>
                    <a:pt x="1664" y="4126"/>
                    <a:pt x="1513" y="4147"/>
                    <a:pt x="1418" y="4159"/>
                  </a:cubicBezTo>
                  <a:cubicBezTo>
                    <a:pt x="1323" y="4172"/>
                    <a:pt x="1106" y="4218"/>
                    <a:pt x="933" y="4263"/>
                  </a:cubicBezTo>
                  <a:lnTo>
                    <a:pt x="621" y="4343"/>
                  </a:lnTo>
                  <a:lnTo>
                    <a:pt x="621" y="4159"/>
                  </a:lnTo>
                  <a:lnTo>
                    <a:pt x="621" y="3976"/>
                  </a:lnTo>
                  <a:lnTo>
                    <a:pt x="870" y="3950"/>
                  </a:lnTo>
                  <a:cubicBezTo>
                    <a:pt x="1006" y="3936"/>
                    <a:pt x="1293" y="3914"/>
                    <a:pt x="1503" y="3903"/>
                  </a:cubicBezTo>
                  <a:cubicBezTo>
                    <a:pt x="1712" y="3892"/>
                    <a:pt x="1896" y="3873"/>
                    <a:pt x="1905" y="3862"/>
                  </a:cubicBezTo>
                  <a:cubicBezTo>
                    <a:pt x="1930" y="3834"/>
                    <a:pt x="1931" y="3775"/>
                    <a:pt x="1913" y="2966"/>
                  </a:cubicBezTo>
                  <a:lnTo>
                    <a:pt x="1899" y="2333"/>
                  </a:lnTo>
                  <a:lnTo>
                    <a:pt x="1271" y="2328"/>
                  </a:lnTo>
                  <a:cubicBezTo>
                    <a:pt x="383" y="2320"/>
                    <a:pt x="363" y="2318"/>
                    <a:pt x="363" y="2230"/>
                  </a:cubicBezTo>
                  <a:cubicBezTo>
                    <a:pt x="363" y="2142"/>
                    <a:pt x="498" y="2122"/>
                    <a:pt x="1307" y="2092"/>
                  </a:cubicBezTo>
                  <a:cubicBezTo>
                    <a:pt x="1623" y="2080"/>
                    <a:pt x="1888" y="2064"/>
                    <a:pt x="1895" y="2058"/>
                  </a:cubicBezTo>
                  <a:cubicBezTo>
                    <a:pt x="1902" y="2051"/>
                    <a:pt x="1917" y="1679"/>
                    <a:pt x="1930" y="1232"/>
                  </a:cubicBezTo>
                  <a:cubicBezTo>
                    <a:pt x="1943" y="784"/>
                    <a:pt x="1963" y="408"/>
                    <a:pt x="1975" y="395"/>
                  </a:cubicBezTo>
                  <a:cubicBezTo>
                    <a:pt x="1980" y="390"/>
                    <a:pt x="1998" y="388"/>
                    <a:pt x="2025" y="388"/>
                  </a:cubicBezTo>
                  <a:cubicBezTo>
                    <a:pt x="2067" y="388"/>
                    <a:pt x="2130" y="394"/>
                    <a:pt x="2197" y="404"/>
                  </a:cubicBezTo>
                  <a:lnTo>
                    <a:pt x="2397" y="435"/>
                  </a:lnTo>
                  <a:lnTo>
                    <a:pt x="2382" y="1252"/>
                  </a:lnTo>
                  <a:lnTo>
                    <a:pt x="2368" y="2070"/>
                  </a:lnTo>
                  <a:lnTo>
                    <a:pt x="2368" y="2070"/>
                  </a:lnTo>
                  <a:lnTo>
                    <a:pt x="2778" y="2068"/>
                  </a:lnTo>
                  <a:cubicBezTo>
                    <a:pt x="3005" y="2067"/>
                    <a:pt x="3335" y="2046"/>
                    <a:pt x="3512" y="2020"/>
                  </a:cubicBezTo>
                  <a:cubicBezTo>
                    <a:pt x="3688" y="1996"/>
                    <a:pt x="3934" y="1966"/>
                    <a:pt x="4055" y="1953"/>
                  </a:cubicBezTo>
                  <a:lnTo>
                    <a:pt x="4274" y="1930"/>
                  </a:lnTo>
                  <a:lnTo>
                    <a:pt x="4303" y="1301"/>
                  </a:lnTo>
                  <a:cubicBezTo>
                    <a:pt x="4319" y="956"/>
                    <a:pt x="4351" y="650"/>
                    <a:pt x="4375" y="622"/>
                  </a:cubicBezTo>
                  <a:cubicBezTo>
                    <a:pt x="4399" y="593"/>
                    <a:pt x="4406" y="509"/>
                    <a:pt x="4391" y="435"/>
                  </a:cubicBezTo>
                  <a:cubicBezTo>
                    <a:pt x="4366" y="307"/>
                    <a:pt x="4372" y="299"/>
                    <a:pt x="4483" y="299"/>
                  </a:cubicBezTo>
                  <a:close/>
                  <a:moveTo>
                    <a:pt x="4285" y="0"/>
                  </a:moveTo>
                  <a:cubicBezTo>
                    <a:pt x="4175" y="0"/>
                    <a:pt x="4110" y="12"/>
                    <a:pt x="4095" y="36"/>
                  </a:cubicBezTo>
                  <a:cubicBezTo>
                    <a:pt x="4078" y="63"/>
                    <a:pt x="4070" y="168"/>
                    <a:pt x="4076" y="266"/>
                  </a:cubicBezTo>
                  <a:cubicBezTo>
                    <a:pt x="4093" y="525"/>
                    <a:pt x="4024" y="1721"/>
                    <a:pt x="3991" y="1729"/>
                  </a:cubicBezTo>
                  <a:cubicBezTo>
                    <a:pt x="3888" y="1749"/>
                    <a:pt x="3338" y="1771"/>
                    <a:pt x="2988" y="1771"/>
                  </a:cubicBezTo>
                  <a:cubicBezTo>
                    <a:pt x="2947" y="1771"/>
                    <a:pt x="2908" y="1771"/>
                    <a:pt x="2873" y="1770"/>
                  </a:cubicBezTo>
                  <a:lnTo>
                    <a:pt x="2642" y="1766"/>
                  </a:lnTo>
                  <a:lnTo>
                    <a:pt x="2649" y="1065"/>
                  </a:lnTo>
                  <a:cubicBezTo>
                    <a:pt x="2652" y="678"/>
                    <a:pt x="2653" y="339"/>
                    <a:pt x="2651" y="307"/>
                  </a:cubicBezTo>
                  <a:cubicBezTo>
                    <a:pt x="2644" y="203"/>
                    <a:pt x="2259" y="118"/>
                    <a:pt x="1980" y="118"/>
                  </a:cubicBezTo>
                  <a:cubicBezTo>
                    <a:pt x="1851" y="118"/>
                    <a:pt x="1744" y="137"/>
                    <a:pt x="1709" y="180"/>
                  </a:cubicBezTo>
                  <a:cubicBezTo>
                    <a:pt x="1682" y="212"/>
                    <a:pt x="1663" y="547"/>
                    <a:pt x="1661" y="1007"/>
                  </a:cubicBezTo>
                  <a:cubicBezTo>
                    <a:pt x="1659" y="1435"/>
                    <a:pt x="1648" y="1789"/>
                    <a:pt x="1638" y="1799"/>
                  </a:cubicBezTo>
                  <a:cubicBezTo>
                    <a:pt x="1628" y="1808"/>
                    <a:pt x="1311" y="1826"/>
                    <a:pt x="937" y="1840"/>
                  </a:cubicBezTo>
                  <a:cubicBezTo>
                    <a:pt x="564" y="1854"/>
                    <a:pt x="224" y="1880"/>
                    <a:pt x="185" y="1900"/>
                  </a:cubicBezTo>
                  <a:cubicBezTo>
                    <a:pt x="91" y="1948"/>
                    <a:pt x="1" y="2451"/>
                    <a:pt x="72" y="2526"/>
                  </a:cubicBezTo>
                  <a:cubicBezTo>
                    <a:pt x="107" y="2562"/>
                    <a:pt x="366" y="2584"/>
                    <a:pt x="880" y="2594"/>
                  </a:cubicBezTo>
                  <a:lnTo>
                    <a:pt x="1636" y="2608"/>
                  </a:lnTo>
                  <a:lnTo>
                    <a:pt x="1648" y="3112"/>
                  </a:lnTo>
                  <a:lnTo>
                    <a:pt x="1661" y="3615"/>
                  </a:lnTo>
                  <a:lnTo>
                    <a:pt x="1519" y="3638"/>
                  </a:lnTo>
                  <a:cubicBezTo>
                    <a:pt x="1441" y="3650"/>
                    <a:pt x="1176" y="3671"/>
                    <a:pt x="925" y="3685"/>
                  </a:cubicBezTo>
                  <a:cubicBezTo>
                    <a:pt x="341" y="3717"/>
                    <a:pt x="314" y="3739"/>
                    <a:pt x="325" y="4174"/>
                  </a:cubicBezTo>
                  <a:cubicBezTo>
                    <a:pt x="331" y="4392"/>
                    <a:pt x="355" y="4517"/>
                    <a:pt x="403" y="4577"/>
                  </a:cubicBezTo>
                  <a:lnTo>
                    <a:pt x="473" y="4663"/>
                  </a:lnTo>
                  <a:lnTo>
                    <a:pt x="818" y="4574"/>
                  </a:lnTo>
                  <a:cubicBezTo>
                    <a:pt x="1007" y="4526"/>
                    <a:pt x="1275" y="4473"/>
                    <a:pt x="1410" y="4457"/>
                  </a:cubicBezTo>
                  <a:lnTo>
                    <a:pt x="1656" y="4428"/>
                  </a:lnTo>
                  <a:lnTo>
                    <a:pt x="1659" y="4704"/>
                  </a:lnTo>
                  <a:cubicBezTo>
                    <a:pt x="1660" y="4855"/>
                    <a:pt x="1657" y="5164"/>
                    <a:pt x="1655" y="5390"/>
                  </a:cubicBezTo>
                  <a:cubicBezTo>
                    <a:pt x="1649" y="5918"/>
                    <a:pt x="1687" y="5972"/>
                    <a:pt x="2145" y="5972"/>
                  </a:cubicBezTo>
                  <a:cubicBezTo>
                    <a:pt x="2155" y="5972"/>
                    <a:pt x="2164" y="5972"/>
                    <a:pt x="2175" y="5972"/>
                  </a:cubicBezTo>
                  <a:cubicBezTo>
                    <a:pt x="2672" y="5970"/>
                    <a:pt x="2660" y="5994"/>
                    <a:pt x="2624" y="5090"/>
                  </a:cubicBezTo>
                  <a:lnTo>
                    <a:pt x="2593" y="4326"/>
                  </a:lnTo>
                  <a:lnTo>
                    <a:pt x="2825" y="4297"/>
                  </a:lnTo>
                  <a:cubicBezTo>
                    <a:pt x="2953" y="4282"/>
                    <a:pt x="3263" y="4269"/>
                    <a:pt x="3514" y="4269"/>
                  </a:cubicBezTo>
                  <a:lnTo>
                    <a:pt x="3970" y="4269"/>
                  </a:lnTo>
                  <a:lnTo>
                    <a:pt x="3980" y="4946"/>
                  </a:lnTo>
                  <a:cubicBezTo>
                    <a:pt x="3986" y="5349"/>
                    <a:pt x="4010" y="5647"/>
                    <a:pt x="4038" y="5680"/>
                  </a:cubicBezTo>
                  <a:cubicBezTo>
                    <a:pt x="4068" y="5715"/>
                    <a:pt x="4191" y="5736"/>
                    <a:pt x="4376" y="5736"/>
                  </a:cubicBezTo>
                  <a:cubicBezTo>
                    <a:pt x="4821" y="5736"/>
                    <a:pt x="4821" y="5736"/>
                    <a:pt x="4796" y="4926"/>
                  </a:cubicBezTo>
                  <a:cubicBezTo>
                    <a:pt x="4781" y="4466"/>
                    <a:pt x="4790" y="4255"/>
                    <a:pt x="4823" y="4243"/>
                  </a:cubicBezTo>
                  <a:cubicBezTo>
                    <a:pt x="4848" y="4235"/>
                    <a:pt x="5114" y="4219"/>
                    <a:pt x="5410" y="4209"/>
                  </a:cubicBezTo>
                  <a:cubicBezTo>
                    <a:pt x="5706" y="4198"/>
                    <a:pt x="5983" y="4177"/>
                    <a:pt x="6022" y="4161"/>
                  </a:cubicBezTo>
                  <a:cubicBezTo>
                    <a:pt x="6069" y="4143"/>
                    <a:pt x="6105" y="4063"/>
                    <a:pt x="6125" y="3931"/>
                  </a:cubicBezTo>
                  <a:cubicBezTo>
                    <a:pt x="6142" y="3820"/>
                    <a:pt x="6162" y="3692"/>
                    <a:pt x="6170" y="3646"/>
                  </a:cubicBezTo>
                  <a:cubicBezTo>
                    <a:pt x="6177" y="3601"/>
                    <a:pt x="6157" y="3518"/>
                    <a:pt x="6125" y="3469"/>
                  </a:cubicBezTo>
                  <a:cubicBezTo>
                    <a:pt x="6084" y="3405"/>
                    <a:pt x="6059" y="3385"/>
                    <a:pt x="5815" y="3385"/>
                  </a:cubicBezTo>
                  <a:cubicBezTo>
                    <a:pt x="5720" y="3385"/>
                    <a:pt x="5591" y="3388"/>
                    <a:pt x="5415" y="3393"/>
                  </a:cubicBezTo>
                  <a:lnTo>
                    <a:pt x="4763" y="3409"/>
                  </a:lnTo>
                  <a:lnTo>
                    <a:pt x="4758" y="3246"/>
                  </a:lnTo>
                  <a:cubicBezTo>
                    <a:pt x="4749" y="3015"/>
                    <a:pt x="4768" y="2655"/>
                    <a:pt x="4789" y="2633"/>
                  </a:cubicBezTo>
                  <a:cubicBezTo>
                    <a:pt x="4798" y="2624"/>
                    <a:pt x="4931" y="2617"/>
                    <a:pt x="5103" y="2617"/>
                  </a:cubicBezTo>
                  <a:cubicBezTo>
                    <a:pt x="5135" y="2617"/>
                    <a:pt x="5169" y="2617"/>
                    <a:pt x="5203" y="2617"/>
                  </a:cubicBezTo>
                  <a:cubicBezTo>
                    <a:pt x="5228" y="2618"/>
                    <a:pt x="5251" y="2618"/>
                    <a:pt x="5274" y="2618"/>
                  </a:cubicBezTo>
                  <a:cubicBezTo>
                    <a:pt x="5719" y="2618"/>
                    <a:pt x="5777" y="2550"/>
                    <a:pt x="5821" y="2111"/>
                  </a:cubicBezTo>
                  <a:cubicBezTo>
                    <a:pt x="5845" y="1869"/>
                    <a:pt x="5839" y="1791"/>
                    <a:pt x="5793" y="1762"/>
                  </a:cubicBezTo>
                  <a:cubicBezTo>
                    <a:pt x="5760" y="1741"/>
                    <a:pt x="5521" y="1724"/>
                    <a:pt x="5266" y="1723"/>
                  </a:cubicBezTo>
                  <a:lnTo>
                    <a:pt x="4800" y="1721"/>
                  </a:lnTo>
                  <a:lnTo>
                    <a:pt x="4829" y="1020"/>
                  </a:lnTo>
                  <a:cubicBezTo>
                    <a:pt x="4844" y="634"/>
                    <a:pt x="4864" y="296"/>
                    <a:pt x="4872" y="268"/>
                  </a:cubicBezTo>
                  <a:cubicBezTo>
                    <a:pt x="4879" y="239"/>
                    <a:pt x="4852" y="173"/>
                    <a:pt x="4808" y="120"/>
                  </a:cubicBezTo>
                  <a:cubicBezTo>
                    <a:pt x="4744" y="40"/>
                    <a:pt x="4679" y="20"/>
                    <a:pt x="4429" y="5"/>
                  </a:cubicBezTo>
                  <a:cubicBezTo>
                    <a:pt x="4374" y="2"/>
                    <a:pt x="4326" y="0"/>
                    <a:pt x="4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3"/>
            <p:cNvSpPr/>
            <p:nvPr/>
          </p:nvSpPr>
          <p:spPr>
            <a:xfrm>
              <a:off x="5300100" y="4724150"/>
              <a:ext cx="48200" cy="38525"/>
            </a:xfrm>
            <a:custGeom>
              <a:avLst/>
              <a:gdLst/>
              <a:ahLst/>
              <a:cxnLst/>
              <a:rect l="l" t="t" r="r" b="b"/>
              <a:pathLst>
                <a:path w="1928" h="1541" extrusionOk="0">
                  <a:moveTo>
                    <a:pt x="730" y="302"/>
                  </a:moveTo>
                  <a:cubicBezTo>
                    <a:pt x="813" y="302"/>
                    <a:pt x="904" y="303"/>
                    <a:pt x="998" y="305"/>
                  </a:cubicBezTo>
                  <a:lnTo>
                    <a:pt x="1648" y="317"/>
                  </a:lnTo>
                  <a:lnTo>
                    <a:pt x="1660" y="715"/>
                  </a:lnTo>
                  <a:cubicBezTo>
                    <a:pt x="1669" y="1011"/>
                    <a:pt x="1657" y="1119"/>
                    <a:pt x="1615" y="1134"/>
                  </a:cubicBezTo>
                  <a:cubicBezTo>
                    <a:pt x="1565" y="1151"/>
                    <a:pt x="1105" y="1194"/>
                    <a:pt x="920" y="1198"/>
                  </a:cubicBezTo>
                  <a:cubicBezTo>
                    <a:pt x="871" y="1199"/>
                    <a:pt x="854" y="1219"/>
                    <a:pt x="873" y="1251"/>
                  </a:cubicBezTo>
                  <a:cubicBezTo>
                    <a:pt x="886" y="1273"/>
                    <a:pt x="885" y="1284"/>
                    <a:pt x="871" y="1284"/>
                  </a:cubicBezTo>
                  <a:cubicBezTo>
                    <a:pt x="862" y="1284"/>
                    <a:pt x="849" y="1280"/>
                    <a:pt x="830" y="1272"/>
                  </a:cubicBezTo>
                  <a:cubicBezTo>
                    <a:pt x="790" y="1256"/>
                    <a:pt x="649" y="1242"/>
                    <a:pt x="522" y="1242"/>
                  </a:cubicBezTo>
                  <a:lnTo>
                    <a:pt x="288" y="1242"/>
                  </a:lnTo>
                  <a:lnTo>
                    <a:pt x="288" y="795"/>
                  </a:lnTo>
                  <a:cubicBezTo>
                    <a:pt x="288" y="548"/>
                    <a:pt x="302" y="337"/>
                    <a:pt x="319" y="321"/>
                  </a:cubicBezTo>
                  <a:cubicBezTo>
                    <a:pt x="331" y="309"/>
                    <a:pt x="500" y="302"/>
                    <a:pt x="730" y="302"/>
                  </a:cubicBezTo>
                  <a:close/>
                  <a:moveTo>
                    <a:pt x="1790" y="1"/>
                  </a:moveTo>
                  <a:cubicBezTo>
                    <a:pt x="1787" y="1"/>
                    <a:pt x="1784" y="1"/>
                    <a:pt x="1783" y="3"/>
                  </a:cubicBezTo>
                  <a:cubicBezTo>
                    <a:pt x="1779" y="8"/>
                    <a:pt x="1393" y="19"/>
                    <a:pt x="924" y="25"/>
                  </a:cubicBezTo>
                  <a:cubicBezTo>
                    <a:pt x="83" y="38"/>
                    <a:pt x="74" y="39"/>
                    <a:pt x="54" y="134"/>
                  </a:cubicBezTo>
                  <a:cubicBezTo>
                    <a:pt x="42" y="187"/>
                    <a:pt x="26" y="524"/>
                    <a:pt x="16" y="886"/>
                  </a:cubicBezTo>
                  <a:lnTo>
                    <a:pt x="0" y="1541"/>
                  </a:lnTo>
                  <a:lnTo>
                    <a:pt x="306" y="1518"/>
                  </a:lnTo>
                  <a:cubicBezTo>
                    <a:pt x="476" y="1506"/>
                    <a:pt x="795" y="1477"/>
                    <a:pt x="1022" y="1453"/>
                  </a:cubicBezTo>
                  <a:cubicBezTo>
                    <a:pt x="1247" y="1429"/>
                    <a:pt x="1541" y="1400"/>
                    <a:pt x="1679" y="1387"/>
                  </a:cubicBezTo>
                  <a:lnTo>
                    <a:pt x="1928" y="1365"/>
                  </a:lnTo>
                  <a:lnTo>
                    <a:pt x="1928" y="705"/>
                  </a:lnTo>
                  <a:cubicBezTo>
                    <a:pt x="1928" y="142"/>
                    <a:pt x="1917" y="42"/>
                    <a:pt x="1859" y="19"/>
                  </a:cubicBezTo>
                  <a:cubicBezTo>
                    <a:pt x="1831" y="8"/>
                    <a:pt x="1803" y="1"/>
                    <a:pt x="17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8" name="Google Shape;1208;p43"/>
          <p:cNvGrpSpPr/>
          <p:nvPr/>
        </p:nvGrpSpPr>
        <p:grpSpPr>
          <a:xfrm>
            <a:off x="486863" y="3200391"/>
            <a:ext cx="924382" cy="1002619"/>
            <a:chOff x="4427950" y="2495000"/>
            <a:chExt cx="259250" cy="281200"/>
          </a:xfrm>
        </p:grpSpPr>
        <p:sp>
          <p:nvSpPr>
            <p:cNvPr id="1209" name="Google Shape;1209;p43"/>
            <p:cNvSpPr/>
            <p:nvPr/>
          </p:nvSpPr>
          <p:spPr>
            <a:xfrm>
              <a:off x="4427950" y="2495000"/>
              <a:ext cx="259250" cy="281200"/>
            </a:xfrm>
            <a:custGeom>
              <a:avLst/>
              <a:gdLst/>
              <a:ahLst/>
              <a:cxnLst/>
              <a:rect l="l" t="t" r="r" b="b"/>
              <a:pathLst>
                <a:path w="10370" h="11248" extrusionOk="0">
                  <a:moveTo>
                    <a:pt x="5063" y="285"/>
                  </a:moveTo>
                  <a:cubicBezTo>
                    <a:pt x="5067" y="285"/>
                    <a:pt x="5072" y="286"/>
                    <a:pt x="5076" y="286"/>
                  </a:cubicBezTo>
                  <a:cubicBezTo>
                    <a:pt x="5081" y="287"/>
                    <a:pt x="5088" y="286"/>
                    <a:pt x="5094" y="288"/>
                  </a:cubicBezTo>
                  <a:cubicBezTo>
                    <a:pt x="5099" y="289"/>
                    <a:pt x="5105" y="289"/>
                    <a:pt x="5110" y="290"/>
                  </a:cubicBezTo>
                  <a:lnTo>
                    <a:pt x="5113" y="290"/>
                  </a:lnTo>
                  <a:cubicBezTo>
                    <a:pt x="5119" y="292"/>
                    <a:pt x="5124" y="293"/>
                    <a:pt x="5129" y="296"/>
                  </a:cubicBezTo>
                  <a:lnTo>
                    <a:pt x="5138" y="298"/>
                  </a:lnTo>
                  <a:lnTo>
                    <a:pt x="5145" y="301"/>
                  </a:lnTo>
                  <a:lnTo>
                    <a:pt x="5162" y="307"/>
                  </a:lnTo>
                  <a:lnTo>
                    <a:pt x="5374" y="392"/>
                  </a:lnTo>
                  <a:lnTo>
                    <a:pt x="5583" y="478"/>
                  </a:lnTo>
                  <a:cubicBezTo>
                    <a:pt x="5583" y="478"/>
                    <a:pt x="6155" y="742"/>
                    <a:pt x="6226" y="770"/>
                  </a:cubicBezTo>
                  <a:cubicBezTo>
                    <a:pt x="6537" y="895"/>
                    <a:pt x="6724" y="881"/>
                    <a:pt x="6878" y="897"/>
                  </a:cubicBezTo>
                  <a:cubicBezTo>
                    <a:pt x="6955" y="906"/>
                    <a:pt x="7032" y="913"/>
                    <a:pt x="7108" y="925"/>
                  </a:cubicBezTo>
                  <a:cubicBezTo>
                    <a:pt x="7184" y="936"/>
                    <a:pt x="7258" y="949"/>
                    <a:pt x="7332" y="966"/>
                  </a:cubicBezTo>
                  <a:cubicBezTo>
                    <a:pt x="7407" y="983"/>
                    <a:pt x="7480" y="1003"/>
                    <a:pt x="7552" y="1024"/>
                  </a:cubicBezTo>
                  <a:cubicBezTo>
                    <a:pt x="7625" y="1045"/>
                    <a:pt x="7697" y="1067"/>
                    <a:pt x="7769" y="1089"/>
                  </a:cubicBezTo>
                  <a:cubicBezTo>
                    <a:pt x="7914" y="1133"/>
                    <a:pt x="8059" y="1179"/>
                    <a:pt x="8202" y="1225"/>
                  </a:cubicBezTo>
                  <a:cubicBezTo>
                    <a:pt x="8490" y="1318"/>
                    <a:pt x="8775" y="1417"/>
                    <a:pt x="9060" y="1520"/>
                  </a:cubicBezTo>
                  <a:lnTo>
                    <a:pt x="9166" y="1558"/>
                  </a:lnTo>
                  <a:lnTo>
                    <a:pt x="9220" y="1577"/>
                  </a:lnTo>
                  <a:lnTo>
                    <a:pt x="9246" y="1587"/>
                  </a:lnTo>
                  <a:lnTo>
                    <a:pt x="9253" y="1590"/>
                  </a:lnTo>
                  <a:lnTo>
                    <a:pt x="9258" y="1592"/>
                  </a:lnTo>
                  <a:lnTo>
                    <a:pt x="9268" y="1596"/>
                  </a:lnTo>
                  <a:cubicBezTo>
                    <a:pt x="9319" y="1618"/>
                    <a:pt x="9363" y="1655"/>
                    <a:pt x="9392" y="1701"/>
                  </a:cubicBezTo>
                  <a:cubicBezTo>
                    <a:pt x="9422" y="1746"/>
                    <a:pt x="9438" y="1800"/>
                    <a:pt x="9438" y="1852"/>
                  </a:cubicBezTo>
                  <a:lnTo>
                    <a:pt x="9438" y="1872"/>
                  </a:lnTo>
                  <a:lnTo>
                    <a:pt x="9436" y="1900"/>
                  </a:lnTo>
                  <a:lnTo>
                    <a:pt x="9433" y="1957"/>
                  </a:lnTo>
                  <a:lnTo>
                    <a:pt x="9427" y="2070"/>
                  </a:lnTo>
                  <a:cubicBezTo>
                    <a:pt x="9412" y="2372"/>
                    <a:pt x="9400" y="2675"/>
                    <a:pt x="9392" y="2977"/>
                  </a:cubicBezTo>
                  <a:cubicBezTo>
                    <a:pt x="9383" y="3279"/>
                    <a:pt x="9381" y="3582"/>
                    <a:pt x="9377" y="3884"/>
                  </a:cubicBezTo>
                  <a:cubicBezTo>
                    <a:pt x="9369" y="4489"/>
                    <a:pt x="9365" y="5093"/>
                    <a:pt x="9364" y="5698"/>
                  </a:cubicBezTo>
                  <a:cubicBezTo>
                    <a:pt x="9365" y="6907"/>
                    <a:pt x="9356" y="8116"/>
                    <a:pt x="9354" y="9326"/>
                  </a:cubicBezTo>
                  <a:lnTo>
                    <a:pt x="9353" y="9389"/>
                  </a:lnTo>
                  <a:cubicBezTo>
                    <a:pt x="9353" y="9404"/>
                    <a:pt x="9364" y="9418"/>
                    <a:pt x="9379" y="9422"/>
                  </a:cubicBezTo>
                  <a:lnTo>
                    <a:pt x="9437" y="9441"/>
                  </a:lnTo>
                  <a:lnTo>
                    <a:pt x="9693" y="9526"/>
                  </a:lnTo>
                  <a:cubicBezTo>
                    <a:pt x="9731" y="9538"/>
                    <a:pt x="10114" y="9696"/>
                    <a:pt x="10102" y="9735"/>
                  </a:cubicBezTo>
                  <a:lnTo>
                    <a:pt x="10058" y="9870"/>
                  </a:lnTo>
                  <a:cubicBezTo>
                    <a:pt x="10057" y="9872"/>
                    <a:pt x="10057" y="9875"/>
                    <a:pt x="10056" y="9877"/>
                  </a:cubicBezTo>
                  <a:lnTo>
                    <a:pt x="9934" y="10462"/>
                  </a:lnTo>
                  <a:lnTo>
                    <a:pt x="9846" y="10738"/>
                  </a:lnTo>
                  <a:lnTo>
                    <a:pt x="9823" y="10807"/>
                  </a:lnTo>
                  <a:lnTo>
                    <a:pt x="9820" y="10816"/>
                  </a:lnTo>
                  <a:lnTo>
                    <a:pt x="9818" y="10822"/>
                  </a:lnTo>
                  <a:lnTo>
                    <a:pt x="9814" y="10834"/>
                  </a:lnTo>
                  <a:cubicBezTo>
                    <a:pt x="9811" y="10843"/>
                    <a:pt x="9806" y="10849"/>
                    <a:pt x="9803" y="10857"/>
                  </a:cubicBezTo>
                  <a:cubicBezTo>
                    <a:pt x="9788" y="10888"/>
                    <a:pt x="9767" y="10914"/>
                    <a:pt x="9742" y="10937"/>
                  </a:cubicBezTo>
                  <a:cubicBezTo>
                    <a:pt x="9693" y="10981"/>
                    <a:pt x="9628" y="11007"/>
                    <a:pt x="9562" y="11007"/>
                  </a:cubicBezTo>
                  <a:cubicBezTo>
                    <a:pt x="9561" y="11007"/>
                    <a:pt x="9560" y="11007"/>
                    <a:pt x="9558" y="11007"/>
                  </a:cubicBezTo>
                  <a:cubicBezTo>
                    <a:pt x="9550" y="11007"/>
                    <a:pt x="9541" y="11006"/>
                    <a:pt x="9533" y="11006"/>
                  </a:cubicBezTo>
                  <a:cubicBezTo>
                    <a:pt x="9525" y="11006"/>
                    <a:pt x="9517" y="11003"/>
                    <a:pt x="9508" y="11002"/>
                  </a:cubicBezTo>
                  <a:cubicBezTo>
                    <a:pt x="9500" y="11002"/>
                    <a:pt x="9492" y="10999"/>
                    <a:pt x="9484" y="10997"/>
                  </a:cubicBezTo>
                  <a:lnTo>
                    <a:pt x="9477" y="10994"/>
                  </a:lnTo>
                  <a:cubicBezTo>
                    <a:pt x="9475" y="10994"/>
                    <a:pt x="9474" y="10994"/>
                    <a:pt x="9471" y="10993"/>
                  </a:cubicBezTo>
                  <a:lnTo>
                    <a:pt x="9454" y="10987"/>
                  </a:lnTo>
                  <a:lnTo>
                    <a:pt x="9316" y="10942"/>
                  </a:lnTo>
                  <a:lnTo>
                    <a:pt x="9309" y="10940"/>
                  </a:lnTo>
                  <a:cubicBezTo>
                    <a:pt x="9053" y="10827"/>
                    <a:pt x="8795" y="10718"/>
                    <a:pt x="8536" y="10610"/>
                  </a:cubicBezTo>
                  <a:lnTo>
                    <a:pt x="8342" y="10529"/>
                  </a:lnTo>
                  <a:lnTo>
                    <a:pt x="8146" y="10449"/>
                  </a:lnTo>
                  <a:cubicBezTo>
                    <a:pt x="8016" y="10395"/>
                    <a:pt x="7885" y="10343"/>
                    <a:pt x="7755" y="10290"/>
                  </a:cubicBezTo>
                  <a:cubicBezTo>
                    <a:pt x="7689" y="10264"/>
                    <a:pt x="7625" y="10237"/>
                    <a:pt x="7559" y="10211"/>
                  </a:cubicBezTo>
                  <a:cubicBezTo>
                    <a:pt x="7493" y="10187"/>
                    <a:pt x="7427" y="10162"/>
                    <a:pt x="7360" y="10141"/>
                  </a:cubicBezTo>
                  <a:cubicBezTo>
                    <a:pt x="7294" y="10119"/>
                    <a:pt x="7226" y="10100"/>
                    <a:pt x="7159" y="10079"/>
                  </a:cubicBezTo>
                  <a:lnTo>
                    <a:pt x="6957" y="10018"/>
                  </a:lnTo>
                  <a:cubicBezTo>
                    <a:pt x="6824" y="9978"/>
                    <a:pt x="6688" y="9939"/>
                    <a:pt x="6553" y="9899"/>
                  </a:cubicBezTo>
                  <a:lnTo>
                    <a:pt x="6150" y="9782"/>
                  </a:lnTo>
                  <a:lnTo>
                    <a:pt x="5340" y="9548"/>
                  </a:lnTo>
                  <a:lnTo>
                    <a:pt x="5314" y="9540"/>
                  </a:lnTo>
                  <a:cubicBezTo>
                    <a:pt x="5310" y="9539"/>
                    <a:pt x="5307" y="9538"/>
                    <a:pt x="5302" y="9537"/>
                  </a:cubicBezTo>
                  <a:cubicBezTo>
                    <a:pt x="5295" y="9536"/>
                    <a:pt x="5290" y="9532"/>
                    <a:pt x="5282" y="9530"/>
                  </a:cubicBezTo>
                  <a:cubicBezTo>
                    <a:pt x="5281" y="9529"/>
                    <a:pt x="5279" y="9528"/>
                    <a:pt x="5277" y="9527"/>
                  </a:cubicBezTo>
                  <a:cubicBezTo>
                    <a:pt x="5264" y="9519"/>
                    <a:pt x="5249" y="9513"/>
                    <a:pt x="5237" y="9501"/>
                  </a:cubicBezTo>
                  <a:lnTo>
                    <a:pt x="5233" y="9498"/>
                  </a:lnTo>
                  <a:lnTo>
                    <a:pt x="5229" y="9492"/>
                  </a:lnTo>
                  <a:cubicBezTo>
                    <a:pt x="5225" y="9489"/>
                    <a:pt x="5222" y="9487"/>
                    <a:pt x="5219" y="9484"/>
                  </a:cubicBezTo>
                  <a:cubicBezTo>
                    <a:pt x="5214" y="9476"/>
                    <a:pt x="5207" y="9471"/>
                    <a:pt x="5203" y="9462"/>
                  </a:cubicBezTo>
                  <a:cubicBezTo>
                    <a:pt x="5193" y="9450"/>
                    <a:pt x="5186" y="9434"/>
                    <a:pt x="5180" y="9418"/>
                  </a:cubicBezTo>
                  <a:cubicBezTo>
                    <a:pt x="5180" y="9417"/>
                    <a:pt x="5178" y="9415"/>
                    <a:pt x="5178" y="9414"/>
                  </a:cubicBezTo>
                  <a:cubicBezTo>
                    <a:pt x="5176" y="9406"/>
                    <a:pt x="5173" y="9398"/>
                    <a:pt x="5172" y="9390"/>
                  </a:cubicBezTo>
                  <a:cubicBezTo>
                    <a:pt x="5170" y="9382"/>
                    <a:pt x="5170" y="9374"/>
                    <a:pt x="5169" y="9365"/>
                  </a:cubicBezTo>
                  <a:cubicBezTo>
                    <a:pt x="5168" y="9364"/>
                    <a:pt x="5168" y="9363"/>
                    <a:pt x="5168" y="9362"/>
                  </a:cubicBezTo>
                  <a:cubicBezTo>
                    <a:pt x="5168" y="9345"/>
                    <a:pt x="5168" y="9327"/>
                    <a:pt x="5172" y="9310"/>
                  </a:cubicBezTo>
                  <a:lnTo>
                    <a:pt x="5173" y="9302"/>
                  </a:lnTo>
                  <a:lnTo>
                    <a:pt x="5173" y="9299"/>
                  </a:lnTo>
                  <a:lnTo>
                    <a:pt x="5175" y="9293"/>
                  </a:lnTo>
                  <a:lnTo>
                    <a:pt x="5182" y="9268"/>
                  </a:lnTo>
                  <a:lnTo>
                    <a:pt x="5197" y="9217"/>
                  </a:lnTo>
                  <a:lnTo>
                    <a:pt x="5224" y="9115"/>
                  </a:lnTo>
                  <a:lnTo>
                    <a:pt x="5340" y="8710"/>
                  </a:lnTo>
                  <a:lnTo>
                    <a:pt x="5397" y="8509"/>
                  </a:lnTo>
                  <a:lnTo>
                    <a:pt x="5411" y="8457"/>
                  </a:lnTo>
                  <a:lnTo>
                    <a:pt x="5419" y="8432"/>
                  </a:lnTo>
                  <a:lnTo>
                    <a:pt x="5422" y="8420"/>
                  </a:lnTo>
                  <a:lnTo>
                    <a:pt x="5425" y="8412"/>
                  </a:lnTo>
                  <a:lnTo>
                    <a:pt x="5428" y="8400"/>
                  </a:lnTo>
                  <a:cubicBezTo>
                    <a:pt x="5429" y="8397"/>
                    <a:pt x="5429" y="8396"/>
                    <a:pt x="5431" y="8395"/>
                  </a:cubicBezTo>
                  <a:cubicBezTo>
                    <a:pt x="5433" y="8391"/>
                    <a:pt x="5434" y="8387"/>
                    <a:pt x="5436" y="8382"/>
                  </a:cubicBezTo>
                  <a:lnTo>
                    <a:pt x="5439" y="8375"/>
                  </a:lnTo>
                  <a:lnTo>
                    <a:pt x="5443" y="8367"/>
                  </a:lnTo>
                  <a:lnTo>
                    <a:pt x="5450" y="8356"/>
                  </a:lnTo>
                  <a:cubicBezTo>
                    <a:pt x="5450" y="8355"/>
                    <a:pt x="5451" y="8354"/>
                    <a:pt x="5452" y="8353"/>
                  </a:cubicBezTo>
                  <a:cubicBezTo>
                    <a:pt x="5474" y="8317"/>
                    <a:pt x="5507" y="8285"/>
                    <a:pt x="5547" y="8266"/>
                  </a:cubicBezTo>
                  <a:cubicBezTo>
                    <a:pt x="5556" y="8261"/>
                    <a:pt x="5565" y="8257"/>
                    <a:pt x="5575" y="8253"/>
                  </a:cubicBezTo>
                  <a:cubicBezTo>
                    <a:pt x="5577" y="8252"/>
                    <a:pt x="5578" y="8252"/>
                    <a:pt x="5579" y="8251"/>
                  </a:cubicBezTo>
                  <a:lnTo>
                    <a:pt x="5593" y="8247"/>
                  </a:lnTo>
                  <a:lnTo>
                    <a:pt x="5601" y="8245"/>
                  </a:lnTo>
                  <a:lnTo>
                    <a:pt x="5610" y="8244"/>
                  </a:lnTo>
                  <a:cubicBezTo>
                    <a:pt x="5631" y="8238"/>
                    <a:pt x="5653" y="8238"/>
                    <a:pt x="5675" y="8238"/>
                  </a:cubicBezTo>
                  <a:lnTo>
                    <a:pt x="5678" y="8238"/>
                  </a:lnTo>
                  <a:cubicBezTo>
                    <a:pt x="5689" y="8239"/>
                    <a:pt x="5701" y="8239"/>
                    <a:pt x="5710" y="8243"/>
                  </a:cubicBezTo>
                  <a:lnTo>
                    <a:pt x="5719" y="8245"/>
                  </a:lnTo>
                  <a:lnTo>
                    <a:pt x="5723" y="8246"/>
                  </a:lnTo>
                  <a:lnTo>
                    <a:pt x="5725" y="8246"/>
                  </a:lnTo>
                  <a:lnTo>
                    <a:pt x="5729" y="8247"/>
                  </a:lnTo>
                  <a:lnTo>
                    <a:pt x="5754" y="8254"/>
                  </a:lnTo>
                  <a:lnTo>
                    <a:pt x="5855" y="8283"/>
                  </a:lnTo>
                  <a:lnTo>
                    <a:pt x="6058" y="8342"/>
                  </a:lnTo>
                  <a:lnTo>
                    <a:pt x="6075" y="8347"/>
                  </a:lnTo>
                  <a:lnTo>
                    <a:pt x="6278" y="8410"/>
                  </a:lnTo>
                  <a:lnTo>
                    <a:pt x="6537" y="8366"/>
                  </a:lnTo>
                  <a:cubicBezTo>
                    <a:pt x="6549" y="8370"/>
                    <a:pt x="6561" y="8372"/>
                    <a:pt x="6572" y="8372"/>
                  </a:cubicBezTo>
                  <a:cubicBezTo>
                    <a:pt x="6634" y="8372"/>
                    <a:pt x="6688" y="8322"/>
                    <a:pt x="6689" y="8255"/>
                  </a:cubicBezTo>
                  <a:lnTo>
                    <a:pt x="6682" y="8078"/>
                  </a:lnTo>
                  <a:lnTo>
                    <a:pt x="6686" y="7455"/>
                  </a:lnTo>
                  <a:lnTo>
                    <a:pt x="6686" y="7410"/>
                  </a:lnTo>
                  <a:cubicBezTo>
                    <a:pt x="6686" y="7396"/>
                    <a:pt x="6678" y="7384"/>
                    <a:pt x="6665" y="7377"/>
                  </a:cubicBezTo>
                  <a:lnTo>
                    <a:pt x="6611" y="7352"/>
                  </a:lnTo>
                  <a:cubicBezTo>
                    <a:pt x="6511" y="7303"/>
                    <a:pt x="6408" y="7260"/>
                    <a:pt x="6305" y="7218"/>
                  </a:cubicBezTo>
                  <a:cubicBezTo>
                    <a:pt x="6203" y="7176"/>
                    <a:pt x="6099" y="7137"/>
                    <a:pt x="5995" y="7099"/>
                  </a:cubicBezTo>
                  <a:cubicBezTo>
                    <a:pt x="5786" y="7024"/>
                    <a:pt x="5577" y="6953"/>
                    <a:pt x="5365" y="6888"/>
                  </a:cubicBezTo>
                  <a:cubicBezTo>
                    <a:pt x="5154" y="6822"/>
                    <a:pt x="4941" y="6759"/>
                    <a:pt x="4728" y="6700"/>
                  </a:cubicBezTo>
                  <a:cubicBezTo>
                    <a:pt x="4621" y="6670"/>
                    <a:pt x="4513" y="6642"/>
                    <a:pt x="4406" y="6616"/>
                  </a:cubicBezTo>
                  <a:cubicBezTo>
                    <a:pt x="4298" y="6588"/>
                    <a:pt x="4371" y="6603"/>
                    <a:pt x="4262" y="6580"/>
                  </a:cubicBezTo>
                  <a:lnTo>
                    <a:pt x="4070" y="6538"/>
                  </a:lnTo>
                  <a:cubicBezTo>
                    <a:pt x="4069" y="6537"/>
                    <a:pt x="4068" y="6537"/>
                    <a:pt x="4067" y="6537"/>
                  </a:cubicBezTo>
                  <a:cubicBezTo>
                    <a:pt x="4028" y="6537"/>
                    <a:pt x="3880" y="6716"/>
                    <a:pt x="3867" y="6733"/>
                  </a:cubicBezTo>
                  <a:cubicBezTo>
                    <a:pt x="3866" y="6733"/>
                    <a:pt x="3866" y="6734"/>
                    <a:pt x="3864" y="6735"/>
                  </a:cubicBezTo>
                  <a:lnTo>
                    <a:pt x="3713" y="6956"/>
                  </a:lnTo>
                  <a:cubicBezTo>
                    <a:pt x="3625" y="7083"/>
                    <a:pt x="3536" y="7211"/>
                    <a:pt x="3449" y="7337"/>
                  </a:cubicBezTo>
                  <a:lnTo>
                    <a:pt x="3407" y="7395"/>
                  </a:lnTo>
                  <a:cubicBezTo>
                    <a:pt x="3394" y="7416"/>
                    <a:pt x="3403" y="7442"/>
                    <a:pt x="3425" y="7450"/>
                  </a:cubicBezTo>
                  <a:lnTo>
                    <a:pt x="3631" y="7581"/>
                  </a:lnTo>
                  <a:lnTo>
                    <a:pt x="3916" y="7610"/>
                  </a:lnTo>
                  <a:lnTo>
                    <a:pt x="4020" y="7644"/>
                  </a:lnTo>
                  <a:cubicBezTo>
                    <a:pt x="4048" y="7655"/>
                    <a:pt x="4076" y="7666"/>
                    <a:pt x="4101" y="7683"/>
                  </a:cubicBezTo>
                  <a:cubicBezTo>
                    <a:pt x="4107" y="7687"/>
                    <a:pt x="4113" y="7690"/>
                    <a:pt x="4120" y="7694"/>
                  </a:cubicBezTo>
                  <a:lnTo>
                    <a:pt x="4137" y="7708"/>
                  </a:lnTo>
                  <a:lnTo>
                    <a:pt x="4146" y="7716"/>
                  </a:lnTo>
                  <a:lnTo>
                    <a:pt x="4154" y="7723"/>
                  </a:lnTo>
                  <a:lnTo>
                    <a:pt x="4170" y="7738"/>
                  </a:lnTo>
                  <a:cubicBezTo>
                    <a:pt x="4175" y="7744"/>
                    <a:pt x="4180" y="7750"/>
                    <a:pt x="4185" y="7755"/>
                  </a:cubicBezTo>
                  <a:cubicBezTo>
                    <a:pt x="4189" y="7761"/>
                    <a:pt x="4195" y="7766"/>
                    <a:pt x="4199" y="7772"/>
                  </a:cubicBezTo>
                  <a:cubicBezTo>
                    <a:pt x="4207" y="7785"/>
                    <a:pt x="4217" y="7797"/>
                    <a:pt x="4223" y="7810"/>
                  </a:cubicBezTo>
                  <a:cubicBezTo>
                    <a:pt x="4227" y="7816"/>
                    <a:pt x="4230" y="7823"/>
                    <a:pt x="4233" y="7828"/>
                  </a:cubicBezTo>
                  <a:cubicBezTo>
                    <a:pt x="4234" y="7829"/>
                    <a:pt x="4234" y="7830"/>
                    <a:pt x="4235" y="7831"/>
                  </a:cubicBezTo>
                  <a:lnTo>
                    <a:pt x="4243" y="7850"/>
                  </a:lnTo>
                  <a:lnTo>
                    <a:pt x="4248" y="7860"/>
                  </a:lnTo>
                  <a:lnTo>
                    <a:pt x="4251" y="7871"/>
                  </a:lnTo>
                  <a:lnTo>
                    <a:pt x="4259" y="7892"/>
                  </a:lnTo>
                  <a:cubicBezTo>
                    <a:pt x="4261" y="7900"/>
                    <a:pt x="4262" y="7907"/>
                    <a:pt x="4263" y="7915"/>
                  </a:cubicBezTo>
                  <a:cubicBezTo>
                    <a:pt x="4265" y="7921"/>
                    <a:pt x="4267" y="7928"/>
                    <a:pt x="4268" y="7936"/>
                  </a:cubicBezTo>
                  <a:cubicBezTo>
                    <a:pt x="4269" y="7951"/>
                    <a:pt x="4273" y="7966"/>
                    <a:pt x="4273" y="7981"/>
                  </a:cubicBezTo>
                  <a:lnTo>
                    <a:pt x="4273" y="8001"/>
                  </a:lnTo>
                  <a:cubicBezTo>
                    <a:pt x="4273" y="8002"/>
                    <a:pt x="4273" y="8003"/>
                    <a:pt x="4273" y="8004"/>
                  </a:cubicBezTo>
                  <a:lnTo>
                    <a:pt x="4271" y="8025"/>
                  </a:lnTo>
                  <a:cubicBezTo>
                    <a:pt x="4271" y="8040"/>
                    <a:pt x="4267" y="8054"/>
                    <a:pt x="4265" y="8069"/>
                  </a:cubicBezTo>
                  <a:cubicBezTo>
                    <a:pt x="4264" y="8077"/>
                    <a:pt x="4262" y="8083"/>
                    <a:pt x="4260" y="8091"/>
                  </a:cubicBezTo>
                  <a:lnTo>
                    <a:pt x="4254" y="8112"/>
                  </a:lnTo>
                  <a:lnTo>
                    <a:pt x="4236" y="8166"/>
                  </a:lnTo>
                  <a:lnTo>
                    <a:pt x="4098" y="8586"/>
                  </a:lnTo>
                  <a:lnTo>
                    <a:pt x="4029" y="8797"/>
                  </a:lnTo>
                  <a:lnTo>
                    <a:pt x="3825" y="8983"/>
                  </a:lnTo>
                  <a:cubicBezTo>
                    <a:pt x="3751" y="9019"/>
                    <a:pt x="3671" y="9037"/>
                    <a:pt x="3590" y="9037"/>
                  </a:cubicBezTo>
                  <a:cubicBezTo>
                    <a:pt x="3531" y="9037"/>
                    <a:pt x="3472" y="9027"/>
                    <a:pt x="3415" y="9007"/>
                  </a:cubicBezTo>
                  <a:lnTo>
                    <a:pt x="3270" y="8989"/>
                  </a:lnTo>
                  <a:lnTo>
                    <a:pt x="2850" y="8847"/>
                  </a:lnTo>
                  <a:lnTo>
                    <a:pt x="2835" y="8842"/>
                  </a:lnTo>
                  <a:lnTo>
                    <a:pt x="2832" y="8842"/>
                  </a:lnTo>
                  <a:lnTo>
                    <a:pt x="2362" y="8683"/>
                  </a:lnTo>
                  <a:lnTo>
                    <a:pt x="1876" y="8518"/>
                  </a:lnTo>
                  <a:lnTo>
                    <a:pt x="1861" y="8513"/>
                  </a:lnTo>
                  <a:cubicBezTo>
                    <a:pt x="1705" y="8453"/>
                    <a:pt x="1547" y="8396"/>
                    <a:pt x="1389" y="8341"/>
                  </a:cubicBezTo>
                  <a:cubicBezTo>
                    <a:pt x="1226" y="8284"/>
                    <a:pt x="1062" y="8230"/>
                    <a:pt x="899" y="8176"/>
                  </a:cubicBezTo>
                  <a:lnTo>
                    <a:pt x="554" y="8098"/>
                  </a:lnTo>
                  <a:cubicBezTo>
                    <a:pt x="401" y="8048"/>
                    <a:pt x="284" y="7924"/>
                    <a:pt x="243" y="7768"/>
                  </a:cubicBezTo>
                  <a:lnTo>
                    <a:pt x="436" y="7266"/>
                  </a:lnTo>
                  <a:lnTo>
                    <a:pt x="513" y="7019"/>
                  </a:lnTo>
                  <a:lnTo>
                    <a:pt x="552" y="6896"/>
                  </a:lnTo>
                  <a:lnTo>
                    <a:pt x="561" y="6865"/>
                  </a:lnTo>
                  <a:lnTo>
                    <a:pt x="566" y="6849"/>
                  </a:lnTo>
                  <a:lnTo>
                    <a:pt x="569" y="6842"/>
                  </a:lnTo>
                  <a:lnTo>
                    <a:pt x="570" y="6838"/>
                  </a:lnTo>
                  <a:cubicBezTo>
                    <a:pt x="573" y="6831"/>
                    <a:pt x="575" y="6826"/>
                    <a:pt x="577" y="6820"/>
                  </a:cubicBezTo>
                  <a:cubicBezTo>
                    <a:pt x="577" y="6818"/>
                    <a:pt x="578" y="6817"/>
                    <a:pt x="578" y="6815"/>
                  </a:cubicBezTo>
                  <a:cubicBezTo>
                    <a:pt x="582" y="6810"/>
                    <a:pt x="584" y="6804"/>
                    <a:pt x="587" y="6798"/>
                  </a:cubicBezTo>
                  <a:cubicBezTo>
                    <a:pt x="617" y="6740"/>
                    <a:pt x="785" y="6727"/>
                    <a:pt x="924" y="6727"/>
                  </a:cubicBezTo>
                  <a:cubicBezTo>
                    <a:pt x="1028" y="6727"/>
                    <a:pt x="1116" y="6734"/>
                    <a:pt x="1116" y="6734"/>
                  </a:cubicBezTo>
                  <a:lnTo>
                    <a:pt x="1363" y="6811"/>
                  </a:lnTo>
                  <a:lnTo>
                    <a:pt x="1424" y="6829"/>
                  </a:lnTo>
                  <a:cubicBezTo>
                    <a:pt x="1428" y="6830"/>
                    <a:pt x="1432" y="6831"/>
                    <a:pt x="1435" y="6831"/>
                  </a:cubicBezTo>
                  <a:cubicBezTo>
                    <a:pt x="1447" y="6831"/>
                    <a:pt x="1458" y="6825"/>
                    <a:pt x="1465" y="6815"/>
                  </a:cubicBezTo>
                  <a:lnTo>
                    <a:pt x="1499" y="6765"/>
                  </a:lnTo>
                  <a:cubicBezTo>
                    <a:pt x="1780" y="6354"/>
                    <a:pt x="2062" y="5945"/>
                    <a:pt x="2345" y="5535"/>
                  </a:cubicBezTo>
                  <a:cubicBezTo>
                    <a:pt x="2628" y="5126"/>
                    <a:pt x="2913" y="4718"/>
                    <a:pt x="3198" y="4310"/>
                  </a:cubicBezTo>
                  <a:lnTo>
                    <a:pt x="3626" y="3699"/>
                  </a:lnTo>
                  <a:cubicBezTo>
                    <a:pt x="3697" y="3598"/>
                    <a:pt x="3769" y="3496"/>
                    <a:pt x="3844" y="3397"/>
                  </a:cubicBezTo>
                  <a:lnTo>
                    <a:pt x="4068" y="3098"/>
                  </a:lnTo>
                  <a:cubicBezTo>
                    <a:pt x="4142" y="2998"/>
                    <a:pt x="4216" y="2897"/>
                    <a:pt x="4286" y="2795"/>
                  </a:cubicBezTo>
                  <a:cubicBezTo>
                    <a:pt x="4357" y="2693"/>
                    <a:pt x="4426" y="2589"/>
                    <a:pt x="4494" y="2484"/>
                  </a:cubicBezTo>
                  <a:cubicBezTo>
                    <a:pt x="4561" y="2380"/>
                    <a:pt x="4626" y="2274"/>
                    <a:pt x="4690" y="2167"/>
                  </a:cubicBezTo>
                  <a:cubicBezTo>
                    <a:pt x="4753" y="2059"/>
                    <a:pt x="4815" y="1950"/>
                    <a:pt x="4872" y="1838"/>
                  </a:cubicBezTo>
                  <a:lnTo>
                    <a:pt x="4889" y="1803"/>
                  </a:lnTo>
                  <a:cubicBezTo>
                    <a:pt x="4900" y="1783"/>
                    <a:pt x="4889" y="1759"/>
                    <a:pt x="4869" y="1753"/>
                  </a:cubicBezTo>
                  <a:lnTo>
                    <a:pt x="4843" y="1744"/>
                  </a:lnTo>
                  <a:cubicBezTo>
                    <a:pt x="4841" y="1743"/>
                    <a:pt x="4838" y="1742"/>
                    <a:pt x="4836" y="1741"/>
                  </a:cubicBezTo>
                  <a:cubicBezTo>
                    <a:pt x="4810" y="1726"/>
                    <a:pt x="4630" y="1622"/>
                    <a:pt x="4606" y="1569"/>
                  </a:cubicBezTo>
                  <a:cubicBezTo>
                    <a:pt x="4592" y="1541"/>
                    <a:pt x="4584" y="1510"/>
                    <a:pt x="4579" y="1479"/>
                  </a:cubicBezTo>
                  <a:cubicBezTo>
                    <a:pt x="4575" y="1450"/>
                    <a:pt x="4630" y="985"/>
                    <a:pt x="4636" y="935"/>
                  </a:cubicBezTo>
                  <a:cubicBezTo>
                    <a:pt x="4637" y="932"/>
                    <a:pt x="4637" y="930"/>
                    <a:pt x="4638" y="927"/>
                  </a:cubicBezTo>
                  <a:lnTo>
                    <a:pt x="4716" y="719"/>
                  </a:lnTo>
                  <a:lnTo>
                    <a:pt x="4796" y="506"/>
                  </a:lnTo>
                  <a:cubicBezTo>
                    <a:pt x="4802" y="489"/>
                    <a:pt x="4810" y="471"/>
                    <a:pt x="4816" y="455"/>
                  </a:cubicBezTo>
                  <a:cubicBezTo>
                    <a:pt x="4816" y="454"/>
                    <a:pt x="4816" y="453"/>
                    <a:pt x="4817" y="451"/>
                  </a:cubicBezTo>
                  <a:cubicBezTo>
                    <a:pt x="4823" y="441"/>
                    <a:pt x="4828" y="428"/>
                    <a:pt x="4836" y="417"/>
                  </a:cubicBezTo>
                  <a:cubicBezTo>
                    <a:pt x="4848" y="394"/>
                    <a:pt x="4865" y="373"/>
                    <a:pt x="4885" y="356"/>
                  </a:cubicBezTo>
                  <a:cubicBezTo>
                    <a:pt x="4923" y="320"/>
                    <a:pt x="4971" y="298"/>
                    <a:pt x="5020" y="289"/>
                  </a:cubicBezTo>
                  <a:cubicBezTo>
                    <a:pt x="5027" y="289"/>
                    <a:pt x="5032" y="288"/>
                    <a:pt x="5037" y="287"/>
                  </a:cubicBezTo>
                  <a:lnTo>
                    <a:pt x="5041" y="287"/>
                  </a:lnTo>
                  <a:cubicBezTo>
                    <a:pt x="5047" y="286"/>
                    <a:pt x="5052" y="286"/>
                    <a:pt x="5058" y="286"/>
                  </a:cubicBezTo>
                  <a:cubicBezTo>
                    <a:pt x="5060" y="286"/>
                    <a:pt x="5061" y="285"/>
                    <a:pt x="5063" y="285"/>
                  </a:cubicBezTo>
                  <a:close/>
                  <a:moveTo>
                    <a:pt x="5111" y="1"/>
                  </a:moveTo>
                  <a:cubicBezTo>
                    <a:pt x="5109" y="1"/>
                    <a:pt x="5106" y="1"/>
                    <a:pt x="5103" y="1"/>
                  </a:cubicBezTo>
                  <a:cubicBezTo>
                    <a:pt x="5090" y="1"/>
                    <a:pt x="5077" y="2"/>
                    <a:pt x="5064" y="3"/>
                  </a:cubicBezTo>
                  <a:cubicBezTo>
                    <a:pt x="5051" y="4"/>
                    <a:pt x="5038" y="5"/>
                    <a:pt x="5026" y="8"/>
                  </a:cubicBezTo>
                  <a:lnTo>
                    <a:pt x="4990" y="15"/>
                  </a:lnTo>
                  <a:cubicBezTo>
                    <a:pt x="4989" y="15"/>
                    <a:pt x="4988" y="15"/>
                    <a:pt x="4987" y="16"/>
                  </a:cubicBezTo>
                  <a:lnTo>
                    <a:pt x="4952" y="25"/>
                  </a:lnTo>
                  <a:cubicBezTo>
                    <a:pt x="4855" y="55"/>
                    <a:pt x="4768" y="114"/>
                    <a:pt x="4704" y="190"/>
                  </a:cubicBezTo>
                  <a:cubicBezTo>
                    <a:pt x="4672" y="227"/>
                    <a:pt x="4645" y="269"/>
                    <a:pt x="4626" y="314"/>
                  </a:cubicBezTo>
                  <a:cubicBezTo>
                    <a:pt x="4615" y="336"/>
                    <a:pt x="4609" y="359"/>
                    <a:pt x="4602" y="382"/>
                  </a:cubicBezTo>
                  <a:cubicBezTo>
                    <a:pt x="4602" y="382"/>
                    <a:pt x="4602" y="383"/>
                    <a:pt x="4601" y="384"/>
                  </a:cubicBezTo>
                  <a:lnTo>
                    <a:pt x="4587" y="438"/>
                  </a:lnTo>
                  <a:lnTo>
                    <a:pt x="4528" y="658"/>
                  </a:lnTo>
                  <a:lnTo>
                    <a:pt x="4468" y="877"/>
                  </a:lnTo>
                  <a:lnTo>
                    <a:pt x="4407" y="1095"/>
                  </a:lnTo>
                  <a:lnTo>
                    <a:pt x="4376" y="1205"/>
                  </a:lnTo>
                  <a:lnTo>
                    <a:pt x="4368" y="1231"/>
                  </a:lnTo>
                  <a:cubicBezTo>
                    <a:pt x="4367" y="1236"/>
                    <a:pt x="4365" y="1241"/>
                    <a:pt x="4364" y="1246"/>
                  </a:cubicBezTo>
                  <a:lnTo>
                    <a:pt x="4360" y="1263"/>
                  </a:lnTo>
                  <a:cubicBezTo>
                    <a:pt x="4354" y="1284"/>
                    <a:pt x="4352" y="1306"/>
                    <a:pt x="4348" y="1327"/>
                  </a:cubicBezTo>
                  <a:cubicBezTo>
                    <a:pt x="4348" y="1329"/>
                    <a:pt x="4348" y="1330"/>
                    <a:pt x="4348" y="1331"/>
                  </a:cubicBezTo>
                  <a:cubicBezTo>
                    <a:pt x="4345" y="1374"/>
                    <a:pt x="4347" y="1419"/>
                    <a:pt x="4356" y="1462"/>
                  </a:cubicBezTo>
                  <a:cubicBezTo>
                    <a:pt x="4364" y="1506"/>
                    <a:pt x="4378" y="1549"/>
                    <a:pt x="4399" y="1587"/>
                  </a:cubicBezTo>
                  <a:cubicBezTo>
                    <a:pt x="4420" y="1627"/>
                    <a:pt x="4443" y="1663"/>
                    <a:pt x="4474" y="1695"/>
                  </a:cubicBezTo>
                  <a:cubicBezTo>
                    <a:pt x="4481" y="1704"/>
                    <a:pt x="4489" y="1711"/>
                    <a:pt x="4498" y="1718"/>
                  </a:cubicBezTo>
                  <a:cubicBezTo>
                    <a:pt x="4505" y="1726"/>
                    <a:pt x="4514" y="1733"/>
                    <a:pt x="4523" y="1740"/>
                  </a:cubicBezTo>
                  <a:lnTo>
                    <a:pt x="4547" y="1759"/>
                  </a:lnTo>
                  <a:cubicBezTo>
                    <a:pt x="4548" y="1759"/>
                    <a:pt x="4549" y="1760"/>
                    <a:pt x="4550" y="1761"/>
                  </a:cubicBezTo>
                  <a:lnTo>
                    <a:pt x="4577" y="1777"/>
                  </a:lnTo>
                  <a:cubicBezTo>
                    <a:pt x="4586" y="1784"/>
                    <a:pt x="4595" y="1788"/>
                    <a:pt x="4606" y="1793"/>
                  </a:cubicBezTo>
                  <a:cubicBezTo>
                    <a:pt x="4615" y="1798"/>
                    <a:pt x="4625" y="1803"/>
                    <a:pt x="4635" y="1807"/>
                  </a:cubicBezTo>
                  <a:lnTo>
                    <a:pt x="4666" y="1819"/>
                  </a:lnTo>
                  <a:cubicBezTo>
                    <a:pt x="4671" y="1821"/>
                    <a:pt x="4676" y="1822"/>
                    <a:pt x="4681" y="1823"/>
                  </a:cubicBezTo>
                  <a:lnTo>
                    <a:pt x="4693" y="1827"/>
                  </a:lnTo>
                  <a:lnTo>
                    <a:pt x="4709" y="1833"/>
                  </a:lnTo>
                  <a:cubicBezTo>
                    <a:pt x="4645" y="1904"/>
                    <a:pt x="4584" y="1977"/>
                    <a:pt x="4524" y="2051"/>
                  </a:cubicBezTo>
                  <a:cubicBezTo>
                    <a:pt x="4445" y="2147"/>
                    <a:pt x="4368" y="2245"/>
                    <a:pt x="4292" y="2343"/>
                  </a:cubicBezTo>
                  <a:cubicBezTo>
                    <a:pt x="4141" y="2542"/>
                    <a:pt x="3998" y="2745"/>
                    <a:pt x="3863" y="2954"/>
                  </a:cubicBezTo>
                  <a:lnTo>
                    <a:pt x="3659" y="3267"/>
                  </a:lnTo>
                  <a:cubicBezTo>
                    <a:pt x="3592" y="3372"/>
                    <a:pt x="3522" y="3475"/>
                    <a:pt x="3450" y="3576"/>
                  </a:cubicBezTo>
                  <a:lnTo>
                    <a:pt x="3024" y="4188"/>
                  </a:lnTo>
                  <a:lnTo>
                    <a:pt x="2167" y="5410"/>
                  </a:lnTo>
                  <a:cubicBezTo>
                    <a:pt x="1902" y="5785"/>
                    <a:pt x="1637" y="6159"/>
                    <a:pt x="1371" y="6532"/>
                  </a:cubicBezTo>
                  <a:cubicBezTo>
                    <a:pt x="1365" y="6542"/>
                    <a:pt x="1354" y="6547"/>
                    <a:pt x="1342" y="6547"/>
                  </a:cubicBezTo>
                  <a:cubicBezTo>
                    <a:pt x="1338" y="6547"/>
                    <a:pt x="1334" y="6546"/>
                    <a:pt x="1330" y="6545"/>
                  </a:cubicBezTo>
                  <a:cubicBezTo>
                    <a:pt x="1286" y="6529"/>
                    <a:pt x="1240" y="6513"/>
                    <a:pt x="1195" y="6498"/>
                  </a:cubicBezTo>
                  <a:lnTo>
                    <a:pt x="1072" y="6456"/>
                  </a:lnTo>
                  <a:lnTo>
                    <a:pt x="1011" y="6436"/>
                  </a:lnTo>
                  <a:lnTo>
                    <a:pt x="980" y="6425"/>
                  </a:lnTo>
                  <a:lnTo>
                    <a:pt x="939" y="6414"/>
                  </a:lnTo>
                  <a:cubicBezTo>
                    <a:pt x="403" y="6535"/>
                    <a:pt x="335" y="6708"/>
                    <a:pt x="335" y="6708"/>
                  </a:cubicBezTo>
                  <a:cubicBezTo>
                    <a:pt x="334" y="6708"/>
                    <a:pt x="334" y="6710"/>
                    <a:pt x="333" y="6711"/>
                  </a:cubicBezTo>
                  <a:cubicBezTo>
                    <a:pt x="327" y="6723"/>
                    <a:pt x="323" y="6736"/>
                    <a:pt x="318" y="6750"/>
                  </a:cubicBezTo>
                  <a:lnTo>
                    <a:pt x="313" y="6760"/>
                  </a:lnTo>
                  <a:lnTo>
                    <a:pt x="311" y="6767"/>
                  </a:lnTo>
                  <a:lnTo>
                    <a:pt x="306" y="6783"/>
                  </a:lnTo>
                  <a:lnTo>
                    <a:pt x="295" y="6814"/>
                  </a:lnTo>
                  <a:lnTo>
                    <a:pt x="256" y="6937"/>
                  </a:lnTo>
                  <a:lnTo>
                    <a:pt x="175" y="7183"/>
                  </a:lnTo>
                  <a:lnTo>
                    <a:pt x="94" y="7427"/>
                  </a:lnTo>
                  <a:lnTo>
                    <a:pt x="54" y="7550"/>
                  </a:lnTo>
                  <a:lnTo>
                    <a:pt x="34" y="7612"/>
                  </a:lnTo>
                  <a:lnTo>
                    <a:pt x="31" y="7620"/>
                  </a:lnTo>
                  <a:cubicBezTo>
                    <a:pt x="30" y="7622"/>
                    <a:pt x="29" y="7624"/>
                    <a:pt x="28" y="7628"/>
                  </a:cubicBezTo>
                  <a:lnTo>
                    <a:pt x="23" y="7649"/>
                  </a:lnTo>
                  <a:cubicBezTo>
                    <a:pt x="19" y="7663"/>
                    <a:pt x="14" y="7676"/>
                    <a:pt x="13" y="7691"/>
                  </a:cubicBezTo>
                  <a:cubicBezTo>
                    <a:pt x="2" y="7748"/>
                    <a:pt x="0" y="7808"/>
                    <a:pt x="8" y="7865"/>
                  </a:cubicBezTo>
                  <a:cubicBezTo>
                    <a:pt x="16" y="7923"/>
                    <a:pt x="33" y="7980"/>
                    <a:pt x="59" y="8032"/>
                  </a:cubicBezTo>
                  <a:cubicBezTo>
                    <a:pt x="85" y="8084"/>
                    <a:pt x="120" y="8132"/>
                    <a:pt x="161" y="8173"/>
                  </a:cubicBezTo>
                  <a:cubicBezTo>
                    <a:pt x="171" y="8184"/>
                    <a:pt x="182" y="8194"/>
                    <a:pt x="194" y="8203"/>
                  </a:cubicBezTo>
                  <a:lnTo>
                    <a:pt x="227" y="8230"/>
                  </a:lnTo>
                  <a:cubicBezTo>
                    <a:pt x="228" y="8230"/>
                    <a:pt x="229" y="8231"/>
                    <a:pt x="229" y="8231"/>
                  </a:cubicBezTo>
                  <a:cubicBezTo>
                    <a:pt x="241" y="8239"/>
                    <a:pt x="254" y="8247"/>
                    <a:pt x="265" y="8254"/>
                  </a:cubicBezTo>
                  <a:cubicBezTo>
                    <a:pt x="277" y="8262"/>
                    <a:pt x="291" y="8268"/>
                    <a:pt x="304" y="8275"/>
                  </a:cubicBezTo>
                  <a:cubicBezTo>
                    <a:pt x="310" y="8278"/>
                    <a:pt x="317" y="8281"/>
                    <a:pt x="324" y="8284"/>
                  </a:cubicBezTo>
                  <a:lnTo>
                    <a:pt x="344" y="8292"/>
                  </a:lnTo>
                  <a:lnTo>
                    <a:pt x="365" y="8300"/>
                  </a:lnTo>
                  <a:lnTo>
                    <a:pt x="374" y="8303"/>
                  </a:lnTo>
                  <a:lnTo>
                    <a:pt x="382" y="8306"/>
                  </a:lnTo>
                  <a:lnTo>
                    <a:pt x="444" y="8326"/>
                  </a:lnTo>
                  <a:lnTo>
                    <a:pt x="567" y="8366"/>
                  </a:lnTo>
                  <a:lnTo>
                    <a:pt x="811" y="8447"/>
                  </a:lnTo>
                  <a:cubicBezTo>
                    <a:pt x="976" y="8500"/>
                    <a:pt x="1140" y="8552"/>
                    <a:pt x="1305" y="8603"/>
                  </a:cubicBezTo>
                  <a:cubicBezTo>
                    <a:pt x="1469" y="8653"/>
                    <a:pt x="1635" y="8702"/>
                    <a:pt x="1802" y="8747"/>
                  </a:cubicBezTo>
                  <a:lnTo>
                    <a:pt x="1813" y="8750"/>
                  </a:lnTo>
                  <a:lnTo>
                    <a:pt x="2293" y="8898"/>
                  </a:lnTo>
                  <a:lnTo>
                    <a:pt x="2782" y="9052"/>
                  </a:lnTo>
                  <a:lnTo>
                    <a:pt x="2799" y="9058"/>
                  </a:lnTo>
                  <a:lnTo>
                    <a:pt x="2802" y="9058"/>
                  </a:lnTo>
                  <a:lnTo>
                    <a:pt x="3206" y="9186"/>
                  </a:lnTo>
                  <a:lnTo>
                    <a:pt x="3418" y="9252"/>
                  </a:lnTo>
                  <a:lnTo>
                    <a:pt x="3524" y="9286"/>
                  </a:lnTo>
                  <a:lnTo>
                    <a:pt x="3550" y="9295"/>
                  </a:lnTo>
                  <a:lnTo>
                    <a:pt x="3583" y="9303"/>
                  </a:lnTo>
                  <a:lnTo>
                    <a:pt x="3598" y="9308"/>
                  </a:lnTo>
                  <a:cubicBezTo>
                    <a:pt x="3600" y="9308"/>
                    <a:pt x="3601" y="9308"/>
                    <a:pt x="3602" y="9309"/>
                  </a:cubicBezTo>
                  <a:lnTo>
                    <a:pt x="3618" y="9311"/>
                  </a:lnTo>
                  <a:cubicBezTo>
                    <a:pt x="3628" y="9313"/>
                    <a:pt x="3640" y="9315"/>
                    <a:pt x="3652" y="9316"/>
                  </a:cubicBezTo>
                  <a:cubicBezTo>
                    <a:pt x="3669" y="9318"/>
                    <a:pt x="3686" y="9319"/>
                    <a:pt x="3703" y="9319"/>
                  </a:cubicBezTo>
                  <a:cubicBezTo>
                    <a:pt x="3733" y="9319"/>
                    <a:pt x="3762" y="9316"/>
                    <a:pt x="3790" y="9311"/>
                  </a:cubicBezTo>
                  <a:cubicBezTo>
                    <a:pt x="3836" y="9302"/>
                    <a:pt x="3879" y="9288"/>
                    <a:pt x="3921" y="9268"/>
                  </a:cubicBezTo>
                  <a:cubicBezTo>
                    <a:pt x="4003" y="9226"/>
                    <a:pt x="4075" y="9162"/>
                    <a:pt x="4122" y="9083"/>
                  </a:cubicBezTo>
                  <a:cubicBezTo>
                    <a:pt x="4135" y="9065"/>
                    <a:pt x="4143" y="9045"/>
                    <a:pt x="4153" y="9024"/>
                  </a:cubicBezTo>
                  <a:cubicBezTo>
                    <a:pt x="4154" y="9023"/>
                    <a:pt x="4154" y="9022"/>
                    <a:pt x="4155" y="9021"/>
                  </a:cubicBezTo>
                  <a:cubicBezTo>
                    <a:pt x="4158" y="9012"/>
                    <a:pt x="4163" y="9001"/>
                    <a:pt x="4166" y="8990"/>
                  </a:cubicBezTo>
                  <a:lnTo>
                    <a:pt x="4172" y="8974"/>
                  </a:lnTo>
                  <a:lnTo>
                    <a:pt x="4176" y="8961"/>
                  </a:lnTo>
                  <a:lnTo>
                    <a:pt x="4210" y="8856"/>
                  </a:lnTo>
                  <a:lnTo>
                    <a:pt x="4277" y="8644"/>
                  </a:lnTo>
                  <a:lnTo>
                    <a:pt x="4410" y="8221"/>
                  </a:lnTo>
                  <a:lnTo>
                    <a:pt x="4427" y="8169"/>
                  </a:lnTo>
                  <a:lnTo>
                    <a:pt x="4436" y="8137"/>
                  </a:lnTo>
                  <a:cubicBezTo>
                    <a:pt x="4439" y="8126"/>
                    <a:pt x="4442" y="8115"/>
                    <a:pt x="4443" y="8105"/>
                  </a:cubicBezTo>
                  <a:cubicBezTo>
                    <a:pt x="4447" y="8082"/>
                    <a:pt x="4452" y="8061"/>
                    <a:pt x="4452" y="8038"/>
                  </a:cubicBezTo>
                  <a:lnTo>
                    <a:pt x="4454" y="8007"/>
                  </a:lnTo>
                  <a:cubicBezTo>
                    <a:pt x="4454" y="8006"/>
                    <a:pt x="4454" y="8005"/>
                    <a:pt x="4454" y="8004"/>
                  </a:cubicBezTo>
                  <a:lnTo>
                    <a:pt x="4453" y="7972"/>
                  </a:lnTo>
                  <a:cubicBezTo>
                    <a:pt x="4453" y="7951"/>
                    <a:pt x="4449" y="7928"/>
                    <a:pt x="4446" y="7907"/>
                  </a:cubicBezTo>
                  <a:cubicBezTo>
                    <a:pt x="4445" y="7896"/>
                    <a:pt x="4441" y="7886"/>
                    <a:pt x="4439" y="7874"/>
                  </a:cubicBezTo>
                  <a:cubicBezTo>
                    <a:pt x="4437" y="7863"/>
                    <a:pt x="4435" y="7853"/>
                    <a:pt x="4432" y="7842"/>
                  </a:cubicBezTo>
                  <a:lnTo>
                    <a:pt x="4421" y="7811"/>
                  </a:lnTo>
                  <a:lnTo>
                    <a:pt x="4416" y="7797"/>
                  </a:lnTo>
                  <a:cubicBezTo>
                    <a:pt x="4416" y="7796"/>
                    <a:pt x="4415" y="7795"/>
                    <a:pt x="4415" y="7794"/>
                  </a:cubicBezTo>
                  <a:lnTo>
                    <a:pt x="4408" y="7780"/>
                  </a:lnTo>
                  <a:lnTo>
                    <a:pt x="4394" y="7750"/>
                  </a:lnTo>
                  <a:cubicBezTo>
                    <a:pt x="4390" y="7740"/>
                    <a:pt x="4384" y="7731"/>
                    <a:pt x="4378" y="7721"/>
                  </a:cubicBezTo>
                  <a:cubicBezTo>
                    <a:pt x="4369" y="7702"/>
                    <a:pt x="4355" y="7684"/>
                    <a:pt x="4342" y="7667"/>
                  </a:cubicBezTo>
                  <a:cubicBezTo>
                    <a:pt x="4336" y="7657"/>
                    <a:pt x="4328" y="7650"/>
                    <a:pt x="4322" y="7641"/>
                  </a:cubicBezTo>
                  <a:cubicBezTo>
                    <a:pt x="4314" y="7633"/>
                    <a:pt x="4307" y="7624"/>
                    <a:pt x="4299" y="7615"/>
                  </a:cubicBezTo>
                  <a:lnTo>
                    <a:pt x="4276" y="7593"/>
                  </a:lnTo>
                  <a:lnTo>
                    <a:pt x="4265" y="7582"/>
                  </a:lnTo>
                  <a:cubicBezTo>
                    <a:pt x="4264" y="7582"/>
                    <a:pt x="4263" y="7581"/>
                    <a:pt x="4262" y="7580"/>
                  </a:cubicBezTo>
                  <a:lnTo>
                    <a:pt x="4250" y="7572"/>
                  </a:lnTo>
                  <a:lnTo>
                    <a:pt x="4224" y="7550"/>
                  </a:lnTo>
                  <a:cubicBezTo>
                    <a:pt x="4216" y="7544"/>
                    <a:pt x="4206" y="7539"/>
                    <a:pt x="4197" y="7532"/>
                  </a:cubicBezTo>
                  <a:cubicBezTo>
                    <a:pt x="4159" y="7509"/>
                    <a:pt x="4119" y="7490"/>
                    <a:pt x="4077" y="7477"/>
                  </a:cubicBezTo>
                  <a:lnTo>
                    <a:pt x="3971" y="7441"/>
                  </a:lnTo>
                  <a:lnTo>
                    <a:pt x="3711" y="7356"/>
                  </a:lnTo>
                  <a:cubicBezTo>
                    <a:pt x="3687" y="7348"/>
                    <a:pt x="3679" y="7322"/>
                    <a:pt x="3692" y="7301"/>
                  </a:cubicBezTo>
                  <a:lnTo>
                    <a:pt x="3862" y="7061"/>
                  </a:lnTo>
                  <a:lnTo>
                    <a:pt x="3931" y="6964"/>
                  </a:lnTo>
                  <a:cubicBezTo>
                    <a:pt x="3995" y="6874"/>
                    <a:pt x="4097" y="6824"/>
                    <a:pt x="4202" y="6824"/>
                  </a:cubicBezTo>
                  <a:cubicBezTo>
                    <a:pt x="4244" y="6824"/>
                    <a:pt x="4286" y="6832"/>
                    <a:pt x="4327" y="6848"/>
                  </a:cubicBezTo>
                  <a:cubicBezTo>
                    <a:pt x="4328" y="6849"/>
                    <a:pt x="4329" y="6849"/>
                    <a:pt x="4330" y="6849"/>
                  </a:cubicBezTo>
                  <a:cubicBezTo>
                    <a:pt x="4433" y="6891"/>
                    <a:pt x="4536" y="6932"/>
                    <a:pt x="4640" y="6971"/>
                  </a:cubicBezTo>
                  <a:cubicBezTo>
                    <a:pt x="4847" y="7049"/>
                    <a:pt x="5056" y="7124"/>
                    <a:pt x="5266" y="7196"/>
                  </a:cubicBezTo>
                  <a:cubicBezTo>
                    <a:pt x="5475" y="7267"/>
                    <a:pt x="5686" y="7334"/>
                    <a:pt x="5898" y="7396"/>
                  </a:cubicBezTo>
                  <a:cubicBezTo>
                    <a:pt x="6005" y="7426"/>
                    <a:pt x="6112" y="7456"/>
                    <a:pt x="6220" y="7483"/>
                  </a:cubicBezTo>
                  <a:cubicBezTo>
                    <a:pt x="6247" y="7489"/>
                    <a:pt x="6275" y="7496"/>
                    <a:pt x="6301" y="7502"/>
                  </a:cubicBezTo>
                  <a:cubicBezTo>
                    <a:pt x="6399" y="7526"/>
                    <a:pt x="6468" y="7614"/>
                    <a:pt x="6466" y="7716"/>
                  </a:cubicBezTo>
                  <a:lnTo>
                    <a:pt x="6460" y="7951"/>
                  </a:lnTo>
                  <a:cubicBezTo>
                    <a:pt x="6458" y="8062"/>
                    <a:pt x="6365" y="8145"/>
                    <a:pt x="6262" y="8145"/>
                  </a:cubicBezTo>
                  <a:cubicBezTo>
                    <a:pt x="6241" y="8145"/>
                    <a:pt x="6220" y="8142"/>
                    <a:pt x="6199" y="8135"/>
                  </a:cubicBezTo>
                  <a:lnTo>
                    <a:pt x="6135" y="8113"/>
                  </a:lnTo>
                  <a:lnTo>
                    <a:pt x="6121" y="8108"/>
                  </a:lnTo>
                  <a:lnTo>
                    <a:pt x="5936" y="8040"/>
                  </a:lnTo>
                  <a:lnTo>
                    <a:pt x="5838" y="8003"/>
                  </a:lnTo>
                  <a:lnTo>
                    <a:pt x="5813" y="7994"/>
                  </a:lnTo>
                  <a:lnTo>
                    <a:pt x="5810" y="7993"/>
                  </a:lnTo>
                  <a:lnTo>
                    <a:pt x="5806" y="7991"/>
                  </a:lnTo>
                  <a:lnTo>
                    <a:pt x="5797" y="7988"/>
                  </a:lnTo>
                  <a:lnTo>
                    <a:pt x="5780" y="7983"/>
                  </a:lnTo>
                  <a:cubicBezTo>
                    <a:pt x="5759" y="7975"/>
                    <a:pt x="5735" y="7972"/>
                    <a:pt x="5713" y="7968"/>
                  </a:cubicBezTo>
                  <a:lnTo>
                    <a:pt x="5709" y="7967"/>
                  </a:lnTo>
                  <a:cubicBezTo>
                    <a:pt x="5683" y="7964"/>
                    <a:pt x="5657" y="7962"/>
                    <a:pt x="5630" y="7962"/>
                  </a:cubicBezTo>
                  <a:cubicBezTo>
                    <a:pt x="5609" y="7962"/>
                    <a:pt x="5589" y="7963"/>
                    <a:pt x="5568" y="7966"/>
                  </a:cubicBezTo>
                  <a:lnTo>
                    <a:pt x="5552" y="7968"/>
                  </a:lnTo>
                  <a:lnTo>
                    <a:pt x="5549" y="7968"/>
                  </a:lnTo>
                  <a:lnTo>
                    <a:pt x="5533" y="7971"/>
                  </a:lnTo>
                  <a:cubicBezTo>
                    <a:pt x="5521" y="7974"/>
                    <a:pt x="5511" y="7977"/>
                    <a:pt x="5499" y="7979"/>
                  </a:cubicBezTo>
                  <a:cubicBezTo>
                    <a:pt x="5498" y="7979"/>
                    <a:pt x="5498" y="7980"/>
                    <a:pt x="5497" y="7980"/>
                  </a:cubicBezTo>
                  <a:cubicBezTo>
                    <a:pt x="5474" y="7986"/>
                    <a:pt x="5452" y="7993"/>
                    <a:pt x="5431" y="8002"/>
                  </a:cubicBezTo>
                  <a:cubicBezTo>
                    <a:pt x="5341" y="8038"/>
                    <a:pt x="5263" y="8100"/>
                    <a:pt x="5204" y="8177"/>
                  </a:cubicBezTo>
                  <a:cubicBezTo>
                    <a:pt x="5197" y="8188"/>
                    <a:pt x="5190" y="8198"/>
                    <a:pt x="5183" y="8208"/>
                  </a:cubicBezTo>
                  <a:lnTo>
                    <a:pt x="5174" y="8222"/>
                  </a:lnTo>
                  <a:cubicBezTo>
                    <a:pt x="5173" y="8223"/>
                    <a:pt x="5173" y="8223"/>
                    <a:pt x="5172" y="8224"/>
                  </a:cubicBezTo>
                  <a:lnTo>
                    <a:pt x="5165" y="8239"/>
                  </a:lnTo>
                  <a:lnTo>
                    <a:pt x="5147" y="8270"/>
                  </a:lnTo>
                  <a:cubicBezTo>
                    <a:pt x="5147" y="8271"/>
                    <a:pt x="5146" y="8272"/>
                    <a:pt x="5146" y="8273"/>
                  </a:cubicBezTo>
                  <a:cubicBezTo>
                    <a:pt x="5142" y="8284"/>
                    <a:pt x="5138" y="8295"/>
                    <a:pt x="5133" y="8306"/>
                  </a:cubicBezTo>
                  <a:lnTo>
                    <a:pt x="5126" y="8323"/>
                  </a:lnTo>
                  <a:lnTo>
                    <a:pt x="5121" y="8335"/>
                  </a:lnTo>
                  <a:lnTo>
                    <a:pt x="5112" y="8360"/>
                  </a:lnTo>
                  <a:lnTo>
                    <a:pt x="5094" y="8409"/>
                  </a:lnTo>
                  <a:lnTo>
                    <a:pt x="5021" y="8607"/>
                  </a:lnTo>
                  <a:lnTo>
                    <a:pt x="4877" y="9003"/>
                  </a:lnTo>
                  <a:cubicBezTo>
                    <a:pt x="4877" y="9003"/>
                    <a:pt x="4705" y="9451"/>
                    <a:pt x="4731" y="9497"/>
                  </a:cubicBezTo>
                  <a:cubicBezTo>
                    <a:pt x="4743" y="9520"/>
                    <a:pt x="4759" y="9542"/>
                    <a:pt x="4772" y="9563"/>
                  </a:cubicBezTo>
                  <a:cubicBezTo>
                    <a:pt x="4774" y="9564"/>
                    <a:pt x="4774" y="9564"/>
                    <a:pt x="4775" y="9565"/>
                  </a:cubicBezTo>
                  <a:cubicBezTo>
                    <a:pt x="4782" y="9576"/>
                    <a:pt x="4791" y="9585"/>
                    <a:pt x="4798" y="9595"/>
                  </a:cubicBezTo>
                  <a:lnTo>
                    <a:pt x="4811" y="9610"/>
                  </a:lnTo>
                  <a:cubicBezTo>
                    <a:pt x="4811" y="9610"/>
                    <a:pt x="4812" y="9611"/>
                    <a:pt x="4812" y="9611"/>
                  </a:cubicBezTo>
                  <a:lnTo>
                    <a:pt x="4825" y="9625"/>
                  </a:lnTo>
                  <a:cubicBezTo>
                    <a:pt x="4861" y="9663"/>
                    <a:pt x="4904" y="9695"/>
                    <a:pt x="4950" y="9724"/>
                  </a:cubicBezTo>
                  <a:cubicBezTo>
                    <a:pt x="4950" y="9724"/>
                    <a:pt x="4951" y="9724"/>
                    <a:pt x="4952" y="9725"/>
                  </a:cubicBezTo>
                  <a:cubicBezTo>
                    <a:pt x="4974" y="9738"/>
                    <a:pt x="5121" y="9921"/>
                    <a:pt x="5145" y="9930"/>
                  </a:cubicBezTo>
                  <a:cubicBezTo>
                    <a:pt x="5157" y="9936"/>
                    <a:pt x="5171" y="9941"/>
                    <a:pt x="5183" y="9945"/>
                  </a:cubicBezTo>
                  <a:lnTo>
                    <a:pt x="5207" y="9955"/>
                  </a:lnTo>
                  <a:lnTo>
                    <a:pt x="5999" y="10242"/>
                  </a:lnTo>
                  <a:lnTo>
                    <a:pt x="6395" y="10387"/>
                  </a:lnTo>
                  <a:cubicBezTo>
                    <a:pt x="6528" y="10434"/>
                    <a:pt x="6660" y="10482"/>
                    <a:pt x="6793" y="10528"/>
                  </a:cubicBezTo>
                  <a:cubicBezTo>
                    <a:pt x="6925" y="10574"/>
                    <a:pt x="7058" y="10621"/>
                    <a:pt x="7190" y="10665"/>
                  </a:cubicBezTo>
                  <a:cubicBezTo>
                    <a:pt x="7257" y="10688"/>
                    <a:pt x="7325" y="10708"/>
                    <a:pt x="7392" y="10726"/>
                  </a:cubicBezTo>
                  <a:cubicBezTo>
                    <a:pt x="7460" y="10743"/>
                    <a:pt x="7529" y="10760"/>
                    <a:pt x="7597" y="10778"/>
                  </a:cubicBezTo>
                  <a:cubicBezTo>
                    <a:pt x="7733" y="10812"/>
                    <a:pt x="7869" y="10847"/>
                    <a:pt x="8006" y="10880"/>
                  </a:cubicBezTo>
                  <a:lnTo>
                    <a:pt x="8211" y="10931"/>
                  </a:lnTo>
                  <a:lnTo>
                    <a:pt x="8416" y="10981"/>
                  </a:lnTo>
                  <a:cubicBezTo>
                    <a:pt x="8690" y="11046"/>
                    <a:pt x="8964" y="11110"/>
                    <a:pt x="9240" y="11170"/>
                  </a:cubicBezTo>
                  <a:lnTo>
                    <a:pt x="9244" y="11171"/>
                  </a:lnTo>
                  <a:lnTo>
                    <a:pt x="9379" y="11216"/>
                  </a:lnTo>
                  <a:lnTo>
                    <a:pt x="9397" y="11221"/>
                  </a:lnTo>
                  <a:cubicBezTo>
                    <a:pt x="9399" y="11222"/>
                    <a:pt x="9404" y="11223"/>
                    <a:pt x="9407" y="11224"/>
                  </a:cubicBezTo>
                  <a:lnTo>
                    <a:pt x="9418" y="11227"/>
                  </a:lnTo>
                  <a:cubicBezTo>
                    <a:pt x="9433" y="11232"/>
                    <a:pt x="9448" y="11236"/>
                    <a:pt x="9464" y="11238"/>
                  </a:cubicBezTo>
                  <a:cubicBezTo>
                    <a:pt x="9479" y="11240"/>
                    <a:pt x="9495" y="11244"/>
                    <a:pt x="9511" y="11245"/>
                  </a:cubicBezTo>
                  <a:cubicBezTo>
                    <a:pt x="9526" y="11245"/>
                    <a:pt x="9542" y="11248"/>
                    <a:pt x="9558" y="11248"/>
                  </a:cubicBezTo>
                  <a:cubicBezTo>
                    <a:pt x="9560" y="11248"/>
                    <a:pt x="9561" y="11248"/>
                    <a:pt x="9562" y="11248"/>
                  </a:cubicBezTo>
                  <a:cubicBezTo>
                    <a:pt x="9688" y="11248"/>
                    <a:pt x="9812" y="11199"/>
                    <a:pt x="9905" y="11115"/>
                  </a:cubicBezTo>
                  <a:cubicBezTo>
                    <a:pt x="9952" y="11072"/>
                    <a:pt x="9990" y="11021"/>
                    <a:pt x="10019" y="10966"/>
                  </a:cubicBezTo>
                  <a:cubicBezTo>
                    <a:pt x="10025" y="10951"/>
                    <a:pt x="10033" y="10937"/>
                    <a:pt x="10038" y="10922"/>
                  </a:cubicBezTo>
                  <a:lnTo>
                    <a:pt x="10046" y="10900"/>
                  </a:lnTo>
                  <a:lnTo>
                    <a:pt x="10050" y="10889"/>
                  </a:lnTo>
                  <a:lnTo>
                    <a:pt x="10053" y="10880"/>
                  </a:lnTo>
                  <a:lnTo>
                    <a:pt x="10075" y="10812"/>
                  </a:lnTo>
                  <a:lnTo>
                    <a:pt x="10164" y="10535"/>
                  </a:lnTo>
                  <a:lnTo>
                    <a:pt x="10253" y="10259"/>
                  </a:lnTo>
                  <a:lnTo>
                    <a:pt x="10298" y="10122"/>
                  </a:lnTo>
                  <a:lnTo>
                    <a:pt x="10320" y="10052"/>
                  </a:lnTo>
                  <a:lnTo>
                    <a:pt x="10325" y="10035"/>
                  </a:lnTo>
                  <a:cubicBezTo>
                    <a:pt x="10328" y="10030"/>
                    <a:pt x="10330" y="10024"/>
                    <a:pt x="10332" y="10016"/>
                  </a:cubicBezTo>
                  <a:cubicBezTo>
                    <a:pt x="10336" y="10001"/>
                    <a:pt x="10340" y="9986"/>
                    <a:pt x="10344" y="9970"/>
                  </a:cubicBezTo>
                  <a:cubicBezTo>
                    <a:pt x="10369" y="9847"/>
                    <a:pt x="10348" y="9715"/>
                    <a:pt x="10285" y="9606"/>
                  </a:cubicBezTo>
                  <a:cubicBezTo>
                    <a:pt x="10253" y="9551"/>
                    <a:pt x="10212" y="9502"/>
                    <a:pt x="10163" y="9462"/>
                  </a:cubicBezTo>
                  <a:cubicBezTo>
                    <a:pt x="10114" y="9423"/>
                    <a:pt x="10057" y="9392"/>
                    <a:pt x="9997" y="9373"/>
                  </a:cubicBezTo>
                  <a:lnTo>
                    <a:pt x="9621" y="9250"/>
                  </a:lnTo>
                  <a:cubicBezTo>
                    <a:pt x="9606" y="9245"/>
                    <a:pt x="9597" y="9231"/>
                    <a:pt x="9597" y="9215"/>
                  </a:cubicBezTo>
                  <a:lnTo>
                    <a:pt x="9630" y="7516"/>
                  </a:lnTo>
                  <a:lnTo>
                    <a:pt x="9667" y="5702"/>
                  </a:lnTo>
                  <a:cubicBezTo>
                    <a:pt x="9680" y="5097"/>
                    <a:pt x="9690" y="4493"/>
                    <a:pt x="9696" y="3888"/>
                  </a:cubicBezTo>
                  <a:cubicBezTo>
                    <a:pt x="9698" y="3586"/>
                    <a:pt x="9702" y="3284"/>
                    <a:pt x="9700" y="2981"/>
                  </a:cubicBezTo>
                  <a:cubicBezTo>
                    <a:pt x="9698" y="2679"/>
                    <a:pt x="9693" y="2377"/>
                    <a:pt x="9686" y="2074"/>
                  </a:cubicBezTo>
                  <a:lnTo>
                    <a:pt x="9683" y="1961"/>
                  </a:lnTo>
                  <a:lnTo>
                    <a:pt x="9681" y="1904"/>
                  </a:lnTo>
                  <a:lnTo>
                    <a:pt x="9681" y="1876"/>
                  </a:lnTo>
                  <a:lnTo>
                    <a:pt x="9679" y="1839"/>
                  </a:lnTo>
                  <a:cubicBezTo>
                    <a:pt x="9671" y="1741"/>
                    <a:pt x="9633" y="1646"/>
                    <a:pt x="9573" y="1570"/>
                  </a:cubicBezTo>
                  <a:cubicBezTo>
                    <a:pt x="9515" y="1492"/>
                    <a:pt x="9432" y="1434"/>
                    <a:pt x="9343" y="1403"/>
                  </a:cubicBezTo>
                  <a:lnTo>
                    <a:pt x="9326" y="1397"/>
                  </a:lnTo>
                  <a:lnTo>
                    <a:pt x="9317" y="1395"/>
                  </a:lnTo>
                  <a:lnTo>
                    <a:pt x="9311" y="1393"/>
                  </a:lnTo>
                  <a:lnTo>
                    <a:pt x="9283" y="1385"/>
                  </a:lnTo>
                  <a:lnTo>
                    <a:pt x="9228" y="1369"/>
                  </a:lnTo>
                  <a:lnTo>
                    <a:pt x="9119" y="1337"/>
                  </a:lnTo>
                  <a:cubicBezTo>
                    <a:pt x="8830" y="1253"/>
                    <a:pt x="8540" y="1164"/>
                    <a:pt x="8253" y="1070"/>
                  </a:cubicBezTo>
                  <a:cubicBezTo>
                    <a:pt x="8110" y="1023"/>
                    <a:pt x="7967" y="974"/>
                    <a:pt x="7824" y="925"/>
                  </a:cubicBezTo>
                  <a:cubicBezTo>
                    <a:pt x="7752" y="899"/>
                    <a:pt x="7681" y="875"/>
                    <a:pt x="7610" y="849"/>
                  </a:cubicBezTo>
                  <a:cubicBezTo>
                    <a:pt x="7538" y="824"/>
                    <a:pt x="7468" y="797"/>
                    <a:pt x="7398" y="766"/>
                  </a:cubicBezTo>
                  <a:cubicBezTo>
                    <a:pt x="7329" y="736"/>
                    <a:pt x="7261" y="701"/>
                    <a:pt x="7192" y="667"/>
                  </a:cubicBezTo>
                  <a:cubicBezTo>
                    <a:pt x="6876" y="505"/>
                    <a:pt x="6266" y="412"/>
                    <a:pt x="6199" y="373"/>
                  </a:cubicBezTo>
                  <a:cubicBezTo>
                    <a:pt x="6069" y="298"/>
                    <a:pt x="5515" y="89"/>
                    <a:pt x="5479" y="77"/>
                  </a:cubicBezTo>
                  <a:cubicBezTo>
                    <a:pt x="5478" y="75"/>
                    <a:pt x="5476" y="75"/>
                    <a:pt x="5475" y="75"/>
                  </a:cubicBezTo>
                  <a:lnTo>
                    <a:pt x="5256" y="20"/>
                  </a:lnTo>
                  <a:cubicBezTo>
                    <a:pt x="5210" y="9"/>
                    <a:pt x="5161" y="1"/>
                    <a:pt x="5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3"/>
            <p:cNvSpPr/>
            <p:nvPr/>
          </p:nvSpPr>
          <p:spPr>
            <a:xfrm>
              <a:off x="4551650" y="2571825"/>
              <a:ext cx="45550" cy="69825"/>
            </a:xfrm>
            <a:custGeom>
              <a:avLst/>
              <a:gdLst/>
              <a:ahLst/>
              <a:cxnLst/>
              <a:rect l="l" t="t" r="r" b="b"/>
              <a:pathLst>
                <a:path w="1822" h="2793" extrusionOk="0">
                  <a:moveTo>
                    <a:pt x="1525" y="191"/>
                  </a:moveTo>
                  <a:cubicBezTo>
                    <a:pt x="1531" y="191"/>
                    <a:pt x="1537" y="194"/>
                    <a:pt x="1542" y="198"/>
                  </a:cubicBezTo>
                  <a:cubicBezTo>
                    <a:pt x="1553" y="208"/>
                    <a:pt x="1559" y="222"/>
                    <a:pt x="1560" y="233"/>
                  </a:cubicBezTo>
                  <a:cubicBezTo>
                    <a:pt x="1563" y="244"/>
                    <a:pt x="1562" y="249"/>
                    <a:pt x="1564" y="249"/>
                  </a:cubicBezTo>
                  <a:cubicBezTo>
                    <a:pt x="1564" y="250"/>
                    <a:pt x="1564" y="250"/>
                    <a:pt x="1564" y="250"/>
                  </a:cubicBezTo>
                  <a:cubicBezTo>
                    <a:pt x="1564" y="251"/>
                    <a:pt x="1564" y="251"/>
                    <a:pt x="1565" y="251"/>
                  </a:cubicBezTo>
                  <a:cubicBezTo>
                    <a:pt x="1565" y="251"/>
                    <a:pt x="1565" y="251"/>
                    <a:pt x="1566" y="250"/>
                  </a:cubicBezTo>
                  <a:cubicBezTo>
                    <a:pt x="1566" y="250"/>
                    <a:pt x="1566" y="250"/>
                    <a:pt x="1567" y="249"/>
                  </a:cubicBezTo>
                  <a:cubicBezTo>
                    <a:pt x="1569" y="248"/>
                    <a:pt x="1569" y="248"/>
                    <a:pt x="1572" y="248"/>
                  </a:cubicBezTo>
                  <a:cubicBezTo>
                    <a:pt x="1574" y="247"/>
                    <a:pt x="1575" y="247"/>
                    <a:pt x="1579" y="247"/>
                  </a:cubicBezTo>
                  <a:cubicBezTo>
                    <a:pt x="1580" y="248"/>
                    <a:pt x="1581" y="248"/>
                    <a:pt x="1582" y="249"/>
                  </a:cubicBezTo>
                  <a:cubicBezTo>
                    <a:pt x="1583" y="249"/>
                    <a:pt x="1584" y="250"/>
                    <a:pt x="1585" y="251"/>
                  </a:cubicBezTo>
                  <a:lnTo>
                    <a:pt x="1586" y="254"/>
                  </a:lnTo>
                  <a:lnTo>
                    <a:pt x="1588" y="255"/>
                  </a:lnTo>
                  <a:cubicBezTo>
                    <a:pt x="1588" y="256"/>
                    <a:pt x="1588" y="260"/>
                    <a:pt x="1588" y="262"/>
                  </a:cubicBezTo>
                  <a:cubicBezTo>
                    <a:pt x="1589" y="280"/>
                    <a:pt x="1589" y="297"/>
                    <a:pt x="1589" y="315"/>
                  </a:cubicBezTo>
                  <a:lnTo>
                    <a:pt x="1588" y="369"/>
                  </a:lnTo>
                  <a:cubicBezTo>
                    <a:pt x="1587" y="439"/>
                    <a:pt x="1585" y="510"/>
                    <a:pt x="1582" y="580"/>
                  </a:cubicBezTo>
                  <a:lnTo>
                    <a:pt x="1570" y="793"/>
                  </a:lnTo>
                  <a:cubicBezTo>
                    <a:pt x="1567" y="863"/>
                    <a:pt x="1564" y="934"/>
                    <a:pt x="1557" y="1004"/>
                  </a:cubicBezTo>
                  <a:cubicBezTo>
                    <a:pt x="1552" y="1075"/>
                    <a:pt x="1545" y="1145"/>
                    <a:pt x="1541" y="1216"/>
                  </a:cubicBezTo>
                  <a:lnTo>
                    <a:pt x="1538" y="1269"/>
                  </a:lnTo>
                  <a:lnTo>
                    <a:pt x="1537" y="1323"/>
                  </a:lnTo>
                  <a:cubicBezTo>
                    <a:pt x="1536" y="1340"/>
                    <a:pt x="1536" y="1358"/>
                    <a:pt x="1537" y="1375"/>
                  </a:cubicBezTo>
                  <a:cubicBezTo>
                    <a:pt x="1539" y="1393"/>
                    <a:pt x="1541" y="1410"/>
                    <a:pt x="1544" y="1428"/>
                  </a:cubicBezTo>
                  <a:cubicBezTo>
                    <a:pt x="1549" y="1447"/>
                    <a:pt x="1551" y="1464"/>
                    <a:pt x="1553" y="1482"/>
                  </a:cubicBezTo>
                  <a:cubicBezTo>
                    <a:pt x="1555" y="1499"/>
                    <a:pt x="1556" y="1517"/>
                    <a:pt x="1557" y="1535"/>
                  </a:cubicBezTo>
                  <a:lnTo>
                    <a:pt x="1564" y="1641"/>
                  </a:lnTo>
                  <a:lnTo>
                    <a:pt x="1569" y="1747"/>
                  </a:lnTo>
                  <a:lnTo>
                    <a:pt x="1573" y="1854"/>
                  </a:lnTo>
                  <a:lnTo>
                    <a:pt x="1578" y="2065"/>
                  </a:lnTo>
                  <a:cubicBezTo>
                    <a:pt x="1579" y="2137"/>
                    <a:pt x="1582" y="2207"/>
                    <a:pt x="1576" y="2278"/>
                  </a:cubicBezTo>
                  <a:cubicBezTo>
                    <a:pt x="1573" y="2313"/>
                    <a:pt x="1570" y="2348"/>
                    <a:pt x="1563" y="2383"/>
                  </a:cubicBezTo>
                  <a:cubicBezTo>
                    <a:pt x="1558" y="2402"/>
                    <a:pt x="1553" y="2419"/>
                    <a:pt x="1545" y="2436"/>
                  </a:cubicBezTo>
                  <a:cubicBezTo>
                    <a:pt x="1538" y="2454"/>
                    <a:pt x="1529" y="2471"/>
                    <a:pt x="1522" y="2489"/>
                  </a:cubicBezTo>
                  <a:cubicBezTo>
                    <a:pt x="1513" y="2506"/>
                    <a:pt x="1507" y="2524"/>
                    <a:pt x="1502" y="2542"/>
                  </a:cubicBezTo>
                  <a:cubicBezTo>
                    <a:pt x="1502" y="2544"/>
                    <a:pt x="1502" y="2545"/>
                    <a:pt x="1501" y="2547"/>
                  </a:cubicBezTo>
                  <a:cubicBezTo>
                    <a:pt x="1502" y="2546"/>
                    <a:pt x="1503" y="2546"/>
                    <a:pt x="1504" y="2546"/>
                  </a:cubicBezTo>
                  <a:cubicBezTo>
                    <a:pt x="1505" y="2546"/>
                    <a:pt x="1506" y="2546"/>
                    <a:pt x="1507" y="2547"/>
                  </a:cubicBezTo>
                  <a:cubicBezTo>
                    <a:pt x="1513" y="2549"/>
                    <a:pt x="1521" y="2556"/>
                    <a:pt x="1524" y="2564"/>
                  </a:cubicBezTo>
                  <a:cubicBezTo>
                    <a:pt x="1527" y="2573"/>
                    <a:pt x="1526" y="2580"/>
                    <a:pt x="1523" y="2584"/>
                  </a:cubicBezTo>
                  <a:cubicBezTo>
                    <a:pt x="1521" y="2590"/>
                    <a:pt x="1516" y="2590"/>
                    <a:pt x="1511" y="2590"/>
                  </a:cubicBezTo>
                  <a:cubicBezTo>
                    <a:pt x="1511" y="2590"/>
                    <a:pt x="1510" y="2590"/>
                    <a:pt x="1510" y="2591"/>
                  </a:cubicBezTo>
                  <a:lnTo>
                    <a:pt x="1504" y="2589"/>
                  </a:lnTo>
                  <a:lnTo>
                    <a:pt x="1491" y="2584"/>
                  </a:lnTo>
                  <a:cubicBezTo>
                    <a:pt x="1482" y="2582"/>
                    <a:pt x="1475" y="2579"/>
                    <a:pt x="1466" y="2577"/>
                  </a:cubicBezTo>
                  <a:cubicBezTo>
                    <a:pt x="1449" y="2570"/>
                    <a:pt x="1433" y="2563"/>
                    <a:pt x="1417" y="2555"/>
                  </a:cubicBezTo>
                  <a:cubicBezTo>
                    <a:pt x="1354" y="2523"/>
                    <a:pt x="1290" y="2490"/>
                    <a:pt x="1228" y="2451"/>
                  </a:cubicBezTo>
                  <a:cubicBezTo>
                    <a:pt x="1167" y="2412"/>
                    <a:pt x="1106" y="2371"/>
                    <a:pt x="1043" y="2333"/>
                  </a:cubicBezTo>
                  <a:cubicBezTo>
                    <a:pt x="981" y="2295"/>
                    <a:pt x="918" y="2258"/>
                    <a:pt x="856" y="2222"/>
                  </a:cubicBezTo>
                  <a:cubicBezTo>
                    <a:pt x="828" y="2206"/>
                    <a:pt x="525" y="2193"/>
                    <a:pt x="439" y="2193"/>
                  </a:cubicBezTo>
                  <a:cubicBezTo>
                    <a:pt x="430" y="2193"/>
                    <a:pt x="423" y="2193"/>
                    <a:pt x="420" y="2193"/>
                  </a:cubicBezTo>
                  <a:cubicBezTo>
                    <a:pt x="408" y="2195"/>
                    <a:pt x="397" y="2195"/>
                    <a:pt x="386" y="2195"/>
                  </a:cubicBezTo>
                  <a:cubicBezTo>
                    <a:pt x="378" y="2195"/>
                    <a:pt x="370" y="2195"/>
                    <a:pt x="363" y="2194"/>
                  </a:cubicBezTo>
                  <a:cubicBezTo>
                    <a:pt x="345" y="2193"/>
                    <a:pt x="327" y="2191"/>
                    <a:pt x="309" y="2188"/>
                  </a:cubicBezTo>
                  <a:cubicBezTo>
                    <a:pt x="291" y="2186"/>
                    <a:pt x="274" y="2182"/>
                    <a:pt x="257" y="2177"/>
                  </a:cubicBezTo>
                  <a:lnTo>
                    <a:pt x="251" y="2175"/>
                  </a:lnTo>
                  <a:lnTo>
                    <a:pt x="248" y="2174"/>
                  </a:lnTo>
                  <a:lnTo>
                    <a:pt x="246" y="2174"/>
                  </a:lnTo>
                  <a:cubicBezTo>
                    <a:pt x="245" y="2174"/>
                    <a:pt x="243" y="2174"/>
                    <a:pt x="242" y="2173"/>
                  </a:cubicBezTo>
                  <a:cubicBezTo>
                    <a:pt x="241" y="2172"/>
                    <a:pt x="239" y="2172"/>
                    <a:pt x="238" y="2170"/>
                  </a:cubicBezTo>
                  <a:cubicBezTo>
                    <a:pt x="233" y="2164"/>
                    <a:pt x="233" y="2155"/>
                    <a:pt x="235" y="2149"/>
                  </a:cubicBezTo>
                  <a:cubicBezTo>
                    <a:pt x="236" y="2146"/>
                    <a:pt x="237" y="2144"/>
                    <a:pt x="239" y="2142"/>
                  </a:cubicBezTo>
                  <a:cubicBezTo>
                    <a:pt x="240" y="2141"/>
                    <a:pt x="241" y="2139"/>
                    <a:pt x="243" y="2137"/>
                  </a:cubicBezTo>
                  <a:cubicBezTo>
                    <a:pt x="262" y="2107"/>
                    <a:pt x="283" y="2077"/>
                    <a:pt x="304" y="2049"/>
                  </a:cubicBezTo>
                  <a:cubicBezTo>
                    <a:pt x="326" y="2021"/>
                    <a:pt x="347" y="1993"/>
                    <a:pt x="369" y="1966"/>
                  </a:cubicBezTo>
                  <a:cubicBezTo>
                    <a:pt x="413" y="1910"/>
                    <a:pt x="455" y="1852"/>
                    <a:pt x="499" y="1797"/>
                  </a:cubicBezTo>
                  <a:cubicBezTo>
                    <a:pt x="585" y="1685"/>
                    <a:pt x="676" y="1576"/>
                    <a:pt x="757" y="1459"/>
                  </a:cubicBezTo>
                  <a:cubicBezTo>
                    <a:pt x="777" y="1431"/>
                    <a:pt x="798" y="1402"/>
                    <a:pt x="817" y="1372"/>
                  </a:cubicBezTo>
                  <a:cubicBezTo>
                    <a:pt x="836" y="1343"/>
                    <a:pt x="856" y="1313"/>
                    <a:pt x="874" y="1282"/>
                  </a:cubicBezTo>
                  <a:cubicBezTo>
                    <a:pt x="908" y="1220"/>
                    <a:pt x="933" y="1152"/>
                    <a:pt x="960" y="1083"/>
                  </a:cubicBezTo>
                  <a:cubicBezTo>
                    <a:pt x="985" y="1015"/>
                    <a:pt x="1013" y="949"/>
                    <a:pt x="1055" y="891"/>
                  </a:cubicBezTo>
                  <a:cubicBezTo>
                    <a:pt x="1075" y="862"/>
                    <a:pt x="1099" y="835"/>
                    <a:pt x="1124" y="810"/>
                  </a:cubicBezTo>
                  <a:cubicBezTo>
                    <a:pt x="1136" y="797"/>
                    <a:pt x="1153" y="787"/>
                    <a:pt x="1176" y="781"/>
                  </a:cubicBezTo>
                  <a:cubicBezTo>
                    <a:pt x="1198" y="776"/>
                    <a:pt x="1406" y="446"/>
                    <a:pt x="1430" y="376"/>
                  </a:cubicBezTo>
                  <a:cubicBezTo>
                    <a:pt x="1442" y="342"/>
                    <a:pt x="1456" y="309"/>
                    <a:pt x="1471" y="276"/>
                  </a:cubicBezTo>
                  <a:cubicBezTo>
                    <a:pt x="1479" y="260"/>
                    <a:pt x="1487" y="244"/>
                    <a:pt x="1495" y="228"/>
                  </a:cubicBezTo>
                  <a:lnTo>
                    <a:pt x="1502" y="216"/>
                  </a:lnTo>
                  <a:cubicBezTo>
                    <a:pt x="1503" y="214"/>
                    <a:pt x="1503" y="213"/>
                    <a:pt x="1504" y="212"/>
                  </a:cubicBezTo>
                  <a:lnTo>
                    <a:pt x="1505" y="208"/>
                  </a:lnTo>
                  <a:cubicBezTo>
                    <a:pt x="1507" y="206"/>
                    <a:pt x="1508" y="204"/>
                    <a:pt x="1509" y="202"/>
                  </a:cubicBezTo>
                  <a:cubicBezTo>
                    <a:pt x="1510" y="200"/>
                    <a:pt x="1511" y="198"/>
                    <a:pt x="1513" y="197"/>
                  </a:cubicBezTo>
                  <a:cubicBezTo>
                    <a:pt x="1516" y="193"/>
                    <a:pt x="1521" y="191"/>
                    <a:pt x="1525" y="191"/>
                  </a:cubicBezTo>
                  <a:close/>
                  <a:moveTo>
                    <a:pt x="1607" y="0"/>
                  </a:moveTo>
                  <a:cubicBezTo>
                    <a:pt x="1599" y="0"/>
                    <a:pt x="1590" y="2"/>
                    <a:pt x="1583" y="4"/>
                  </a:cubicBezTo>
                  <a:cubicBezTo>
                    <a:pt x="1549" y="11"/>
                    <a:pt x="1520" y="30"/>
                    <a:pt x="1496" y="49"/>
                  </a:cubicBezTo>
                  <a:cubicBezTo>
                    <a:pt x="1485" y="60"/>
                    <a:pt x="1473" y="67"/>
                    <a:pt x="1463" y="77"/>
                  </a:cubicBezTo>
                  <a:cubicBezTo>
                    <a:pt x="1454" y="87"/>
                    <a:pt x="1443" y="94"/>
                    <a:pt x="1433" y="103"/>
                  </a:cubicBezTo>
                  <a:lnTo>
                    <a:pt x="1417" y="114"/>
                  </a:lnTo>
                  <a:lnTo>
                    <a:pt x="1404" y="128"/>
                  </a:lnTo>
                  <a:lnTo>
                    <a:pt x="1392" y="141"/>
                  </a:lnTo>
                  <a:lnTo>
                    <a:pt x="1383" y="152"/>
                  </a:lnTo>
                  <a:cubicBezTo>
                    <a:pt x="1371" y="165"/>
                    <a:pt x="1360" y="177"/>
                    <a:pt x="1347" y="191"/>
                  </a:cubicBezTo>
                  <a:cubicBezTo>
                    <a:pt x="1322" y="217"/>
                    <a:pt x="1296" y="241"/>
                    <a:pt x="1268" y="265"/>
                  </a:cubicBezTo>
                  <a:cubicBezTo>
                    <a:pt x="1212" y="313"/>
                    <a:pt x="940" y="769"/>
                    <a:pt x="919" y="799"/>
                  </a:cubicBezTo>
                  <a:cubicBezTo>
                    <a:pt x="881" y="858"/>
                    <a:pt x="830" y="908"/>
                    <a:pt x="774" y="956"/>
                  </a:cubicBezTo>
                  <a:cubicBezTo>
                    <a:pt x="720" y="1004"/>
                    <a:pt x="665" y="1052"/>
                    <a:pt x="619" y="1107"/>
                  </a:cubicBezTo>
                  <a:cubicBezTo>
                    <a:pt x="597" y="1135"/>
                    <a:pt x="577" y="1163"/>
                    <a:pt x="555" y="1191"/>
                  </a:cubicBezTo>
                  <a:cubicBezTo>
                    <a:pt x="535" y="1220"/>
                    <a:pt x="515" y="1249"/>
                    <a:pt x="495" y="1279"/>
                  </a:cubicBezTo>
                  <a:cubicBezTo>
                    <a:pt x="415" y="1396"/>
                    <a:pt x="347" y="1520"/>
                    <a:pt x="272" y="1641"/>
                  </a:cubicBezTo>
                  <a:cubicBezTo>
                    <a:pt x="235" y="1701"/>
                    <a:pt x="197" y="1761"/>
                    <a:pt x="160" y="1821"/>
                  </a:cubicBezTo>
                  <a:cubicBezTo>
                    <a:pt x="142" y="1852"/>
                    <a:pt x="124" y="1882"/>
                    <a:pt x="104" y="1912"/>
                  </a:cubicBezTo>
                  <a:cubicBezTo>
                    <a:pt x="86" y="1942"/>
                    <a:pt x="66" y="1971"/>
                    <a:pt x="46" y="2000"/>
                  </a:cubicBezTo>
                  <a:cubicBezTo>
                    <a:pt x="27" y="2027"/>
                    <a:pt x="14" y="2058"/>
                    <a:pt x="7" y="2091"/>
                  </a:cubicBezTo>
                  <a:cubicBezTo>
                    <a:pt x="1" y="2124"/>
                    <a:pt x="2" y="2157"/>
                    <a:pt x="8" y="2189"/>
                  </a:cubicBezTo>
                  <a:cubicBezTo>
                    <a:pt x="16" y="2221"/>
                    <a:pt x="29" y="2251"/>
                    <a:pt x="47" y="2277"/>
                  </a:cubicBezTo>
                  <a:cubicBezTo>
                    <a:pt x="66" y="2303"/>
                    <a:pt x="88" y="2326"/>
                    <a:pt x="115" y="2344"/>
                  </a:cubicBezTo>
                  <a:cubicBezTo>
                    <a:pt x="128" y="2352"/>
                    <a:pt x="142" y="2360"/>
                    <a:pt x="156" y="2366"/>
                  </a:cubicBezTo>
                  <a:cubicBezTo>
                    <a:pt x="156" y="2366"/>
                    <a:pt x="845" y="2715"/>
                    <a:pt x="917" y="2720"/>
                  </a:cubicBezTo>
                  <a:cubicBezTo>
                    <a:pt x="990" y="2726"/>
                    <a:pt x="1064" y="2728"/>
                    <a:pt x="1136" y="2733"/>
                  </a:cubicBezTo>
                  <a:cubicBezTo>
                    <a:pt x="1204" y="2738"/>
                    <a:pt x="1561" y="2792"/>
                    <a:pt x="1639" y="2792"/>
                  </a:cubicBezTo>
                  <a:cubicBezTo>
                    <a:pt x="1645" y="2792"/>
                    <a:pt x="1649" y="2792"/>
                    <a:pt x="1651" y="2791"/>
                  </a:cubicBezTo>
                  <a:cubicBezTo>
                    <a:pt x="1660" y="2789"/>
                    <a:pt x="1668" y="2786"/>
                    <a:pt x="1677" y="2783"/>
                  </a:cubicBezTo>
                  <a:cubicBezTo>
                    <a:pt x="1685" y="2781"/>
                    <a:pt x="1693" y="2777"/>
                    <a:pt x="1701" y="2772"/>
                  </a:cubicBezTo>
                  <a:cubicBezTo>
                    <a:pt x="1717" y="2764"/>
                    <a:pt x="1735" y="2754"/>
                    <a:pt x="1748" y="2740"/>
                  </a:cubicBezTo>
                  <a:cubicBezTo>
                    <a:pt x="1776" y="2716"/>
                    <a:pt x="1799" y="2680"/>
                    <a:pt x="1808" y="2643"/>
                  </a:cubicBezTo>
                  <a:cubicBezTo>
                    <a:pt x="1812" y="2633"/>
                    <a:pt x="1814" y="2624"/>
                    <a:pt x="1815" y="2614"/>
                  </a:cubicBezTo>
                  <a:cubicBezTo>
                    <a:pt x="1817" y="2605"/>
                    <a:pt x="1817" y="2595"/>
                    <a:pt x="1817" y="2585"/>
                  </a:cubicBezTo>
                  <a:lnTo>
                    <a:pt x="1817" y="2571"/>
                  </a:lnTo>
                  <a:lnTo>
                    <a:pt x="1817" y="2564"/>
                  </a:lnTo>
                  <a:lnTo>
                    <a:pt x="1817" y="2561"/>
                  </a:lnTo>
                  <a:cubicBezTo>
                    <a:pt x="1816" y="2556"/>
                    <a:pt x="1815" y="2552"/>
                    <a:pt x="1814" y="2548"/>
                  </a:cubicBezTo>
                  <a:cubicBezTo>
                    <a:pt x="1809" y="2530"/>
                    <a:pt x="1803" y="2512"/>
                    <a:pt x="1795" y="2495"/>
                  </a:cubicBezTo>
                  <a:cubicBezTo>
                    <a:pt x="1789" y="2476"/>
                    <a:pt x="1781" y="2458"/>
                    <a:pt x="1774" y="2441"/>
                  </a:cubicBezTo>
                  <a:cubicBezTo>
                    <a:pt x="1768" y="2423"/>
                    <a:pt x="1762" y="2405"/>
                    <a:pt x="1758" y="2388"/>
                  </a:cubicBezTo>
                  <a:cubicBezTo>
                    <a:pt x="1753" y="2351"/>
                    <a:pt x="1751" y="2316"/>
                    <a:pt x="1748" y="2281"/>
                  </a:cubicBezTo>
                  <a:cubicBezTo>
                    <a:pt x="1745" y="2210"/>
                    <a:pt x="1751" y="2140"/>
                    <a:pt x="1755" y="2069"/>
                  </a:cubicBezTo>
                  <a:lnTo>
                    <a:pt x="1767" y="1857"/>
                  </a:lnTo>
                  <a:lnTo>
                    <a:pt x="1774" y="1751"/>
                  </a:lnTo>
                  <a:lnTo>
                    <a:pt x="1784" y="1645"/>
                  </a:lnTo>
                  <a:lnTo>
                    <a:pt x="1793" y="1538"/>
                  </a:lnTo>
                  <a:cubicBezTo>
                    <a:pt x="1794" y="1521"/>
                    <a:pt x="1797" y="1503"/>
                    <a:pt x="1799" y="1486"/>
                  </a:cubicBezTo>
                  <a:cubicBezTo>
                    <a:pt x="1802" y="1468"/>
                    <a:pt x="1805" y="1451"/>
                    <a:pt x="1809" y="1433"/>
                  </a:cubicBezTo>
                  <a:cubicBezTo>
                    <a:pt x="1813" y="1416"/>
                    <a:pt x="1817" y="1397"/>
                    <a:pt x="1819" y="1380"/>
                  </a:cubicBezTo>
                  <a:cubicBezTo>
                    <a:pt x="1820" y="1362"/>
                    <a:pt x="1821" y="1345"/>
                    <a:pt x="1821" y="1327"/>
                  </a:cubicBezTo>
                  <a:lnTo>
                    <a:pt x="1821" y="1273"/>
                  </a:lnTo>
                  <a:lnTo>
                    <a:pt x="1820" y="1221"/>
                  </a:lnTo>
                  <a:cubicBezTo>
                    <a:pt x="1819" y="1150"/>
                    <a:pt x="1815" y="1079"/>
                    <a:pt x="1812" y="1009"/>
                  </a:cubicBezTo>
                  <a:cubicBezTo>
                    <a:pt x="1808" y="937"/>
                    <a:pt x="1807" y="866"/>
                    <a:pt x="1805" y="796"/>
                  </a:cubicBezTo>
                  <a:lnTo>
                    <a:pt x="1802" y="583"/>
                  </a:lnTo>
                  <a:cubicBezTo>
                    <a:pt x="1801" y="513"/>
                    <a:pt x="1801" y="442"/>
                    <a:pt x="1803" y="371"/>
                  </a:cubicBezTo>
                  <a:lnTo>
                    <a:pt x="1804" y="318"/>
                  </a:lnTo>
                  <a:cubicBezTo>
                    <a:pt x="1804" y="300"/>
                    <a:pt x="1804" y="283"/>
                    <a:pt x="1806" y="265"/>
                  </a:cubicBezTo>
                  <a:cubicBezTo>
                    <a:pt x="1806" y="263"/>
                    <a:pt x="1806" y="262"/>
                    <a:pt x="1806" y="258"/>
                  </a:cubicBezTo>
                  <a:lnTo>
                    <a:pt x="1806" y="247"/>
                  </a:lnTo>
                  <a:lnTo>
                    <a:pt x="1807" y="223"/>
                  </a:lnTo>
                  <a:cubicBezTo>
                    <a:pt x="1806" y="207"/>
                    <a:pt x="1804" y="191"/>
                    <a:pt x="1802" y="175"/>
                  </a:cubicBezTo>
                  <a:cubicBezTo>
                    <a:pt x="1798" y="159"/>
                    <a:pt x="1793" y="142"/>
                    <a:pt x="1787" y="126"/>
                  </a:cubicBezTo>
                  <a:cubicBezTo>
                    <a:pt x="1779" y="111"/>
                    <a:pt x="1772" y="95"/>
                    <a:pt x="1761" y="81"/>
                  </a:cubicBezTo>
                  <a:cubicBezTo>
                    <a:pt x="1756" y="75"/>
                    <a:pt x="1751" y="67"/>
                    <a:pt x="1744" y="61"/>
                  </a:cubicBezTo>
                  <a:cubicBezTo>
                    <a:pt x="1738" y="55"/>
                    <a:pt x="1731" y="49"/>
                    <a:pt x="1725" y="44"/>
                  </a:cubicBezTo>
                  <a:cubicBezTo>
                    <a:pt x="1722" y="41"/>
                    <a:pt x="1719" y="39"/>
                    <a:pt x="1715" y="35"/>
                  </a:cubicBezTo>
                  <a:cubicBezTo>
                    <a:pt x="1711" y="33"/>
                    <a:pt x="1708" y="31"/>
                    <a:pt x="1704" y="29"/>
                  </a:cubicBezTo>
                  <a:cubicBezTo>
                    <a:pt x="1697" y="25"/>
                    <a:pt x="1690" y="20"/>
                    <a:pt x="1681" y="16"/>
                  </a:cubicBezTo>
                  <a:cubicBezTo>
                    <a:pt x="1674" y="13"/>
                    <a:pt x="1666" y="10"/>
                    <a:pt x="1658" y="8"/>
                  </a:cubicBezTo>
                  <a:cubicBezTo>
                    <a:pt x="1650" y="4"/>
                    <a:pt x="1642" y="2"/>
                    <a:pt x="1633" y="2"/>
                  </a:cubicBezTo>
                  <a:cubicBezTo>
                    <a:pt x="1625" y="1"/>
                    <a:pt x="1616" y="0"/>
                    <a:pt x="1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3"/>
            <p:cNvSpPr/>
            <p:nvPr/>
          </p:nvSpPr>
          <p:spPr>
            <a:xfrm>
              <a:off x="4589025" y="2635475"/>
              <a:ext cx="150" cy="325"/>
            </a:xfrm>
            <a:custGeom>
              <a:avLst/>
              <a:gdLst/>
              <a:ahLst/>
              <a:cxnLst/>
              <a:rect l="l" t="t" r="r" b="b"/>
              <a:pathLst>
                <a:path w="6" h="13" extrusionOk="0">
                  <a:moveTo>
                    <a:pt x="6" y="1"/>
                  </a:moveTo>
                  <a:lnTo>
                    <a:pt x="6" y="1"/>
                  </a:lnTo>
                  <a:cubicBezTo>
                    <a:pt x="3" y="2"/>
                    <a:pt x="1" y="3"/>
                    <a:pt x="0" y="6"/>
                  </a:cubicBezTo>
                  <a:cubicBezTo>
                    <a:pt x="1" y="7"/>
                    <a:pt x="0" y="7"/>
                    <a:pt x="0" y="8"/>
                  </a:cubicBezTo>
                  <a:cubicBezTo>
                    <a:pt x="1" y="9"/>
                    <a:pt x="1" y="10"/>
                    <a:pt x="1" y="12"/>
                  </a:cubicBezTo>
                  <a:cubicBezTo>
                    <a:pt x="2" y="12"/>
                    <a:pt x="2" y="12"/>
                    <a:pt x="2" y="13"/>
                  </a:cubicBezTo>
                  <a:lnTo>
                    <a:pt x="3" y="13"/>
                  </a:lnTo>
                  <a:lnTo>
                    <a:pt x="3" y="9"/>
                  </a:lnTo>
                  <a:cubicBezTo>
                    <a:pt x="5" y="6"/>
                    <a:pt x="6" y="4"/>
                    <a:pt x="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2" name="Google Shape;1212;p43"/>
          <p:cNvGrpSpPr/>
          <p:nvPr/>
        </p:nvGrpSpPr>
        <p:grpSpPr>
          <a:xfrm rot="-1464194">
            <a:off x="861313" y="691245"/>
            <a:ext cx="400890" cy="308761"/>
            <a:chOff x="6060100" y="2504357"/>
            <a:chExt cx="256950" cy="197900"/>
          </a:xfrm>
        </p:grpSpPr>
        <p:sp>
          <p:nvSpPr>
            <p:cNvPr id="1213" name="Google Shape;1213;p43"/>
            <p:cNvSpPr/>
            <p:nvPr/>
          </p:nvSpPr>
          <p:spPr>
            <a:xfrm>
              <a:off x="6060100" y="2504357"/>
              <a:ext cx="256950" cy="197900"/>
            </a:xfrm>
            <a:custGeom>
              <a:avLst/>
              <a:gdLst/>
              <a:ahLst/>
              <a:cxnLst/>
              <a:rect l="l" t="t" r="r" b="b"/>
              <a:pathLst>
                <a:path w="10278" h="7916" extrusionOk="0">
                  <a:moveTo>
                    <a:pt x="7357" y="528"/>
                  </a:moveTo>
                  <a:cubicBezTo>
                    <a:pt x="8886" y="528"/>
                    <a:pt x="8922" y="2740"/>
                    <a:pt x="8396" y="3792"/>
                  </a:cubicBezTo>
                  <a:cubicBezTo>
                    <a:pt x="7578" y="5426"/>
                    <a:pt x="6108" y="6456"/>
                    <a:pt x="4602" y="7389"/>
                  </a:cubicBezTo>
                  <a:cubicBezTo>
                    <a:pt x="4522" y="7437"/>
                    <a:pt x="4492" y="7506"/>
                    <a:pt x="4490" y="7573"/>
                  </a:cubicBezTo>
                  <a:cubicBezTo>
                    <a:pt x="3361" y="6492"/>
                    <a:pt x="2315" y="5241"/>
                    <a:pt x="1806" y="3740"/>
                  </a:cubicBezTo>
                  <a:cubicBezTo>
                    <a:pt x="1504" y="2849"/>
                    <a:pt x="1365" y="1667"/>
                    <a:pt x="2125" y="949"/>
                  </a:cubicBezTo>
                  <a:cubicBezTo>
                    <a:pt x="2364" y="723"/>
                    <a:pt x="2666" y="625"/>
                    <a:pt x="2977" y="625"/>
                  </a:cubicBezTo>
                  <a:cubicBezTo>
                    <a:pt x="3565" y="625"/>
                    <a:pt x="4183" y="977"/>
                    <a:pt x="4464" y="1480"/>
                  </a:cubicBezTo>
                  <a:cubicBezTo>
                    <a:pt x="4681" y="1868"/>
                    <a:pt x="4759" y="2335"/>
                    <a:pt x="4836" y="2766"/>
                  </a:cubicBezTo>
                  <a:cubicBezTo>
                    <a:pt x="4857" y="2889"/>
                    <a:pt x="4963" y="2946"/>
                    <a:pt x="5072" y="2946"/>
                  </a:cubicBezTo>
                  <a:cubicBezTo>
                    <a:pt x="5208" y="2946"/>
                    <a:pt x="5348" y="2857"/>
                    <a:pt x="5332" y="2700"/>
                  </a:cubicBezTo>
                  <a:cubicBezTo>
                    <a:pt x="5332" y="2688"/>
                    <a:pt x="5330" y="2678"/>
                    <a:pt x="5330" y="2667"/>
                  </a:cubicBezTo>
                  <a:cubicBezTo>
                    <a:pt x="5526" y="1806"/>
                    <a:pt x="5948" y="818"/>
                    <a:pt x="6886" y="589"/>
                  </a:cubicBezTo>
                  <a:cubicBezTo>
                    <a:pt x="7057" y="547"/>
                    <a:pt x="7213" y="528"/>
                    <a:pt x="7357" y="528"/>
                  </a:cubicBezTo>
                  <a:close/>
                  <a:moveTo>
                    <a:pt x="3085" y="0"/>
                  </a:moveTo>
                  <a:cubicBezTo>
                    <a:pt x="2364" y="0"/>
                    <a:pt x="1702" y="444"/>
                    <a:pt x="1326" y="1106"/>
                  </a:cubicBezTo>
                  <a:cubicBezTo>
                    <a:pt x="1" y="3440"/>
                    <a:pt x="2522" y="6659"/>
                    <a:pt x="4355" y="7890"/>
                  </a:cubicBezTo>
                  <a:cubicBezTo>
                    <a:pt x="4382" y="7907"/>
                    <a:pt x="4409" y="7915"/>
                    <a:pt x="4435" y="7915"/>
                  </a:cubicBezTo>
                  <a:cubicBezTo>
                    <a:pt x="4510" y="7915"/>
                    <a:pt x="4576" y="7850"/>
                    <a:pt x="4594" y="7774"/>
                  </a:cubicBezTo>
                  <a:cubicBezTo>
                    <a:pt x="4634" y="7805"/>
                    <a:pt x="4684" y="7824"/>
                    <a:pt x="4740" y="7824"/>
                  </a:cubicBezTo>
                  <a:cubicBezTo>
                    <a:pt x="4773" y="7824"/>
                    <a:pt x="4808" y="7817"/>
                    <a:pt x="4845" y="7802"/>
                  </a:cubicBezTo>
                  <a:cubicBezTo>
                    <a:pt x="6960" y="6909"/>
                    <a:pt x="10278" y="3867"/>
                    <a:pt x="9031" y="1275"/>
                  </a:cubicBezTo>
                  <a:cubicBezTo>
                    <a:pt x="8680" y="547"/>
                    <a:pt x="7983" y="6"/>
                    <a:pt x="7205" y="6"/>
                  </a:cubicBezTo>
                  <a:cubicBezTo>
                    <a:pt x="7000" y="6"/>
                    <a:pt x="6790" y="44"/>
                    <a:pt x="6578" y="125"/>
                  </a:cubicBezTo>
                  <a:cubicBezTo>
                    <a:pt x="5831" y="414"/>
                    <a:pt x="5399" y="1092"/>
                    <a:pt x="5163" y="1829"/>
                  </a:cubicBezTo>
                  <a:cubicBezTo>
                    <a:pt x="4944" y="1092"/>
                    <a:pt x="4514" y="430"/>
                    <a:pt x="3753" y="130"/>
                  </a:cubicBezTo>
                  <a:cubicBezTo>
                    <a:pt x="3529" y="41"/>
                    <a:pt x="3304" y="0"/>
                    <a:pt x="30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3"/>
            <p:cNvSpPr/>
            <p:nvPr/>
          </p:nvSpPr>
          <p:spPr>
            <a:xfrm>
              <a:off x="6094225" y="2517532"/>
              <a:ext cx="188925" cy="176175"/>
            </a:xfrm>
            <a:custGeom>
              <a:avLst/>
              <a:gdLst/>
              <a:ahLst/>
              <a:cxnLst/>
              <a:rect l="l" t="t" r="r" b="b"/>
              <a:pathLst>
                <a:path w="7557" h="7047" extrusionOk="0">
                  <a:moveTo>
                    <a:pt x="5992" y="1"/>
                  </a:moveTo>
                  <a:cubicBezTo>
                    <a:pt x="5848" y="1"/>
                    <a:pt x="5692" y="20"/>
                    <a:pt x="5521" y="62"/>
                  </a:cubicBezTo>
                  <a:cubicBezTo>
                    <a:pt x="4583" y="291"/>
                    <a:pt x="4161" y="1279"/>
                    <a:pt x="3965" y="2140"/>
                  </a:cubicBezTo>
                  <a:cubicBezTo>
                    <a:pt x="3965" y="2151"/>
                    <a:pt x="3967" y="2161"/>
                    <a:pt x="3967" y="2173"/>
                  </a:cubicBezTo>
                  <a:cubicBezTo>
                    <a:pt x="3983" y="2330"/>
                    <a:pt x="3843" y="2419"/>
                    <a:pt x="3707" y="2419"/>
                  </a:cubicBezTo>
                  <a:cubicBezTo>
                    <a:pt x="3598" y="2419"/>
                    <a:pt x="3492" y="2362"/>
                    <a:pt x="3470" y="2239"/>
                  </a:cubicBezTo>
                  <a:cubicBezTo>
                    <a:pt x="3394" y="1808"/>
                    <a:pt x="3316" y="1341"/>
                    <a:pt x="3098" y="953"/>
                  </a:cubicBezTo>
                  <a:cubicBezTo>
                    <a:pt x="2817" y="450"/>
                    <a:pt x="2199" y="98"/>
                    <a:pt x="1611" y="98"/>
                  </a:cubicBezTo>
                  <a:cubicBezTo>
                    <a:pt x="1301" y="98"/>
                    <a:pt x="999" y="196"/>
                    <a:pt x="760" y="422"/>
                  </a:cubicBezTo>
                  <a:cubicBezTo>
                    <a:pt x="0" y="1140"/>
                    <a:pt x="139" y="2322"/>
                    <a:pt x="441" y="3213"/>
                  </a:cubicBezTo>
                  <a:cubicBezTo>
                    <a:pt x="949" y="4714"/>
                    <a:pt x="1996" y="5966"/>
                    <a:pt x="3124" y="7046"/>
                  </a:cubicBezTo>
                  <a:cubicBezTo>
                    <a:pt x="3127" y="6979"/>
                    <a:pt x="3157" y="6911"/>
                    <a:pt x="3237" y="6862"/>
                  </a:cubicBezTo>
                  <a:cubicBezTo>
                    <a:pt x="4743" y="5929"/>
                    <a:pt x="6213" y="4899"/>
                    <a:pt x="7031" y="3265"/>
                  </a:cubicBezTo>
                  <a:cubicBezTo>
                    <a:pt x="7557" y="2213"/>
                    <a:pt x="7521" y="1"/>
                    <a:pt x="59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5" name="Google Shape;1215;p43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1216" name="Google Shape;1216;p43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17" name="Google Shape;1217;p43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3">
              <a:hlinkClick r:id="" action="ppaction://hlinkshowjump?jump=previousslide"/>
            </p:cNvPr>
            <p:cNvSpPr/>
            <p:nvPr/>
          </p:nvSpPr>
          <p:spPr>
            <a:xfrm flipH="1">
              <a:off x="833551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3">
              <a:hlinkClick r:id="rId4" action="ppaction://hlinksldjump"/>
            </p:cNvPr>
            <p:cNvSpPr/>
            <p:nvPr/>
          </p:nvSpPr>
          <p:spPr>
            <a:xfrm>
              <a:off x="4405006" y="4772876"/>
              <a:ext cx="235934" cy="204890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am Building Class for Elementary by Slidesgo">
  <a:themeElements>
    <a:clrScheme name="Simple Light">
      <a:dk1>
        <a:srgbClr val="000000"/>
      </a:dk1>
      <a:lt1>
        <a:srgbClr val="FFFFFF"/>
      </a:lt1>
      <a:dk2>
        <a:srgbClr val="FF6EA7"/>
      </a:dk2>
      <a:lt2>
        <a:srgbClr val="CCB1FE"/>
      </a:lt2>
      <a:accent1>
        <a:srgbClr val="B2F7EF"/>
      </a:accent1>
      <a:accent2>
        <a:srgbClr val="FFE652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634</Words>
  <Application>Microsoft Office PowerPoint</Application>
  <PresentationFormat>Presentación en pantalla (16:9)</PresentationFormat>
  <Paragraphs>81</Paragraphs>
  <Slides>14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Raleway SemiBold</vt:lpstr>
      <vt:lpstr>Arial</vt:lpstr>
      <vt:lpstr>Gloria Hallelujah</vt:lpstr>
      <vt:lpstr>Fira Sans Extra Condensed</vt:lpstr>
      <vt:lpstr>Courier New</vt:lpstr>
      <vt:lpstr>Raleway</vt:lpstr>
      <vt:lpstr>Team Building Class for Elementary by Slidesgo</vt:lpstr>
      <vt:lpstr>RUEDA DE LA VIDA </vt:lpstr>
      <vt:lpstr>Crecimiento Personal.</vt:lpstr>
      <vt:lpstr>Negocios-Estudios</vt:lpstr>
      <vt:lpstr>Familia</vt:lpstr>
      <vt:lpstr>¿Que haces para cuidar tu salud fisica?</vt:lpstr>
      <vt:lpstr>Salud física y mental</vt:lpstr>
      <vt:lpstr>Amigos </vt:lpstr>
      <vt:lpstr>¿Disfrutas de los deportes o de algún pasatiempo?</vt:lpstr>
      <vt:lpstr>Amor</vt:lpstr>
      <vt:lpstr>Contribucion </vt:lpstr>
      <vt:lpstr>Finanzas </vt:lpstr>
      <vt:lpstr>Espiritual </vt:lpstr>
      <vt:lpstr>Establecer metas </vt:lpstr>
      <vt:lpstr>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RUEDA DE LA VIDA</dc:title>
  <dc:creator>María Fernanda Leyva ruiz</dc:creator>
  <cp:lastModifiedBy>María Fernanda Leyva ruiz</cp:lastModifiedBy>
  <cp:revision>2</cp:revision>
  <dcterms:modified xsi:type="dcterms:W3CDTF">2022-09-29T03:36:54Z</dcterms:modified>
</cp:coreProperties>
</file>