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7" r:id="rId6"/>
    <p:sldId id="279" r:id="rId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9"/>
      <p:bold r:id="rId10"/>
      <p:italic r:id="rId11"/>
      <p:boldItalic r:id="rId12"/>
    </p:embeddedFont>
    <p:embeddedFont>
      <p:font typeface="Gloria Hallelujah" panose="020B0604020202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SemiBold" panose="020B06040202020202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B8D486F-3148-4E8D-948E-95E65063E4F1}">
          <p14:sldIdLst>
            <p14:sldId id="256"/>
            <p14:sldId id="257"/>
            <p14:sldId id="259"/>
            <p14:sldId id="260"/>
            <p14:sldId id="26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D378E9-4125-429B-BCCF-0306BCBFA806}">
  <a:tblStyle styleId="{64D378E9-4125-429B-BCCF-0306BCBFA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c7eb05ecd2_2_25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c7eb05ecd2_2_25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HEADER_1_1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6"/>
          <p:cNvSpPr/>
          <p:nvPr/>
        </p:nvSpPr>
        <p:spPr>
          <a:xfrm rot="10800000">
            <a:off x="-127660" y="-68768"/>
            <a:ext cx="3533063" cy="1145474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10800000">
            <a:off x="7069948" y="4249330"/>
            <a:ext cx="2125947" cy="1043338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6"/>
          <p:cNvSpPr/>
          <p:nvPr/>
        </p:nvSpPr>
        <p:spPr>
          <a:xfrm rot="10800000">
            <a:off x="-375576" y="3881671"/>
            <a:ext cx="4662538" cy="1572279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6"/>
          <p:cNvSpPr/>
          <p:nvPr/>
        </p:nvSpPr>
        <p:spPr>
          <a:xfrm rot="10800000">
            <a:off x="7235914" y="-341425"/>
            <a:ext cx="2365611" cy="3375334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6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99" name="Google Shape;699;p26"/>
          <p:cNvGrpSpPr/>
          <p:nvPr/>
        </p:nvGrpSpPr>
        <p:grpSpPr>
          <a:xfrm rot="6299945">
            <a:off x="7791608" y="4563485"/>
            <a:ext cx="359746" cy="325869"/>
            <a:chOff x="1640475" y="1197075"/>
            <a:chExt cx="55475" cy="50250"/>
          </a:xfrm>
        </p:grpSpPr>
        <p:sp>
          <p:nvSpPr>
            <p:cNvPr id="700" name="Google Shape;70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26"/>
          <p:cNvSpPr/>
          <p:nvPr/>
        </p:nvSpPr>
        <p:spPr>
          <a:xfrm rot="8615811" flipH="1">
            <a:off x="227163" y="4598042"/>
            <a:ext cx="848090" cy="17165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6"/>
          <p:cNvSpPr/>
          <p:nvPr/>
        </p:nvSpPr>
        <p:spPr>
          <a:xfrm rot="-9000285">
            <a:off x="6559102" y="234098"/>
            <a:ext cx="970034" cy="22723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26"/>
          <p:cNvGrpSpPr/>
          <p:nvPr/>
        </p:nvGrpSpPr>
        <p:grpSpPr>
          <a:xfrm rot="10799841">
            <a:off x="1610677" y="4510494"/>
            <a:ext cx="239902" cy="217311"/>
            <a:chOff x="1640475" y="1197075"/>
            <a:chExt cx="55475" cy="50250"/>
          </a:xfrm>
        </p:grpSpPr>
        <p:sp>
          <p:nvSpPr>
            <p:cNvPr id="706" name="Google Shape;70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6"/>
          <p:cNvGrpSpPr/>
          <p:nvPr/>
        </p:nvGrpSpPr>
        <p:grpSpPr>
          <a:xfrm rot="-5400235">
            <a:off x="8116150" y="635400"/>
            <a:ext cx="243108" cy="220216"/>
            <a:chOff x="1640475" y="1197075"/>
            <a:chExt cx="55475" cy="50250"/>
          </a:xfrm>
        </p:grpSpPr>
        <p:sp>
          <p:nvSpPr>
            <p:cNvPr id="710" name="Google Shape;710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6"/>
          <p:cNvSpPr/>
          <p:nvPr/>
        </p:nvSpPr>
        <p:spPr>
          <a:xfrm rot="-9900095">
            <a:off x="8349145" y="4056062"/>
            <a:ext cx="424434" cy="627506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6"/>
          <p:cNvSpPr/>
          <p:nvPr/>
        </p:nvSpPr>
        <p:spPr>
          <a:xfrm rot="-3511162">
            <a:off x="1058077" y="269341"/>
            <a:ext cx="738535" cy="540314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26"/>
          <p:cNvGrpSpPr/>
          <p:nvPr/>
        </p:nvGrpSpPr>
        <p:grpSpPr>
          <a:xfrm rot="-10374925">
            <a:off x="329402" y="488210"/>
            <a:ext cx="359745" cy="325867"/>
            <a:chOff x="1640475" y="1197075"/>
            <a:chExt cx="55475" cy="50250"/>
          </a:xfrm>
        </p:grpSpPr>
        <p:sp>
          <p:nvSpPr>
            <p:cNvPr id="716" name="Google Shape;716;p2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662" r:id="rId6"/>
    <p:sldLayoutId id="2147483667" r:id="rId7"/>
    <p:sldLayoutId id="2147483672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6940031" cy="1319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Rueda de la vida </a:t>
            </a:r>
            <a:endParaRPr dirty="0"/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By</a:t>
            </a:r>
            <a:r>
              <a:rPr lang="es-MX" dirty="0"/>
              <a:t>: María Fernanda Leyva Ruiz.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Crecimiento Personal</a:t>
            </a:r>
            <a:endParaRPr dirty="0"/>
          </a:p>
        </p:txBody>
      </p:sp>
      <p:sp>
        <p:nvSpPr>
          <p:cNvPr id="924" name="Google Shape;924;p36"/>
          <p:cNvSpPr txBox="1">
            <a:spLocks noGrp="1"/>
          </p:cNvSpPr>
          <p:nvPr>
            <p:ph type="body" idx="1"/>
          </p:nvPr>
        </p:nvSpPr>
        <p:spPr>
          <a:xfrm>
            <a:off x="713225" y="1703200"/>
            <a:ext cx="77175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/>
              <a:t>¿Has aprendido cosas nuevas continuamente? Si, aprendí a tocar la guitarra no muy bien pero estoy mejorando poco a poco</a:t>
            </a:r>
            <a:r>
              <a:rPr lang="es-MX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/>
              <a:t>¿Le dedicas tiempo a tu desarrollo personal? 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/>
              <a:t>Actividades nuevas: E estado asistiendo a cursos por las tardes de música y también estoy aprendiendo hablar ingles.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8"/>
          <p:cNvSpPr/>
          <p:nvPr/>
        </p:nvSpPr>
        <p:spPr>
          <a:xfrm rot="-60166" flipH="1">
            <a:off x="728452" y="3240924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8"/>
          <p:cNvSpPr/>
          <p:nvPr/>
        </p:nvSpPr>
        <p:spPr>
          <a:xfrm rot="10709925" flipH="1">
            <a:off x="3333958" y="1797794"/>
            <a:ext cx="2470932" cy="73536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8"/>
          <p:cNvSpPr/>
          <p:nvPr/>
        </p:nvSpPr>
        <p:spPr>
          <a:xfrm rot="60166">
            <a:off x="728452" y="1808425"/>
            <a:ext cx="2470709" cy="73540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8"/>
          <p:cNvSpPr/>
          <p:nvPr/>
        </p:nvSpPr>
        <p:spPr>
          <a:xfrm>
            <a:off x="5967103" y="1808375"/>
            <a:ext cx="2470825" cy="735419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3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¿Disfrutas de tu estudio?</a:t>
            </a:r>
            <a:endParaRPr dirty="0"/>
          </a:p>
        </p:txBody>
      </p:sp>
      <p:sp>
        <p:nvSpPr>
          <p:cNvPr id="950" name="Google Shape;950;p38"/>
          <p:cNvSpPr txBox="1">
            <a:spLocks noGrp="1"/>
          </p:cNvSpPr>
          <p:nvPr>
            <p:ph type="subTitle" idx="6"/>
          </p:nvPr>
        </p:nvSpPr>
        <p:spPr>
          <a:xfrm>
            <a:off x="474562" y="4167059"/>
            <a:ext cx="273739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Aunque aveces es un poco estresante, si le hecho un poco de ganas para cumplir mis objetivios </a:t>
            </a:r>
            <a:endParaRPr dirty="0"/>
          </a:p>
        </p:txBody>
      </p: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Negocios-Estudios </a:t>
            </a:r>
            <a:endParaRPr dirty="0"/>
          </a:p>
        </p:txBody>
      </p:sp>
      <p:sp>
        <p:nvSpPr>
          <p:cNvPr id="952" name="Google Shape;952;p38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¿Tienes algun habito de estudio?</a:t>
            </a:r>
            <a:endParaRPr sz="1600" dirty="0"/>
          </a:p>
        </p:txBody>
      </p:sp>
      <p:sp>
        <p:nvSpPr>
          <p:cNvPr id="953" name="Google Shape;953;p38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Si, son el establecer un horario, estudiar en un espacio adecuado. </a:t>
            </a:r>
            <a:endParaRPr dirty="0"/>
          </a:p>
        </p:txBody>
      </p:sp>
      <p:sp>
        <p:nvSpPr>
          <p:cNvPr id="954" name="Google Shape;954;p3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¿</a:t>
            </a:r>
            <a:r>
              <a:rPr lang="es-MX" sz="1600" dirty="0"/>
              <a:t>Cuál es la profesión que te gusta? </a:t>
            </a:r>
            <a:endParaRPr dirty="0"/>
          </a:p>
        </p:txBody>
      </p:sp>
      <p:sp>
        <p:nvSpPr>
          <p:cNvPr id="955" name="Google Shape;955;p38"/>
          <p:cNvSpPr txBox="1">
            <a:spLocks noGrp="1"/>
          </p:cNvSpPr>
          <p:nvPr>
            <p:ph type="subTitle" idx="4"/>
          </p:nvPr>
        </p:nvSpPr>
        <p:spPr>
          <a:xfrm>
            <a:off x="3324974" y="2491156"/>
            <a:ext cx="2496000" cy="778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profesión que siempre me a gustado es medicina en especial pediatría. </a:t>
            </a:r>
            <a:endParaRPr dirty="0"/>
          </a:p>
        </p:txBody>
      </p:sp>
      <p:sp>
        <p:nvSpPr>
          <p:cNvPr id="958" name="Google Shape;958;p38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¿</a:t>
            </a:r>
            <a:r>
              <a:rPr lang="en" sz="1400" dirty="0"/>
              <a:t>Que se podria hacer para alcanzar esa meta?</a:t>
            </a:r>
            <a:endParaRPr dirty="0"/>
          </a:p>
        </p:txBody>
      </p:sp>
      <p:sp>
        <p:nvSpPr>
          <p:cNvPr id="959" name="Google Shape;959;p38"/>
          <p:cNvSpPr txBox="1">
            <a:spLocks noGrp="1"/>
          </p:cNvSpPr>
          <p:nvPr>
            <p:ph type="subTitle" idx="13"/>
          </p:nvPr>
        </p:nvSpPr>
        <p:spPr>
          <a:xfrm>
            <a:off x="5814099" y="2595800"/>
            <a:ext cx="2924787" cy="631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Poner atencion en clases porque soy muy distraida, cumplir con todo lo que me pidan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9"/>
          <p:cNvSpPr txBox="1">
            <a:spLocks noGrp="1"/>
          </p:cNvSpPr>
          <p:nvPr>
            <p:ph type="ctrTitle"/>
          </p:nvPr>
        </p:nvSpPr>
        <p:spPr>
          <a:xfrm flipH="1">
            <a:off x="2089576" y="1586894"/>
            <a:ext cx="231543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Familia</a:t>
            </a:r>
            <a:endParaRPr sz="2800" dirty="0"/>
          </a:p>
        </p:txBody>
      </p:sp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676239" y="2571750"/>
            <a:ext cx="5929416" cy="999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¿Tienes buena comunicación? Bueno no tan bien, solamente tengo maso de comunicación con mi mama, con el resto de mi familia no tan buena.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Apoyo mutuo: El único apoyo que tengo es el de mi madre, y su hermana.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Confianza: Ps no tan buena.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968" name="Google Shape;968;p3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69" name="Google Shape;969;p3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0" name="Google Shape;970;p3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6"/>
          <p:cNvSpPr/>
          <p:nvPr/>
        </p:nvSpPr>
        <p:spPr>
          <a:xfrm rot="60166">
            <a:off x="5956294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7" name="Google Shape;1367;p46"/>
          <p:cNvSpPr/>
          <p:nvPr/>
        </p:nvSpPr>
        <p:spPr>
          <a:xfrm rot="60166">
            <a:off x="3341231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8" name="Google Shape;1368;p46"/>
          <p:cNvSpPr/>
          <p:nvPr/>
        </p:nvSpPr>
        <p:spPr>
          <a:xfrm rot="60166">
            <a:off x="723569" y="2467502"/>
            <a:ext cx="2470709" cy="43573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69" name="Google Shape;1369;p46"/>
          <p:cNvGrpSpPr/>
          <p:nvPr/>
        </p:nvGrpSpPr>
        <p:grpSpPr>
          <a:xfrm>
            <a:off x="1860002" y="716427"/>
            <a:ext cx="5423319" cy="695280"/>
            <a:chOff x="5316325" y="1612757"/>
            <a:chExt cx="1404350" cy="302125"/>
          </a:xfrm>
        </p:grpSpPr>
        <p:sp>
          <p:nvSpPr>
            <p:cNvPr id="1370" name="Google Shape;1370;p4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46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Establecer metas</a:t>
            </a:r>
            <a:endParaRPr dirty="0"/>
          </a:p>
        </p:txBody>
      </p:sp>
      <p:sp>
        <p:nvSpPr>
          <p:cNvPr id="1382" name="Google Shape;1382;p46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Corto Plazo </a:t>
            </a:r>
            <a:endParaRPr dirty="0"/>
          </a:p>
        </p:txBody>
      </p:sp>
      <p:sp>
        <p:nvSpPr>
          <p:cNvPr id="1383" name="Google Shape;1383;p46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77957" cy="817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Levantarse un dia un par de horas mas temprano para hacer diligencia. </a:t>
            </a:r>
            <a:endParaRPr dirty="0"/>
          </a:p>
        </p:txBody>
      </p:sp>
      <p:sp>
        <p:nvSpPr>
          <p:cNvPr id="1384" name="Google Shape;1384;p46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Mediano Plazo</a:t>
            </a:r>
            <a:endParaRPr dirty="0"/>
          </a:p>
        </p:txBody>
      </p:sp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3323851" y="2956407"/>
            <a:ext cx="2496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Controlar lo que se gasta en el lo que consumo mesulamente para ahorra mensualmente. </a:t>
            </a:r>
            <a:endParaRPr dirty="0"/>
          </a:p>
        </p:txBody>
      </p:sp>
      <p:sp>
        <p:nvSpPr>
          <p:cNvPr id="1386" name="Google Shape;1386;p46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Largo P</a:t>
            </a:r>
            <a:r>
              <a:rPr lang="es-MX" dirty="0"/>
              <a:t>l</a:t>
            </a:r>
            <a:r>
              <a:rPr lang="en" dirty="0"/>
              <a:t>azo </a:t>
            </a:r>
            <a:endParaRPr dirty="0"/>
          </a:p>
        </p:txBody>
      </p:sp>
      <p:sp>
        <p:nvSpPr>
          <p:cNvPr id="1387" name="Google Shape;1387;p46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267654" cy="681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Llevar  una vida mas activa físicamente.</a:t>
            </a:r>
            <a:endParaRPr dirty="0"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4276672" y="1739279"/>
            <a:ext cx="599467" cy="531552"/>
            <a:chOff x="3725850" y="3874550"/>
            <a:chExt cx="232875" cy="206500"/>
          </a:xfrm>
        </p:grpSpPr>
        <p:sp>
          <p:nvSpPr>
            <p:cNvPr id="1389" name="Google Shape;1389;p4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46"/>
          <p:cNvSpPr/>
          <p:nvPr/>
        </p:nvSpPr>
        <p:spPr>
          <a:xfrm rot="1348989">
            <a:off x="7061168" y="1667360"/>
            <a:ext cx="260966" cy="675287"/>
          </a:xfrm>
          <a:custGeom>
            <a:avLst/>
            <a:gdLst/>
            <a:ahLst/>
            <a:cxnLst/>
            <a:rect l="l" t="t" r="r" b="b"/>
            <a:pathLst>
              <a:path w="3855" h="9976" extrusionOk="0">
                <a:moveTo>
                  <a:pt x="1489" y="262"/>
                </a:moveTo>
                <a:cubicBezTo>
                  <a:pt x="1505" y="262"/>
                  <a:pt x="1520" y="265"/>
                  <a:pt x="1534" y="269"/>
                </a:cubicBezTo>
                <a:cubicBezTo>
                  <a:pt x="1556" y="276"/>
                  <a:pt x="1852" y="302"/>
                  <a:pt x="2190" y="326"/>
                </a:cubicBezTo>
                <a:cubicBezTo>
                  <a:pt x="2379" y="339"/>
                  <a:pt x="2563" y="346"/>
                  <a:pt x="2697" y="346"/>
                </a:cubicBezTo>
                <a:cubicBezTo>
                  <a:pt x="2802" y="346"/>
                  <a:pt x="2876" y="341"/>
                  <a:pt x="2898" y="333"/>
                </a:cubicBezTo>
                <a:cubicBezTo>
                  <a:pt x="2916" y="326"/>
                  <a:pt x="2941" y="323"/>
                  <a:pt x="2969" y="323"/>
                </a:cubicBezTo>
                <a:cubicBezTo>
                  <a:pt x="3078" y="323"/>
                  <a:pt x="3236" y="370"/>
                  <a:pt x="3236" y="413"/>
                </a:cubicBezTo>
                <a:cubicBezTo>
                  <a:pt x="3236" y="440"/>
                  <a:pt x="2792" y="1425"/>
                  <a:pt x="2573" y="1884"/>
                </a:cubicBezTo>
                <a:cubicBezTo>
                  <a:pt x="2427" y="2193"/>
                  <a:pt x="2421" y="2430"/>
                  <a:pt x="2557" y="2459"/>
                </a:cubicBezTo>
                <a:cubicBezTo>
                  <a:pt x="2813" y="2511"/>
                  <a:pt x="3476" y="2673"/>
                  <a:pt x="3507" y="2690"/>
                </a:cubicBezTo>
                <a:cubicBezTo>
                  <a:pt x="3526" y="2700"/>
                  <a:pt x="3516" y="2743"/>
                  <a:pt x="3485" y="2780"/>
                </a:cubicBezTo>
                <a:cubicBezTo>
                  <a:pt x="3374" y="2913"/>
                  <a:pt x="2942" y="3709"/>
                  <a:pt x="2757" y="4124"/>
                </a:cubicBezTo>
                <a:cubicBezTo>
                  <a:pt x="2657" y="4350"/>
                  <a:pt x="2527" y="4635"/>
                  <a:pt x="2470" y="4757"/>
                </a:cubicBezTo>
                <a:cubicBezTo>
                  <a:pt x="2347" y="5020"/>
                  <a:pt x="2357" y="5160"/>
                  <a:pt x="2504" y="5227"/>
                </a:cubicBezTo>
                <a:cubicBezTo>
                  <a:pt x="2791" y="5359"/>
                  <a:pt x="3200" y="5573"/>
                  <a:pt x="3218" y="5600"/>
                </a:cubicBezTo>
                <a:cubicBezTo>
                  <a:pt x="3245" y="5642"/>
                  <a:pt x="2793" y="6495"/>
                  <a:pt x="2521" y="6914"/>
                </a:cubicBezTo>
                <a:cubicBezTo>
                  <a:pt x="2394" y="7108"/>
                  <a:pt x="2161" y="7516"/>
                  <a:pt x="2003" y="7821"/>
                </a:cubicBezTo>
                <a:cubicBezTo>
                  <a:pt x="1845" y="8124"/>
                  <a:pt x="1697" y="8395"/>
                  <a:pt x="1676" y="8422"/>
                </a:cubicBezTo>
                <a:cubicBezTo>
                  <a:pt x="1655" y="8449"/>
                  <a:pt x="1578" y="8576"/>
                  <a:pt x="1505" y="8704"/>
                </a:cubicBezTo>
                <a:lnTo>
                  <a:pt x="1374" y="8936"/>
                </a:lnTo>
                <a:lnTo>
                  <a:pt x="1401" y="8718"/>
                </a:lnTo>
                <a:cubicBezTo>
                  <a:pt x="1434" y="8459"/>
                  <a:pt x="1499" y="8206"/>
                  <a:pt x="1581" y="8024"/>
                </a:cubicBezTo>
                <a:cubicBezTo>
                  <a:pt x="1614" y="7950"/>
                  <a:pt x="1641" y="7851"/>
                  <a:pt x="1641" y="7806"/>
                </a:cubicBezTo>
                <a:cubicBezTo>
                  <a:pt x="1641" y="7761"/>
                  <a:pt x="1659" y="7705"/>
                  <a:pt x="1680" y="7683"/>
                </a:cubicBezTo>
                <a:cubicBezTo>
                  <a:pt x="1702" y="7659"/>
                  <a:pt x="1769" y="7477"/>
                  <a:pt x="1832" y="7272"/>
                </a:cubicBezTo>
                <a:cubicBezTo>
                  <a:pt x="1914" y="7004"/>
                  <a:pt x="1942" y="6831"/>
                  <a:pt x="1933" y="6648"/>
                </a:cubicBezTo>
                <a:cubicBezTo>
                  <a:pt x="1920" y="6359"/>
                  <a:pt x="1978" y="6410"/>
                  <a:pt x="1300" y="6103"/>
                </a:cubicBezTo>
                <a:lnTo>
                  <a:pt x="897" y="5920"/>
                </a:lnTo>
                <a:lnTo>
                  <a:pt x="926" y="5702"/>
                </a:lnTo>
                <a:cubicBezTo>
                  <a:pt x="958" y="5454"/>
                  <a:pt x="1099" y="5090"/>
                  <a:pt x="1422" y="4412"/>
                </a:cubicBezTo>
                <a:cubicBezTo>
                  <a:pt x="1546" y="4153"/>
                  <a:pt x="1635" y="3917"/>
                  <a:pt x="1623" y="3886"/>
                </a:cubicBezTo>
                <a:cubicBezTo>
                  <a:pt x="1610" y="3852"/>
                  <a:pt x="1627" y="3807"/>
                  <a:pt x="1663" y="3777"/>
                </a:cubicBezTo>
                <a:cubicBezTo>
                  <a:pt x="1701" y="3747"/>
                  <a:pt x="1727" y="3701"/>
                  <a:pt x="1727" y="3668"/>
                </a:cubicBezTo>
                <a:cubicBezTo>
                  <a:pt x="1727" y="3596"/>
                  <a:pt x="1518" y="3434"/>
                  <a:pt x="1423" y="3434"/>
                </a:cubicBezTo>
                <a:cubicBezTo>
                  <a:pt x="1382" y="3434"/>
                  <a:pt x="1335" y="3406"/>
                  <a:pt x="1323" y="3377"/>
                </a:cubicBezTo>
                <a:cubicBezTo>
                  <a:pt x="1297" y="3305"/>
                  <a:pt x="708" y="3130"/>
                  <a:pt x="495" y="3130"/>
                </a:cubicBezTo>
                <a:cubicBezTo>
                  <a:pt x="363" y="3130"/>
                  <a:pt x="339" y="3117"/>
                  <a:pt x="357" y="3056"/>
                </a:cubicBezTo>
                <a:cubicBezTo>
                  <a:pt x="370" y="3014"/>
                  <a:pt x="441" y="2778"/>
                  <a:pt x="517" y="2527"/>
                </a:cubicBezTo>
                <a:cubicBezTo>
                  <a:pt x="593" y="2277"/>
                  <a:pt x="678" y="1974"/>
                  <a:pt x="706" y="1850"/>
                </a:cubicBezTo>
                <a:cubicBezTo>
                  <a:pt x="734" y="1726"/>
                  <a:pt x="771" y="1612"/>
                  <a:pt x="788" y="1595"/>
                </a:cubicBezTo>
                <a:cubicBezTo>
                  <a:pt x="805" y="1578"/>
                  <a:pt x="819" y="1519"/>
                  <a:pt x="819" y="1461"/>
                </a:cubicBezTo>
                <a:cubicBezTo>
                  <a:pt x="819" y="1406"/>
                  <a:pt x="849" y="1301"/>
                  <a:pt x="884" y="1231"/>
                </a:cubicBezTo>
                <a:cubicBezTo>
                  <a:pt x="921" y="1162"/>
                  <a:pt x="950" y="1094"/>
                  <a:pt x="949" y="1082"/>
                </a:cubicBezTo>
                <a:cubicBezTo>
                  <a:pt x="947" y="1069"/>
                  <a:pt x="986" y="971"/>
                  <a:pt x="1035" y="860"/>
                </a:cubicBezTo>
                <a:cubicBezTo>
                  <a:pt x="1084" y="749"/>
                  <a:pt x="1125" y="639"/>
                  <a:pt x="1126" y="611"/>
                </a:cubicBezTo>
                <a:cubicBezTo>
                  <a:pt x="1136" y="448"/>
                  <a:pt x="1340" y="262"/>
                  <a:pt x="1489" y="262"/>
                </a:cubicBezTo>
                <a:close/>
                <a:moveTo>
                  <a:pt x="1355" y="0"/>
                </a:moveTo>
                <a:cubicBezTo>
                  <a:pt x="1275" y="0"/>
                  <a:pt x="1217" y="3"/>
                  <a:pt x="1197" y="9"/>
                </a:cubicBezTo>
                <a:cubicBezTo>
                  <a:pt x="1156" y="21"/>
                  <a:pt x="1123" y="56"/>
                  <a:pt x="1123" y="87"/>
                </a:cubicBezTo>
                <a:cubicBezTo>
                  <a:pt x="1123" y="118"/>
                  <a:pt x="1086" y="176"/>
                  <a:pt x="1037" y="221"/>
                </a:cubicBezTo>
                <a:cubicBezTo>
                  <a:pt x="987" y="265"/>
                  <a:pt x="951" y="329"/>
                  <a:pt x="951" y="368"/>
                </a:cubicBezTo>
                <a:cubicBezTo>
                  <a:pt x="951" y="406"/>
                  <a:pt x="933" y="458"/>
                  <a:pt x="911" y="479"/>
                </a:cubicBezTo>
                <a:cubicBezTo>
                  <a:pt x="869" y="523"/>
                  <a:pt x="497" y="1643"/>
                  <a:pt x="344" y="2180"/>
                </a:cubicBezTo>
                <a:cubicBezTo>
                  <a:pt x="294" y="2357"/>
                  <a:pt x="214" y="2616"/>
                  <a:pt x="169" y="2747"/>
                </a:cubicBezTo>
                <a:cubicBezTo>
                  <a:pt x="1" y="3232"/>
                  <a:pt x="85" y="3434"/>
                  <a:pt x="457" y="3434"/>
                </a:cubicBezTo>
                <a:cubicBezTo>
                  <a:pt x="700" y="3434"/>
                  <a:pt x="1091" y="3537"/>
                  <a:pt x="1275" y="3650"/>
                </a:cubicBezTo>
                <a:cubicBezTo>
                  <a:pt x="1414" y="3735"/>
                  <a:pt x="1418" y="3741"/>
                  <a:pt x="1357" y="3857"/>
                </a:cubicBezTo>
                <a:cubicBezTo>
                  <a:pt x="1032" y="4474"/>
                  <a:pt x="752" y="5149"/>
                  <a:pt x="666" y="5525"/>
                </a:cubicBezTo>
                <a:lnTo>
                  <a:pt x="568" y="5956"/>
                </a:lnTo>
                <a:lnTo>
                  <a:pt x="704" y="6079"/>
                </a:lnTo>
                <a:cubicBezTo>
                  <a:pt x="818" y="6182"/>
                  <a:pt x="1349" y="6461"/>
                  <a:pt x="1603" y="6552"/>
                </a:cubicBezTo>
                <a:cubicBezTo>
                  <a:pt x="1663" y="6572"/>
                  <a:pt x="1673" y="6610"/>
                  <a:pt x="1654" y="6742"/>
                </a:cubicBezTo>
                <a:cubicBezTo>
                  <a:pt x="1627" y="6925"/>
                  <a:pt x="1443" y="7534"/>
                  <a:pt x="1284" y="7966"/>
                </a:cubicBezTo>
                <a:cubicBezTo>
                  <a:pt x="1179" y="8252"/>
                  <a:pt x="1117" y="8566"/>
                  <a:pt x="1037" y="9216"/>
                </a:cubicBezTo>
                <a:cubicBezTo>
                  <a:pt x="1012" y="9417"/>
                  <a:pt x="980" y="9652"/>
                  <a:pt x="965" y="9739"/>
                </a:cubicBezTo>
                <a:cubicBezTo>
                  <a:pt x="942" y="9875"/>
                  <a:pt x="952" y="9905"/>
                  <a:pt x="1033" y="9949"/>
                </a:cubicBezTo>
                <a:cubicBezTo>
                  <a:pt x="1065" y="9966"/>
                  <a:pt x="1088" y="9976"/>
                  <a:pt x="1111" y="9976"/>
                </a:cubicBezTo>
                <a:cubicBezTo>
                  <a:pt x="1145" y="9976"/>
                  <a:pt x="1177" y="9953"/>
                  <a:pt x="1232" y="9902"/>
                </a:cubicBezTo>
                <a:cubicBezTo>
                  <a:pt x="1289" y="9847"/>
                  <a:pt x="1336" y="9784"/>
                  <a:pt x="1336" y="9762"/>
                </a:cubicBezTo>
                <a:cubicBezTo>
                  <a:pt x="1336" y="9702"/>
                  <a:pt x="1716" y="8940"/>
                  <a:pt x="1941" y="8546"/>
                </a:cubicBezTo>
                <a:cubicBezTo>
                  <a:pt x="2049" y="8356"/>
                  <a:pt x="2223" y="8036"/>
                  <a:pt x="2327" y="7835"/>
                </a:cubicBezTo>
                <a:cubicBezTo>
                  <a:pt x="2431" y="7634"/>
                  <a:pt x="2608" y="7332"/>
                  <a:pt x="2720" y="7165"/>
                </a:cubicBezTo>
                <a:cubicBezTo>
                  <a:pt x="3059" y="6659"/>
                  <a:pt x="3594" y="5625"/>
                  <a:pt x="3572" y="5517"/>
                </a:cubicBezTo>
                <a:cubicBezTo>
                  <a:pt x="3555" y="5431"/>
                  <a:pt x="3018" y="5091"/>
                  <a:pt x="2832" y="5051"/>
                </a:cubicBezTo>
                <a:cubicBezTo>
                  <a:pt x="2709" y="5024"/>
                  <a:pt x="2688" y="4954"/>
                  <a:pt x="2759" y="4823"/>
                </a:cubicBezTo>
                <a:cubicBezTo>
                  <a:pt x="2782" y="4781"/>
                  <a:pt x="2851" y="4634"/>
                  <a:pt x="2915" y="4490"/>
                </a:cubicBezTo>
                <a:cubicBezTo>
                  <a:pt x="3118" y="4034"/>
                  <a:pt x="3341" y="3596"/>
                  <a:pt x="3574" y="3199"/>
                </a:cubicBezTo>
                <a:cubicBezTo>
                  <a:pt x="3805" y="2805"/>
                  <a:pt x="3854" y="2610"/>
                  <a:pt x="3748" y="2511"/>
                </a:cubicBezTo>
                <a:cubicBezTo>
                  <a:pt x="3660" y="2429"/>
                  <a:pt x="3383" y="2331"/>
                  <a:pt x="3054" y="2266"/>
                </a:cubicBezTo>
                <a:cubicBezTo>
                  <a:pt x="2775" y="2211"/>
                  <a:pt x="2712" y="2164"/>
                  <a:pt x="2801" y="2073"/>
                </a:cubicBezTo>
                <a:cubicBezTo>
                  <a:pt x="2822" y="2051"/>
                  <a:pt x="2922" y="1848"/>
                  <a:pt x="3021" y="1621"/>
                </a:cubicBezTo>
                <a:cubicBezTo>
                  <a:pt x="3120" y="1396"/>
                  <a:pt x="3278" y="1044"/>
                  <a:pt x="3370" y="842"/>
                </a:cubicBezTo>
                <a:cubicBezTo>
                  <a:pt x="3544" y="459"/>
                  <a:pt x="3579" y="243"/>
                  <a:pt x="3477" y="161"/>
                </a:cubicBezTo>
                <a:cubicBezTo>
                  <a:pt x="3400" y="97"/>
                  <a:pt x="3145" y="66"/>
                  <a:pt x="2565" y="49"/>
                </a:cubicBezTo>
                <a:cubicBezTo>
                  <a:pt x="2306" y="41"/>
                  <a:pt x="1907" y="24"/>
                  <a:pt x="1681" y="11"/>
                </a:cubicBezTo>
                <a:cubicBezTo>
                  <a:pt x="1562" y="4"/>
                  <a:pt x="1445" y="0"/>
                  <a:pt x="13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3" name="Google Shape;1393;p46"/>
          <p:cNvGrpSpPr/>
          <p:nvPr/>
        </p:nvGrpSpPr>
        <p:grpSpPr>
          <a:xfrm rot="-1127070">
            <a:off x="1507722" y="1937186"/>
            <a:ext cx="367818" cy="301080"/>
            <a:chOff x="7194125" y="2470757"/>
            <a:chExt cx="235750" cy="192975"/>
          </a:xfrm>
        </p:grpSpPr>
        <p:sp>
          <p:nvSpPr>
            <p:cNvPr id="1394" name="Google Shape;1394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 rot="1840858">
            <a:off x="2016762" y="1935782"/>
            <a:ext cx="367816" cy="301078"/>
            <a:chOff x="7194125" y="2470757"/>
            <a:chExt cx="235750" cy="192975"/>
          </a:xfrm>
        </p:grpSpPr>
        <p:sp>
          <p:nvSpPr>
            <p:cNvPr id="1397" name="Google Shape;1397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0" name="Google Shape;140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58"/>
          <p:cNvGrpSpPr/>
          <p:nvPr/>
        </p:nvGrpSpPr>
        <p:grpSpPr>
          <a:xfrm>
            <a:off x="2857286" y="732167"/>
            <a:ext cx="3429984" cy="606063"/>
            <a:chOff x="5316325" y="1612757"/>
            <a:chExt cx="1404350" cy="302125"/>
          </a:xfrm>
        </p:grpSpPr>
        <p:sp>
          <p:nvSpPr>
            <p:cNvPr id="2336" name="Google Shape;2336;p5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7" name="Google Shape;2347;p58"/>
          <p:cNvSpPr txBox="1">
            <a:spLocks noGrp="1"/>
          </p:cNvSpPr>
          <p:nvPr>
            <p:ph type="title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Fin </a:t>
            </a:r>
            <a:endParaRPr dirty="0"/>
          </a:p>
        </p:txBody>
      </p:sp>
      <p:grpSp>
        <p:nvGrpSpPr>
          <p:cNvPr id="2348" name="Google Shape;2348;p58"/>
          <p:cNvGrpSpPr/>
          <p:nvPr/>
        </p:nvGrpSpPr>
        <p:grpSpPr>
          <a:xfrm>
            <a:off x="2677990" y="1878375"/>
            <a:ext cx="3788019" cy="1830661"/>
            <a:chOff x="2646769" y="3458220"/>
            <a:chExt cx="1419425" cy="685975"/>
          </a:xfrm>
        </p:grpSpPr>
        <p:sp>
          <p:nvSpPr>
            <p:cNvPr id="2349" name="Google Shape;2349;p58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8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1" name="Google Shape;2351;p58">
            <a:hlinkClick r:id="" action="ppaction://noaction"/>
          </p:cNvPr>
          <p:cNvSpPr txBox="1"/>
          <p:nvPr/>
        </p:nvSpPr>
        <p:spPr>
          <a:xfrm>
            <a:off x="2961461" y="2447055"/>
            <a:ext cx="3471255" cy="82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Gracias por su atencion </a:t>
            </a:r>
            <a:endParaRPr sz="410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52" name="Google Shape;2352;p58"/>
          <p:cNvSpPr/>
          <p:nvPr/>
        </p:nvSpPr>
        <p:spPr>
          <a:xfrm>
            <a:off x="967651" y="953490"/>
            <a:ext cx="407899" cy="391804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3" name="Google Shape;2353;p58"/>
          <p:cNvGrpSpPr/>
          <p:nvPr/>
        </p:nvGrpSpPr>
        <p:grpSpPr>
          <a:xfrm rot="1548699">
            <a:off x="7442336" y="3401131"/>
            <a:ext cx="343599" cy="801147"/>
            <a:chOff x="2281125" y="2925999"/>
            <a:chExt cx="175390" cy="408965"/>
          </a:xfrm>
        </p:grpSpPr>
        <p:sp>
          <p:nvSpPr>
            <p:cNvPr id="2354" name="Google Shape;2354;p58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8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58"/>
          <p:cNvGrpSpPr/>
          <p:nvPr/>
        </p:nvGrpSpPr>
        <p:grpSpPr>
          <a:xfrm>
            <a:off x="1121083" y="4313742"/>
            <a:ext cx="7726459" cy="369843"/>
            <a:chOff x="713184" y="4691184"/>
            <a:chExt cx="7726459" cy="369843"/>
          </a:xfrm>
        </p:grpSpPr>
        <p:sp>
          <p:nvSpPr>
            <p:cNvPr id="2357" name="Google Shape;2357;p5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8" name="Google Shape;2358;p5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8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266</Words>
  <Application>Microsoft Office PowerPoint</Application>
  <PresentationFormat>Presentación en pantalla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Gloria Hallelujah</vt:lpstr>
      <vt:lpstr>Fira Sans Extra Condensed</vt:lpstr>
      <vt:lpstr>Raleway SemiBold</vt:lpstr>
      <vt:lpstr>Raleway</vt:lpstr>
      <vt:lpstr>Team Building Class for Elementary by Slidesgo</vt:lpstr>
      <vt:lpstr>Rueda de la vida </vt:lpstr>
      <vt:lpstr>Crecimiento Personal</vt:lpstr>
      <vt:lpstr>¿Disfrutas de tu estudio?</vt:lpstr>
      <vt:lpstr>Familia</vt:lpstr>
      <vt:lpstr>Establecer metas</vt:lpstr>
      <vt:lpstr>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Rueda de la vida</dc:title>
  <dc:creator>María Fernanda Leyva ruiz</dc:creator>
  <cp:lastModifiedBy>María Fernanda Leyva ruiz</cp:lastModifiedBy>
  <cp:revision>1</cp:revision>
  <dcterms:modified xsi:type="dcterms:W3CDTF">2022-09-29T03:13:23Z</dcterms:modified>
</cp:coreProperties>
</file>