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062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285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2688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383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6997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073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380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496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405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7713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770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8AB15-0244-417A-8F8F-11BD28A48AD6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71D4A-F515-4A0B-8245-BC61F34B8A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591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5794" t="4488" r="13537" b="15266"/>
          <a:stretch/>
        </p:blipFill>
        <p:spPr>
          <a:xfrm rot="16200000">
            <a:off x="2452829" y="-2452830"/>
            <a:ext cx="6481209" cy="1138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855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2022-09-29T23:40:44Z</dcterms:created>
  <dcterms:modified xsi:type="dcterms:W3CDTF">2022-09-29T23:40:57Z</dcterms:modified>
</cp:coreProperties>
</file>