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7"/>
  </p:notesMasterIdLst>
  <p:sldIdLst>
    <p:sldId id="256" r:id="rId2"/>
    <p:sldId id="259" r:id="rId3"/>
    <p:sldId id="275" r:id="rId4"/>
    <p:sldId id="262" r:id="rId5"/>
    <p:sldId id="267" r:id="rId6"/>
  </p:sldIdLst>
  <p:sldSz cx="9144000" cy="5143500" type="screen16x9"/>
  <p:notesSz cx="6858000" cy="9144000"/>
  <p:embeddedFontLst>
    <p:embeddedFont>
      <p:font typeface="Maven Pro" panose="020B0604020202020204" charset="0"/>
      <p:regular r:id="rId8"/>
      <p:bold r:id="rId9"/>
    </p:embeddedFont>
    <p:embeddedFont>
      <p:font typeface="Righteous"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DE297-D3C5-490B-BA3B-292E19421DF8}" v="5" dt="2022-09-26T05:59:49.918"/>
  </p1510:revLst>
</p1510:revInfo>
</file>

<file path=ppt/tableStyles.xml><?xml version="1.0" encoding="utf-8"?>
<a:tblStyleLst xmlns:a="http://schemas.openxmlformats.org/drawingml/2006/main" def="{631B6D49-BFC7-4951-99E8-F117E90E66BD}">
  <a:tblStyle styleId="{631B6D49-BFC7-4951-99E8-F117E90E66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guadalupe leal felix" userId="82af184a02dac0ac" providerId="LiveId" clId="{0F1DE297-D3C5-490B-BA3B-292E19421DF8}"/>
    <pc:docChg chg="undo custSel delSld modSld sldOrd delMainMaster">
      <pc:chgData name="evelyn guadalupe leal felix" userId="82af184a02dac0ac" providerId="LiveId" clId="{0F1DE297-D3C5-490B-BA3B-292E19421DF8}" dt="2022-09-26T06:07:07.528" v="162" actId="47"/>
      <pc:docMkLst>
        <pc:docMk/>
      </pc:docMkLst>
      <pc:sldChg chg="modSp mod">
        <pc:chgData name="evelyn guadalupe leal felix" userId="82af184a02dac0ac" providerId="LiveId" clId="{0F1DE297-D3C5-490B-BA3B-292E19421DF8}" dt="2022-09-26T05:59:37.576" v="45" actId="1076"/>
        <pc:sldMkLst>
          <pc:docMk/>
          <pc:sldMk cId="0" sldId="256"/>
        </pc:sldMkLst>
        <pc:spChg chg="mod">
          <ac:chgData name="evelyn guadalupe leal felix" userId="82af184a02dac0ac" providerId="LiveId" clId="{0F1DE297-D3C5-490B-BA3B-292E19421DF8}" dt="2022-09-26T05:56:45.244" v="1"/>
          <ac:spMkLst>
            <pc:docMk/>
            <pc:sldMk cId="0" sldId="256"/>
            <ac:spMk id="255" creationId="{00000000-0000-0000-0000-000000000000}"/>
          </ac:spMkLst>
        </pc:spChg>
        <pc:spChg chg="mod">
          <ac:chgData name="evelyn guadalupe leal felix" userId="82af184a02dac0ac" providerId="LiveId" clId="{0F1DE297-D3C5-490B-BA3B-292E19421DF8}" dt="2022-09-26T05:57:03.873" v="29" actId="20577"/>
          <ac:spMkLst>
            <pc:docMk/>
            <pc:sldMk cId="0" sldId="256"/>
            <ac:spMk id="256" creationId="{00000000-0000-0000-0000-000000000000}"/>
          </ac:spMkLst>
        </pc:spChg>
        <pc:picChg chg="mod">
          <ac:chgData name="evelyn guadalupe leal felix" userId="82af184a02dac0ac" providerId="LiveId" clId="{0F1DE297-D3C5-490B-BA3B-292E19421DF8}" dt="2022-09-26T05:59:37.576" v="45" actId="1076"/>
          <ac:picMkLst>
            <pc:docMk/>
            <pc:sldMk cId="0" sldId="256"/>
            <ac:picMk id="258" creationId="{00000000-0000-0000-0000-000000000000}"/>
          </ac:picMkLst>
        </pc:picChg>
      </pc:sldChg>
      <pc:sldChg chg="modSp del mod">
        <pc:chgData name="evelyn guadalupe leal felix" userId="82af184a02dac0ac" providerId="LiveId" clId="{0F1DE297-D3C5-490B-BA3B-292E19421DF8}" dt="2022-09-26T06:06:41.834" v="114" actId="47"/>
        <pc:sldMkLst>
          <pc:docMk/>
          <pc:sldMk cId="0" sldId="257"/>
        </pc:sldMkLst>
        <pc:spChg chg="mod">
          <ac:chgData name="evelyn guadalupe leal felix" userId="82af184a02dac0ac" providerId="LiveId" clId="{0F1DE297-D3C5-490B-BA3B-292E19421DF8}" dt="2022-09-26T05:58:15.910" v="31"/>
          <ac:spMkLst>
            <pc:docMk/>
            <pc:sldMk cId="0" sldId="257"/>
            <ac:spMk id="269" creationId="{00000000-0000-0000-0000-000000000000}"/>
          </ac:spMkLst>
        </pc:spChg>
        <pc:spChg chg="mod">
          <ac:chgData name="evelyn guadalupe leal felix" userId="82af184a02dac0ac" providerId="LiveId" clId="{0F1DE297-D3C5-490B-BA3B-292E19421DF8}" dt="2022-09-26T05:58:41.169" v="37" actId="20577"/>
          <ac:spMkLst>
            <pc:docMk/>
            <pc:sldMk cId="0" sldId="257"/>
            <ac:spMk id="270" creationId="{00000000-0000-0000-0000-000000000000}"/>
          </ac:spMkLst>
        </pc:spChg>
      </pc:sldChg>
      <pc:sldChg chg="del">
        <pc:chgData name="evelyn guadalupe leal felix" userId="82af184a02dac0ac" providerId="LiveId" clId="{0F1DE297-D3C5-490B-BA3B-292E19421DF8}" dt="2022-09-26T06:06:43.138" v="115" actId="47"/>
        <pc:sldMkLst>
          <pc:docMk/>
          <pc:sldMk cId="0" sldId="258"/>
        </pc:sldMkLst>
      </pc:sldChg>
      <pc:sldChg chg="addSp delSp modSp mod ord modNotes">
        <pc:chgData name="evelyn guadalupe leal felix" userId="82af184a02dac0ac" providerId="LiveId" clId="{0F1DE297-D3C5-490B-BA3B-292E19421DF8}" dt="2022-09-26T06:01:41.060" v="73" actId="1076"/>
        <pc:sldMkLst>
          <pc:docMk/>
          <pc:sldMk cId="0" sldId="259"/>
        </pc:sldMkLst>
        <pc:spChg chg="add del mod">
          <ac:chgData name="evelyn guadalupe leal felix" userId="82af184a02dac0ac" providerId="LiveId" clId="{0F1DE297-D3C5-490B-BA3B-292E19421DF8}" dt="2022-09-26T06:00:08.821" v="51" actId="478"/>
          <ac:spMkLst>
            <pc:docMk/>
            <pc:sldMk cId="0" sldId="259"/>
            <ac:spMk id="6" creationId="{9F2FF68A-E1D0-A2A5-19DF-9194F28777B3}"/>
          </ac:spMkLst>
        </pc:spChg>
        <pc:spChg chg="mod">
          <ac:chgData name="evelyn guadalupe leal felix" userId="82af184a02dac0ac" providerId="LiveId" clId="{0F1DE297-D3C5-490B-BA3B-292E19421DF8}" dt="2022-09-26T06:01:33.174" v="71" actId="1076"/>
          <ac:spMkLst>
            <pc:docMk/>
            <pc:sldMk cId="0" sldId="259"/>
            <ac:spMk id="302" creationId="{00000000-0000-0000-0000-000000000000}"/>
          </ac:spMkLst>
        </pc:spChg>
        <pc:spChg chg="mod">
          <ac:chgData name="evelyn guadalupe leal felix" userId="82af184a02dac0ac" providerId="LiveId" clId="{0F1DE297-D3C5-490B-BA3B-292E19421DF8}" dt="2022-09-26T06:01:41.060" v="73" actId="1076"/>
          <ac:spMkLst>
            <pc:docMk/>
            <pc:sldMk cId="0" sldId="259"/>
            <ac:spMk id="303" creationId="{00000000-0000-0000-0000-000000000000}"/>
          </ac:spMkLst>
        </pc:spChg>
        <pc:spChg chg="del">
          <ac:chgData name="evelyn guadalupe leal felix" userId="82af184a02dac0ac" providerId="LiveId" clId="{0F1DE297-D3C5-490B-BA3B-292E19421DF8}" dt="2022-09-26T06:00:07.865" v="50" actId="478"/>
          <ac:spMkLst>
            <pc:docMk/>
            <pc:sldMk cId="0" sldId="259"/>
            <ac:spMk id="304" creationId="{00000000-0000-0000-0000-000000000000}"/>
          </ac:spMkLst>
        </pc:spChg>
        <pc:spChg chg="mod">
          <ac:chgData name="evelyn guadalupe leal felix" userId="82af184a02dac0ac" providerId="LiveId" clId="{0F1DE297-D3C5-490B-BA3B-292E19421DF8}" dt="2022-09-26T06:01:37.912" v="72" actId="1076"/>
          <ac:spMkLst>
            <pc:docMk/>
            <pc:sldMk cId="0" sldId="259"/>
            <ac:spMk id="305" creationId="{00000000-0000-0000-0000-000000000000}"/>
          </ac:spMkLst>
        </pc:spChg>
        <pc:grpChg chg="del">
          <ac:chgData name="evelyn guadalupe leal felix" userId="82af184a02dac0ac" providerId="LiveId" clId="{0F1DE297-D3C5-490B-BA3B-292E19421DF8}" dt="2022-09-26T05:59:11.745" v="40" actId="478"/>
          <ac:grpSpMkLst>
            <pc:docMk/>
            <pc:sldMk cId="0" sldId="259"/>
            <ac:grpSpMk id="306" creationId="{00000000-0000-0000-0000-000000000000}"/>
          </ac:grpSpMkLst>
        </pc:grpChg>
        <pc:picChg chg="add del mod">
          <ac:chgData name="evelyn guadalupe leal felix" userId="82af184a02dac0ac" providerId="LiveId" clId="{0F1DE297-D3C5-490B-BA3B-292E19421DF8}" dt="2022-09-26T05:59:27.972" v="43" actId="478"/>
          <ac:picMkLst>
            <pc:docMk/>
            <pc:sldMk cId="0" sldId="259"/>
            <ac:picMk id="2" creationId="{D1E1E42A-31DD-DBE8-AB65-B43E2571CAB0}"/>
          </ac:picMkLst>
        </pc:picChg>
        <pc:picChg chg="add mod">
          <ac:chgData name="evelyn guadalupe leal felix" userId="82af184a02dac0ac" providerId="LiveId" clId="{0F1DE297-D3C5-490B-BA3B-292E19421DF8}" dt="2022-09-26T05:59:44.089" v="47" actId="1076"/>
          <ac:picMkLst>
            <pc:docMk/>
            <pc:sldMk cId="0" sldId="259"/>
            <ac:picMk id="3" creationId="{47830578-0B39-8E00-D4C2-7F2AD794D757}"/>
          </ac:picMkLst>
        </pc:picChg>
        <pc:picChg chg="add mod">
          <ac:chgData name="evelyn guadalupe leal felix" userId="82af184a02dac0ac" providerId="LiveId" clId="{0F1DE297-D3C5-490B-BA3B-292E19421DF8}" dt="2022-09-26T05:59:52.557" v="49" actId="1076"/>
          <ac:picMkLst>
            <pc:docMk/>
            <pc:sldMk cId="0" sldId="259"/>
            <ac:picMk id="4" creationId="{5D0DD5FA-EE88-ED39-F59E-AE22E73FDCF3}"/>
          </ac:picMkLst>
        </pc:picChg>
      </pc:sldChg>
      <pc:sldChg chg="del">
        <pc:chgData name="evelyn guadalupe leal felix" userId="82af184a02dac0ac" providerId="LiveId" clId="{0F1DE297-D3C5-490B-BA3B-292E19421DF8}" dt="2022-09-26T06:06:43.802" v="116" actId="47"/>
        <pc:sldMkLst>
          <pc:docMk/>
          <pc:sldMk cId="0" sldId="260"/>
        </pc:sldMkLst>
      </pc:sldChg>
      <pc:sldChg chg="del">
        <pc:chgData name="evelyn guadalupe leal felix" userId="82af184a02dac0ac" providerId="LiveId" clId="{0F1DE297-D3C5-490B-BA3B-292E19421DF8}" dt="2022-09-26T06:06:44.525" v="117" actId="47"/>
        <pc:sldMkLst>
          <pc:docMk/>
          <pc:sldMk cId="0" sldId="261"/>
        </pc:sldMkLst>
      </pc:sldChg>
      <pc:sldChg chg="modSp mod ord">
        <pc:chgData name="evelyn guadalupe leal felix" userId="82af184a02dac0ac" providerId="LiveId" clId="{0F1DE297-D3C5-490B-BA3B-292E19421DF8}" dt="2022-09-26T06:06:29.232" v="113"/>
        <pc:sldMkLst>
          <pc:docMk/>
          <pc:sldMk cId="0" sldId="262"/>
        </pc:sldMkLst>
        <pc:spChg chg="mod">
          <ac:chgData name="evelyn guadalupe leal felix" userId="82af184a02dac0ac" providerId="LiveId" clId="{0F1DE297-D3C5-490B-BA3B-292E19421DF8}" dt="2022-09-26T06:04:12.640" v="92" actId="1076"/>
          <ac:spMkLst>
            <pc:docMk/>
            <pc:sldMk cId="0" sldId="262"/>
            <ac:spMk id="338" creationId="{00000000-0000-0000-0000-000000000000}"/>
          </ac:spMkLst>
        </pc:spChg>
        <pc:spChg chg="mod">
          <ac:chgData name="evelyn guadalupe leal felix" userId="82af184a02dac0ac" providerId="LiveId" clId="{0F1DE297-D3C5-490B-BA3B-292E19421DF8}" dt="2022-09-26T06:04:06.368" v="91"/>
          <ac:spMkLst>
            <pc:docMk/>
            <pc:sldMk cId="0" sldId="262"/>
            <ac:spMk id="339" creationId="{00000000-0000-0000-0000-000000000000}"/>
          </ac:spMkLst>
        </pc:spChg>
      </pc:sldChg>
      <pc:sldChg chg="del">
        <pc:chgData name="evelyn guadalupe leal felix" userId="82af184a02dac0ac" providerId="LiveId" clId="{0F1DE297-D3C5-490B-BA3B-292E19421DF8}" dt="2022-09-26T06:06:44.973" v="118" actId="47"/>
        <pc:sldMkLst>
          <pc:docMk/>
          <pc:sldMk cId="0" sldId="263"/>
        </pc:sldMkLst>
      </pc:sldChg>
      <pc:sldChg chg="del">
        <pc:chgData name="evelyn guadalupe leal felix" userId="82af184a02dac0ac" providerId="LiveId" clId="{0F1DE297-D3C5-490B-BA3B-292E19421DF8}" dt="2022-09-26T06:06:45.372" v="119" actId="47"/>
        <pc:sldMkLst>
          <pc:docMk/>
          <pc:sldMk cId="0" sldId="264"/>
        </pc:sldMkLst>
      </pc:sldChg>
      <pc:sldChg chg="del">
        <pc:chgData name="evelyn guadalupe leal felix" userId="82af184a02dac0ac" providerId="LiveId" clId="{0F1DE297-D3C5-490B-BA3B-292E19421DF8}" dt="2022-09-26T06:06:45.735" v="120" actId="47"/>
        <pc:sldMkLst>
          <pc:docMk/>
          <pc:sldMk cId="0" sldId="265"/>
        </pc:sldMkLst>
      </pc:sldChg>
      <pc:sldChg chg="del">
        <pc:chgData name="evelyn guadalupe leal felix" userId="82af184a02dac0ac" providerId="LiveId" clId="{0F1DE297-D3C5-490B-BA3B-292E19421DF8}" dt="2022-09-26T06:06:46.128" v="121" actId="47"/>
        <pc:sldMkLst>
          <pc:docMk/>
          <pc:sldMk cId="0" sldId="266"/>
        </pc:sldMkLst>
      </pc:sldChg>
      <pc:sldChg chg="addSp delSp modSp mod ord">
        <pc:chgData name="evelyn guadalupe leal felix" userId="82af184a02dac0ac" providerId="LiveId" clId="{0F1DE297-D3C5-490B-BA3B-292E19421DF8}" dt="2022-09-26T06:05:53.372" v="111"/>
        <pc:sldMkLst>
          <pc:docMk/>
          <pc:sldMk cId="0" sldId="267"/>
        </pc:sldMkLst>
        <pc:spChg chg="add del mod">
          <ac:chgData name="evelyn guadalupe leal felix" userId="82af184a02dac0ac" providerId="LiveId" clId="{0F1DE297-D3C5-490B-BA3B-292E19421DF8}" dt="2022-09-26T06:04:55.165" v="94" actId="478"/>
          <ac:spMkLst>
            <pc:docMk/>
            <pc:sldMk cId="0" sldId="267"/>
            <ac:spMk id="3" creationId="{527C7691-3479-1457-045D-56FF68362F88}"/>
          </ac:spMkLst>
        </pc:spChg>
        <pc:spChg chg="add del mod">
          <ac:chgData name="evelyn guadalupe leal felix" userId="82af184a02dac0ac" providerId="LiveId" clId="{0F1DE297-D3C5-490B-BA3B-292E19421DF8}" dt="2022-09-26T06:05:24.482" v="102" actId="478"/>
          <ac:spMkLst>
            <pc:docMk/>
            <pc:sldMk cId="0" sldId="267"/>
            <ac:spMk id="5" creationId="{7AFA74C5-864C-DD99-F9FF-C7A1F044E70E}"/>
          </ac:spMkLst>
        </pc:spChg>
        <pc:spChg chg="mod">
          <ac:chgData name="evelyn guadalupe leal felix" userId="82af184a02dac0ac" providerId="LiveId" clId="{0F1DE297-D3C5-490B-BA3B-292E19421DF8}" dt="2022-09-26T06:05:43.424" v="108" actId="1076"/>
          <ac:spMkLst>
            <pc:docMk/>
            <pc:sldMk cId="0" sldId="267"/>
            <ac:spMk id="489" creationId="{00000000-0000-0000-0000-000000000000}"/>
          </ac:spMkLst>
        </pc:spChg>
        <pc:spChg chg="del">
          <ac:chgData name="evelyn guadalupe leal felix" userId="82af184a02dac0ac" providerId="LiveId" clId="{0F1DE297-D3C5-490B-BA3B-292E19421DF8}" dt="2022-09-26T06:04:51.391" v="93" actId="478"/>
          <ac:spMkLst>
            <pc:docMk/>
            <pc:sldMk cId="0" sldId="267"/>
            <ac:spMk id="490" creationId="{00000000-0000-0000-0000-000000000000}"/>
          </ac:spMkLst>
        </pc:spChg>
        <pc:spChg chg="del">
          <ac:chgData name="evelyn guadalupe leal felix" userId="82af184a02dac0ac" providerId="LiveId" clId="{0F1DE297-D3C5-490B-BA3B-292E19421DF8}" dt="2022-09-26T06:05:23.720" v="101" actId="478"/>
          <ac:spMkLst>
            <pc:docMk/>
            <pc:sldMk cId="0" sldId="267"/>
            <ac:spMk id="491" creationId="{00000000-0000-0000-0000-000000000000}"/>
          </ac:spMkLst>
        </pc:spChg>
        <pc:spChg chg="mod">
          <ac:chgData name="evelyn guadalupe leal felix" userId="82af184a02dac0ac" providerId="LiveId" clId="{0F1DE297-D3C5-490B-BA3B-292E19421DF8}" dt="2022-09-26T06:05:47.420" v="109" actId="1076"/>
          <ac:spMkLst>
            <pc:docMk/>
            <pc:sldMk cId="0" sldId="267"/>
            <ac:spMk id="492" creationId="{00000000-0000-0000-0000-000000000000}"/>
          </ac:spMkLst>
        </pc:spChg>
      </pc:sldChg>
      <pc:sldChg chg="del">
        <pc:chgData name="evelyn guadalupe leal felix" userId="82af184a02dac0ac" providerId="LiveId" clId="{0F1DE297-D3C5-490B-BA3B-292E19421DF8}" dt="2022-09-26T06:06:46.531" v="122" actId="47"/>
        <pc:sldMkLst>
          <pc:docMk/>
          <pc:sldMk cId="0" sldId="268"/>
        </pc:sldMkLst>
      </pc:sldChg>
      <pc:sldChg chg="del">
        <pc:chgData name="evelyn guadalupe leal felix" userId="82af184a02dac0ac" providerId="LiveId" clId="{0F1DE297-D3C5-490B-BA3B-292E19421DF8}" dt="2022-09-26T06:06:46.983" v="123" actId="47"/>
        <pc:sldMkLst>
          <pc:docMk/>
          <pc:sldMk cId="0" sldId="269"/>
        </pc:sldMkLst>
      </pc:sldChg>
      <pc:sldChg chg="del">
        <pc:chgData name="evelyn guadalupe leal felix" userId="82af184a02dac0ac" providerId="LiveId" clId="{0F1DE297-D3C5-490B-BA3B-292E19421DF8}" dt="2022-09-26T06:06:47.256" v="124" actId="47"/>
        <pc:sldMkLst>
          <pc:docMk/>
          <pc:sldMk cId="0" sldId="270"/>
        </pc:sldMkLst>
      </pc:sldChg>
      <pc:sldChg chg="del">
        <pc:chgData name="evelyn guadalupe leal felix" userId="82af184a02dac0ac" providerId="LiveId" clId="{0F1DE297-D3C5-490B-BA3B-292E19421DF8}" dt="2022-09-26T06:06:47.728" v="125" actId="47"/>
        <pc:sldMkLst>
          <pc:docMk/>
          <pc:sldMk cId="0" sldId="271"/>
        </pc:sldMkLst>
      </pc:sldChg>
      <pc:sldChg chg="del">
        <pc:chgData name="evelyn guadalupe leal felix" userId="82af184a02dac0ac" providerId="LiveId" clId="{0F1DE297-D3C5-490B-BA3B-292E19421DF8}" dt="2022-09-26T06:06:48.240" v="126" actId="47"/>
        <pc:sldMkLst>
          <pc:docMk/>
          <pc:sldMk cId="0" sldId="272"/>
        </pc:sldMkLst>
      </pc:sldChg>
      <pc:sldChg chg="del">
        <pc:chgData name="evelyn guadalupe leal felix" userId="82af184a02dac0ac" providerId="LiveId" clId="{0F1DE297-D3C5-490B-BA3B-292E19421DF8}" dt="2022-09-26T06:06:48.651" v="127" actId="47"/>
        <pc:sldMkLst>
          <pc:docMk/>
          <pc:sldMk cId="0" sldId="273"/>
        </pc:sldMkLst>
      </pc:sldChg>
      <pc:sldChg chg="del">
        <pc:chgData name="evelyn guadalupe leal felix" userId="82af184a02dac0ac" providerId="LiveId" clId="{0F1DE297-D3C5-490B-BA3B-292E19421DF8}" dt="2022-09-26T06:06:49.019" v="128" actId="47"/>
        <pc:sldMkLst>
          <pc:docMk/>
          <pc:sldMk cId="0" sldId="274"/>
        </pc:sldMkLst>
      </pc:sldChg>
      <pc:sldChg chg="addSp modSp mod ord modNotes">
        <pc:chgData name="evelyn guadalupe leal felix" userId="82af184a02dac0ac" providerId="LiveId" clId="{0F1DE297-D3C5-490B-BA3B-292E19421DF8}" dt="2022-09-26T06:03:18.765" v="84" actId="207"/>
        <pc:sldMkLst>
          <pc:docMk/>
          <pc:sldMk cId="0" sldId="275"/>
        </pc:sldMkLst>
        <pc:spChg chg="add mod">
          <ac:chgData name="evelyn guadalupe leal felix" userId="82af184a02dac0ac" providerId="LiveId" clId="{0F1DE297-D3C5-490B-BA3B-292E19421DF8}" dt="2022-09-26T06:03:18.765" v="84" actId="207"/>
          <ac:spMkLst>
            <pc:docMk/>
            <pc:sldMk cId="0" sldId="275"/>
            <ac:spMk id="3" creationId="{E541DE06-B3C4-665C-9961-62B3020F62B9}"/>
          </ac:spMkLst>
        </pc:spChg>
        <pc:spChg chg="mod">
          <ac:chgData name="evelyn guadalupe leal felix" userId="82af184a02dac0ac" providerId="LiveId" clId="{0F1DE297-D3C5-490B-BA3B-292E19421DF8}" dt="2022-09-26T06:03:05.070" v="82" actId="1076"/>
          <ac:spMkLst>
            <pc:docMk/>
            <pc:sldMk cId="0" sldId="275"/>
            <ac:spMk id="753" creationId="{00000000-0000-0000-0000-000000000000}"/>
          </ac:spMkLst>
        </pc:spChg>
      </pc:sldChg>
      <pc:sldChg chg="del">
        <pc:chgData name="evelyn guadalupe leal felix" userId="82af184a02dac0ac" providerId="LiveId" clId="{0F1DE297-D3C5-490B-BA3B-292E19421DF8}" dt="2022-09-26T06:06:49.467" v="129" actId="47"/>
        <pc:sldMkLst>
          <pc:docMk/>
          <pc:sldMk cId="0" sldId="276"/>
        </pc:sldMkLst>
      </pc:sldChg>
      <pc:sldChg chg="del">
        <pc:chgData name="evelyn guadalupe leal felix" userId="82af184a02dac0ac" providerId="LiveId" clId="{0F1DE297-D3C5-490B-BA3B-292E19421DF8}" dt="2022-09-26T06:06:49.926" v="130" actId="47"/>
        <pc:sldMkLst>
          <pc:docMk/>
          <pc:sldMk cId="0" sldId="277"/>
        </pc:sldMkLst>
      </pc:sldChg>
      <pc:sldChg chg="del">
        <pc:chgData name="evelyn guadalupe leal felix" userId="82af184a02dac0ac" providerId="LiveId" clId="{0F1DE297-D3C5-490B-BA3B-292E19421DF8}" dt="2022-09-26T06:06:50.416" v="131" actId="47"/>
        <pc:sldMkLst>
          <pc:docMk/>
          <pc:sldMk cId="0" sldId="278"/>
        </pc:sldMkLst>
      </pc:sldChg>
      <pc:sldChg chg="del">
        <pc:chgData name="evelyn guadalupe leal felix" userId="82af184a02dac0ac" providerId="LiveId" clId="{0F1DE297-D3C5-490B-BA3B-292E19421DF8}" dt="2022-09-26T06:06:50.769" v="132" actId="47"/>
        <pc:sldMkLst>
          <pc:docMk/>
          <pc:sldMk cId="0" sldId="279"/>
        </pc:sldMkLst>
      </pc:sldChg>
      <pc:sldChg chg="del">
        <pc:chgData name="evelyn guadalupe leal felix" userId="82af184a02dac0ac" providerId="LiveId" clId="{0F1DE297-D3C5-490B-BA3B-292E19421DF8}" dt="2022-09-26T06:06:51.298" v="133" actId="47"/>
        <pc:sldMkLst>
          <pc:docMk/>
          <pc:sldMk cId="0" sldId="280"/>
        </pc:sldMkLst>
      </pc:sldChg>
      <pc:sldChg chg="del">
        <pc:chgData name="evelyn guadalupe leal felix" userId="82af184a02dac0ac" providerId="LiveId" clId="{0F1DE297-D3C5-490B-BA3B-292E19421DF8}" dt="2022-09-26T06:06:51.889" v="134" actId="47"/>
        <pc:sldMkLst>
          <pc:docMk/>
          <pc:sldMk cId="0" sldId="281"/>
        </pc:sldMkLst>
      </pc:sldChg>
      <pc:sldChg chg="del">
        <pc:chgData name="evelyn guadalupe leal felix" userId="82af184a02dac0ac" providerId="LiveId" clId="{0F1DE297-D3C5-490B-BA3B-292E19421DF8}" dt="2022-09-26T06:06:52.244" v="135" actId="47"/>
        <pc:sldMkLst>
          <pc:docMk/>
          <pc:sldMk cId="0" sldId="282"/>
        </pc:sldMkLst>
      </pc:sldChg>
      <pc:sldChg chg="del">
        <pc:chgData name="evelyn guadalupe leal felix" userId="82af184a02dac0ac" providerId="LiveId" clId="{0F1DE297-D3C5-490B-BA3B-292E19421DF8}" dt="2022-09-26T06:06:52.493" v="136" actId="47"/>
        <pc:sldMkLst>
          <pc:docMk/>
          <pc:sldMk cId="0" sldId="283"/>
        </pc:sldMkLst>
      </pc:sldChg>
      <pc:sldChg chg="del">
        <pc:chgData name="evelyn guadalupe leal felix" userId="82af184a02dac0ac" providerId="LiveId" clId="{0F1DE297-D3C5-490B-BA3B-292E19421DF8}" dt="2022-09-26T06:06:52.933" v="137" actId="47"/>
        <pc:sldMkLst>
          <pc:docMk/>
          <pc:sldMk cId="0" sldId="284"/>
        </pc:sldMkLst>
      </pc:sldChg>
      <pc:sldChg chg="del">
        <pc:chgData name="evelyn guadalupe leal felix" userId="82af184a02dac0ac" providerId="LiveId" clId="{0F1DE297-D3C5-490B-BA3B-292E19421DF8}" dt="2022-09-26T06:06:53.206" v="138" actId="47"/>
        <pc:sldMkLst>
          <pc:docMk/>
          <pc:sldMk cId="0" sldId="285"/>
        </pc:sldMkLst>
      </pc:sldChg>
      <pc:sldChg chg="del">
        <pc:chgData name="evelyn guadalupe leal felix" userId="82af184a02dac0ac" providerId="LiveId" clId="{0F1DE297-D3C5-490B-BA3B-292E19421DF8}" dt="2022-09-26T06:06:53.632" v="139" actId="47"/>
        <pc:sldMkLst>
          <pc:docMk/>
          <pc:sldMk cId="0" sldId="286"/>
        </pc:sldMkLst>
      </pc:sldChg>
      <pc:sldChg chg="del">
        <pc:chgData name="evelyn guadalupe leal felix" userId="82af184a02dac0ac" providerId="LiveId" clId="{0F1DE297-D3C5-490B-BA3B-292E19421DF8}" dt="2022-09-26T06:06:54.176" v="140" actId="47"/>
        <pc:sldMkLst>
          <pc:docMk/>
          <pc:sldMk cId="0" sldId="287"/>
        </pc:sldMkLst>
      </pc:sldChg>
      <pc:sldChg chg="del">
        <pc:chgData name="evelyn guadalupe leal felix" userId="82af184a02dac0ac" providerId="LiveId" clId="{0F1DE297-D3C5-490B-BA3B-292E19421DF8}" dt="2022-09-26T06:06:54.741" v="141" actId="47"/>
        <pc:sldMkLst>
          <pc:docMk/>
          <pc:sldMk cId="0" sldId="288"/>
        </pc:sldMkLst>
      </pc:sldChg>
      <pc:sldChg chg="del">
        <pc:chgData name="evelyn guadalupe leal felix" userId="82af184a02dac0ac" providerId="LiveId" clId="{0F1DE297-D3C5-490B-BA3B-292E19421DF8}" dt="2022-09-26T06:06:55.096" v="142" actId="47"/>
        <pc:sldMkLst>
          <pc:docMk/>
          <pc:sldMk cId="0" sldId="289"/>
        </pc:sldMkLst>
      </pc:sldChg>
      <pc:sldChg chg="del">
        <pc:chgData name="evelyn guadalupe leal felix" userId="82af184a02dac0ac" providerId="LiveId" clId="{0F1DE297-D3C5-490B-BA3B-292E19421DF8}" dt="2022-09-26T06:06:55.502" v="143" actId="47"/>
        <pc:sldMkLst>
          <pc:docMk/>
          <pc:sldMk cId="0" sldId="290"/>
        </pc:sldMkLst>
      </pc:sldChg>
      <pc:sldChg chg="del">
        <pc:chgData name="evelyn guadalupe leal felix" userId="82af184a02dac0ac" providerId="LiveId" clId="{0F1DE297-D3C5-490B-BA3B-292E19421DF8}" dt="2022-09-26T06:06:55.798" v="144" actId="47"/>
        <pc:sldMkLst>
          <pc:docMk/>
          <pc:sldMk cId="0" sldId="291"/>
        </pc:sldMkLst>
      </pc:sldChg>
      <pc:sldChg chg="del">
        <pc:chgData name="evelyn guadalupe leal felix" userId="82af184a02dac0ac" providerId="LiveId" clId="{0F1DE297-D3C5-490B-BA3B-292E19421DF8}" dt="2022-09-26T06:06:56.230" v="145" actId="47"/>
        <pc:sldMkLst>
          <pc:docMk/>
          <pc:sldMk cId="0" sldId="292"/>
        </pc:sldMkLst>
      </pc:sldChg>
      <pc:sldChg chg="del">
        <pc:chgData name="evelyn guadalupe leal felix" userId="82af184a02dac0ac" providerId="LiveId" clId="{0F1DE297-D3C5-490B-BA3B-292E19421DF8}" dt="2022-09-26T06:06:56.663" v="146" actId="47"/>
        <pc:sldMkLst>
          <pc:docMk/>
          <pc:sldMk cId="0" sldId="293"/>
        </pc:sldMkLst>
      </pc:sldChg>
      <pc:sldChg chg="del">
        <pc:chgData name="evelyn guadalupe leal felix" userId="82af184a02dac0ac" providerId="LiveId" clId="{0F1DE297-D3C5-490B-BA3B-292E19421DF8}" dt="2022-09-26T06:06:57.133" v="147" actId="47"/>
        <pc:sldMkLst>
          <pc:docMk/>
          <pc:sldMk cId="0" sldId="294"/>
        </pc:sldMkLst>
      </pc:sldChg>
      <pc:sldChg chg="del">
        <pc:chgData name="evelyn guadalupe leal felix" userId="82af184a02dac0ac" providerId="LiveId" clId="{0F1DE297-D3C5-490B-BA3B-292E19421DF8}" dt="2022-09-26T06:06:57.821" v="148" actId="47"/>
        <pc:sldMkLst>
          <pc:docMk/>
          <pc:sldMk cId="0" sldId="295"/>
        </pc:sldMkLst>
      </pc:sldChg>
      <pc:sldChg chg="del">
        <pc:chgData name="evelyn guadalupe leal felix" userId="82af184a02dac0ac" providerId="LiveId" clId="{0F1DE297-D3C5-490B-BA3B-292E19421DF8}" dt="2022-09-26T06:06:58.565" v="149" actId="47"/>
        <pc:sldMkLst>
          <pc:docMk/>
          <pc:sldMk cId="0" sldId="296"/>
        </pc:sldMkLst>
      </pc:sldChg>
      <pc:sldChg chg="del">
        <pc:chgData name="evelyn guadalupe leal felix" userId="82af184a02dac0ac" providerId="LiveId" clId="{0F1DE297-D3C5-490B-BA3B-292E19421DF8}" dt="2022-09-26T06:06:58.903" v="150" actId="47"/>
        <pc:sldMkLst>
          <pc:docMk/>
          <pc:sldMk cId="0" sldId="297"/>
        </pc:sldMkLst>
      </pc:sldChg>
      <pc:sldChg chg="del">
        <pc:chgData name="evelyn guadalupe leal felix" userId="82af184a02dac0ac" providerId="LiveId" clId="{0F1DE297-D3C5-490B-BA3B-292E19421DF8}" dt="2022-09-26T06:06:59.456" v="151" actId="47"/>
        <pc:sldMkLst>
          <pc:docMk/>
          <pc:sldMk cId="0" sldId="298"/>
        </pc:sldMkLst>
      </pc:sldChg>
      <pc:sldChg chg="del">
        <pc:chgData name="evelyn guadalupe leal felix" userId="82af184a02dac0ac" providerId="LiveId" clId="{0F1DE297-D3C5-490B-BA3B-292E19421DF8}" dt="2022-09-26T06:07:00.143" v="152" actId="47"/>
        <pc:sldMkLst>
          <pc:docMk/>
          <pc:sldMk cId="0" sldId="299"/>
        </pc:sldMkLst>
      </pc:sldChg>
      <pc:sldChg chg="del">
        <pc:chgData name="evelyn guadalupe leal felix" userId="82af184a02dac0ac" providerId="LiveId" clId="{0F1DE297-D3C5-490B-BA3B-292E19421DF8}" dt="2022-09-26T06:07:00.678" v="153" actId="47"/>
        <pc:sldMkLst>
          <pc:docMk/>
          <pc:sldMk cId="0" sldId="300"/>
        </pc:sldMkLst>
      </pc:sldChg>
      <pc:sldChg chg="del">
        <pc:chgData name="evelyn guadalupe leal felix" userId="82af184a02dac0ac" providerId="LiveId" clId="{0F1DE297-D3C5-490B-BA3B-292E19421DF8}" dt="2022-09-26T06:07:01.517" v="154" actId="47"/>
        <pc:sldMkLst>
          <pc:docMk/>
          <pc:sldMk cId="0" sldId="301"/>
        </pc:sldMkLst>
      </pc:sldChg>
      <pc:sldChg chg="del">
        <pc:chgData name="evelyn guadalupe leal felix" userId="82af184a02dac0ac" providerId="LiveId" clId="{0F1DE297-D3C5-490B-BA3B-292E19421DF8}" dt="2022-09-26T06:07:02.212" v="155" actId="47"/>
        <pc:sldMkLst>
          <pc:docMk/>
          <pc:sldMk cId="0" sldId="302"/>
        </pc:sldMkLst>
      </pc:sldChg>
      <pc:sldChg chg="del">
        <pc:chgData name="evelyn guadalupe leal felix" userId="82af184a02dac0ac" providerId="LiveId" clId="{0F1DE297-D3C5-490B-BA3B-292E19421DF8}" dt="2022-09-26T06:07:02.818" v="156" actId="47"/>
        <pc:sldMkLst>
          <pc:docMk/>
          <pc:sldMk cId="0" sldId="303"/>
        </pc:sldMkLst>
      </pc:sldChg>
      <pc:sldChg chg="del">
        <pc:chgData name="evelyn guadalupe leal felix" userId="82af184a02dac0ac" providerId="LiveId" clId="{0F1DE297-D3C5-490B-BA3B-292E19421DF8}" dt="2022-09-26T06:07:03.553" v="157" actId="47"/>
        <pc:sldMkLst>
          <pc:docMk/>
          <pc:sldMk cId="0" sldId="304"/>
        </pc:sldMkLst>
      </pc:sldChg>
      <pc:sldChg chg="del">
        <pc:chgData name="evelyn guadalupe leal felix" userId="82af184a02dac0ac" providerId="LiveId" clId="{0F1DE297-D3C5-490B-BA3B-292E19421DF8}" dt="2022-09-26T06:07:04.773" v="158" actId="47"/>
        <pc:sldMkLst>
          <pc:docMk/>
          <pc:sldMk cId="0" sldId="305"/>
        </pc:sldMkLst>
      </pc:sldChg>
      <pc:sldChg chg="del">
        <pc:chgData name="evelyn guadalupe leal felix" userId="82af184a02dac0ac" providerId="LiveId" clId="{0F1DE297-D3C5-490B-BA3B-292E19421DF8}" dt="2022-09-26T06:07:05.499" v="159" actId="47"/>
        <pc:sldMkLst>
          <pc:docMk/>
          <pc:sldMk cId="0" sldId="306"/>
        </pc:sldMkLst>
      </pc:sldChg>
      <pc:sldChg chg="del">
        <pc:chgData name="evelyn guadalupe leal felix" userId="82af184a02dac0ac" providerId="LiveId" clId="{0F1DE297-D3C5-490B-BA3B-292E19421DF8}" dt="2022-09-26T06:07:06.233" v="160" actId="47"/>
        <pc:sldMkLst>
          <pc:docMk/>
          <pc:sldMk cId="0" sldId="307"/>
        </pc:sldMkLst>
      </pc:sldChg>
      <pc:sldChg chg="del">
        <pc:chgData name="evelyn guadalupe leal felix" userId="82af184a02dac0ac" providerId="LiveId" clId="{0F1DE297-D3C5-490B-BA3B-292E19421DF8}" dt="2022-09-26T06:07:06.777" v="161" actId="47"/>
        <pc:sldMkLst>
          <pc:docMk/>
          <pc:sldMk cId="0" sldId="308"/>
        </pc:sldMkLst>
      </pc:sldChg>
      <pc:sldChg chg="del">
        <pc:chgData name="evelyn guadalupe leal felix" userId="82af184a02dac0ac" providerId="LiveId" clId="{0F1DE297-D3C5-490B-BA3B-292E19421DF8}" dt="2022-09-26T06:07:07.528" v="162" actId="47"/>
        <pc:sldMkLst>
          <pc:docMk/>
          <pc:sldMk cId="0" sldId="309"/>
        </pc:sldMkLst>
      </pc:sldChg>
      <pc:sldMasterChg chg="delSldLayout">
        <pc:chgData name="evelyn guadalupe leal felix" userId="82af184a02dac0ac" providerId="LiveId" clId="{0F1DE297-D3C5-490B-BA3B-292E19421DF8}" dt="2022-09-26T06:06:55.798" v="144" actId="47"/>
        <pc:sldMasterMkLst>
          <pc:docMk/>
          <pc:sldMasterMk cId="0" sldId="2147483689"/>
        </pc:sldMasterMkLst>
        <pc:sldLayoutChg chg="del">
          <pc:chgData name="evelyn guadalupe leal felix" userId="82af184a02dac0ac" providerId="LiveId" clId="{0F1DE297-D3C5-490B-BA3B-292E19421DF8}" dt="2022-09-26T06:06:41.834" v="114" actId="47"/>
          <pc:sldLayoutMkLst>
            <pc:docMk/>
            <pc:sldMasterMk cId="0" sldId="2147483689"/>
            <pc:sldLayoutMk cId="0" sldId="2147483650"/>
          </pc:sldLayoutMkLst>
        </pc:sldLayoutChg>
        <pc:sldLayoutChg chg="del">
          <pc:chgData name="evelyn guadalupe leal felix" userId="82af184a02dac0ac" providerId="LiveId" clId="{0F1DE297-D3C5-490B-BA3B-292E19421DF8}" dt="2022-09-26T06:06:47.256" v="124" actId="47"/>
          <pc:sldLayoutMkLst>
            <pc:docMk/>
            <pc:sldMasterMk cId="0" sldId="2147483689"/>
            <pc:sldLayoutMk cId="0" sldId="2147483651"/>
          </pc:sldLayoutMkLst>
        </pc:sldLayoutChg>
        <pc:sldLayoutChg chg="del">
          <pc:chgData name="evelyn guadalupe leal felix" userId="82af184a02dac0ac" providerId="LiveId" clId="{0F1DE297-D3C5-490B-BA3B-292E19421DF8}" dt="2022-09-26T06:06:46.531" v="122" actId="47"/>
          <pc:sldLayoutMkLst>
            <pc:docMk/>
            <pc:sldMasterMk cId="0" sldId="2147483689"/>
            <pc:sldLayoutMk cId="0" sldId="2147483652"/>
          </pc:sldLayoutMkLst>
        </pc:sldLayoutChg>
        <pc:sldLayoutChg chg="del">
          <pc:chgData name="evelyn guadalupe leal felix" userId="82af184a02dac0ac" providerId="LiveId" clId="{0F1DE297-D3C5-490B-BA3B-292E19421DF8}" dt="2022-09-26T06:06:43.802" v="116" actId="47"/>
          <pc:sldLayoutMkLst>
            <pc:docMk/>
            <pc:sldMasterMk cId="0" sldId="2147483689"/>
            <pc:sldLayoutMk cId="0" sldId="2147483653"/>
          </pc:sldLayoutMkLst>
        </pc:sldLayoutChg>
        <pc:sldLayoutChg chg="del">
          <pc:chgData name="evelyn guadalupe leal felix" userId="82af184a02dac0ac" providerId="LiveId" clId="{0F1DE297-D3C5-490B-BA3B-292E19421DF8}" dt="2022-09-26T06:06:45.735" v="120" actId="47"/>
          <pc:sldLayoutMkLst>
            <pc:docMk/>
            <pc:sldMasterMk cId="0" sldId="2147483689"/>
            <pc:sldLayoutMk cId="0" sldId="2147483654"/>
          </pc:sldLayoutMkLst>
        </pc:sldLayoutChg>
        <pc:sldLayoutChg chg="del">
          <pc:chgData name="evelyn guadalupe leal felix" userId="82af184a02dac0ac" providerId="LiveId" clId="{0F1DE297-D3C5-490B-BA3B-292E19421DF8}" dt="2022-09-26T06:06:52.933" v="137" actId="47"/>
          <pc:sldLayoutMkLst>
            <pc:docMk/>
            <pc:sldMasterMk cId="0" sldId="2147483689"/>
            <pc:sldLayoutMk cId="0" sldId="2147483657"/>
          </pc:sldLayoutMkLst>
        </pc:sldLayoutChg>
        <pc:sldLayoutChg chg="del">
          <pc:chgData name="evelyn guadalupe leal felix" userId="82af184a02dac0ac" providerId="LiveId" clId="{0F1DE297-D3C5-490B-BA3B-292E19421DF8}" dt="2022-09-26T06:06:43.138" v="115" actId="47"/>
          <pc:sldLayoutMkLst>
            <pc:docMk/>
            <pc:sldMasterMk cId="0" sldId="2147483689"/>
            <pc:sldLayoutMk cId="0" sldId="2147483659"/>
          </pc:sldLayoutMkLst>
        </pc:sldLayoutChg>
        <pc:sldLayoutChg chg="del">
          <pc:chgData name="evelyn guadalupe leal felix" userId="82af184a02dac0ac" providerId="LiveId" clId="{0F1DE297-D3C5-490B-BA3B-292E19421DF8}" dt="2022-09-26T06:06:44.973" v="118" actId="47"/>
          <pc:sldLayoutMkLst>
            <pc:docMk/>
            <pc:sldMasterMk cId="0" sldId="2147483689"/>
            <pc:sldLayoutMk cId="0" sldId="2147483661"/>
          </pc:sldLayoutMkLst>
        </pc:sldLayoutChg>
        <pc:sldLayoutChg chg="del">
          <pc:chgData name="evelyn guadalupe leal felix" userId="82af184a02dac0ac" providerId="LiveId" clId="{0F1DE297-D3C5-490B-BA3B-292E19421DF8}" dt="2022-09-26T06:06:46.983" v="123" actId="47"/>
          <pc:sldLayoutMkLst>
            <pc:docMk/>
            <pc:sldMasterMk cId="0" sldId="2147483689"/>
            <pc:sldLayoutMk cId="0" sldId="2147483662"/>
          </pc:sldLayoutMkLst>
        </pc:sldLayoutChg>
        <pc:sldLayoutChg chg="del">
          <pc:chgData name="evelyn guadalupe leal felix" userId="82af184a02dac0ac" providerId="LiveId" clId="{0F1DE297-D3C5-490B-BA3B-292E19421DF8}" dt="2022-09-26T06:06:47.728" v="125" actId="47"/>
          <pc:sldLayoutMkLst>
            <pc:docMk/>
            <pc:sldMasterMk cId="0" sldId="2147483689"/>
            <pc:sldLayoutMk cId="0" sldId="2147483663"/>
          </pc:sldLayoutMkLst>
        </pc:sldLayoutChg>
        <pc:sldLayoutChg chg="del">
          <pc:chgData name="evelyn guadalupe leal felix" userId="82af184a02dac0ac" providerId="LiveId" clId="{0F1DE297-D3C5-490B-BA3B-292E19421DF8}" dt="2022-09-26T06:06:48.240" v="126" actId="47"/>
          <pc:sldLayoutMkLst>
            <pc:docMk/>
            <pc:sldMasterMk cId="0" sldId="2147483689"/>
            <pc:sldLayoutMk cId="0" sldId="2147483664"/>
          </pc:sldLayoutMkLst>
        </pc:sldLayoutChg>
        <pc:sldLayoutChg chg="del">
          <pc:chgData name="evelyn guadalupe leal felix" userId="82af184a02dac0ac" providerId="LiveId" clId="{0F1DE297-D3C5-490B-BA3B-292E19421DF8}" dt="2022-09-26T06:06:48.651" v="127" actId="47"/>
          <pc:sldLayoutMkLst>
            <pc:docMk/>
            <pc:sldMasterMk cId="0" sldId="2147483689"/>
            <pc:sldLayoutMk cId="0" sldId="2147483665"/>
          </pc:sldLayoutMkLst>
        </pc:sldLayoutChg>
        <pc:sldLayoutChg chg="del">
          <pc:chgData name="evelyn guadalupe leal felix" userId="82af184a02dac0ac" providerId="LiveId" clId="{0F1DE297-D3C5-490B-BA3B-292E19421DF8}" dt="2022-09-26T06:06:49.019" v="128" actId="47"/>
          <pc:sldLayoutMkLst>
            <pc:docMk/>
            <pc:sldMasterMk cId="0" sldId="2147483689"/>
            <pc:sldLayoutMk cId="0" sldId="2147483666"/>
          </pc:sldLayoutMkLst>
        </pc:sldLayoutChg>
        <pc:sldLayoutChg chg="del">
          <pc:chgData name="evelyn guadalupe leal felix" userId="82af184a02dac0ac" providerId="LiveId" clId="{0F1DE297-D3C5-490B-BA3B-292E19421DF8}" dt="2022-09-26T06:06:49.926" v="130" actId="47"/>
          <pc:sldLayoutMkLst>
            <pc:docMk/>
            <pc:sldMasterMk cId="0" sldId="2147483689"/>
            <pc:sldLayoutMk cId="0" sldId="2147483667"/>
          </pc:sldLayoutMkLst>
        </pc:sldLayoutChg>
        <pc:sldLayoutChg chg="del">
          <pc:chgData name="evelyn guadalupe leal felix" userId="82af184a02dac0ac" providerId="LiveId" clId="{0F1DE297-D3C5-490B-BA3B-292E19421DF8}" dt="2022-09-26T06:06:50.769" v="132" actId="47"/>
          <pc:sldLayoutMkLst>
            <pc:docMk/>
            <pc:sldMasterMk cId="0" sldId="2147483689"/>
            <pc:sldLayoutMk cId="0" sldId="2147483668"/>
          </pc:sldLayoutMkLst>
        </pc:sldLayoutChg>
        <pc:sldLayoutChg chg="del">
          <pc:chgData name="evelyn guadalupe leal felix" userId="82af184a02dac0ac" providerId="LiveId" clId="{0F1DE297-D3C5-490B-BA3B-292E19421DF8}" dt="2022-09-26T06:06:51.298" v="133" actId="47"/>
          <pc:sldLayoutMkLst>
            <pc:docMk/>
            <pc:sldMasterMk cId="0" sldId="2147483689"/>
            <pc:sldLayoutMk cId="0" sldId="2147483669"/>
          </pc:sldLayoutMkLst>
        </pc:sldLayoutChg>
        <pc:sldLayoutChg chg="del">
          <pc:chgData name="evelyn guadalupe leal felix" userId="82af184a02dac0ac" providerId="LiveId" clId="{0F1DE297-D3C5-490B-BA3B-292E19421DF8}" dt="2022-09-26T06:06:51.889" v="134" actId="47"/>
          <pc:sldLayoutMkLst>
            <pc:docMk/>
            <pc:sldMasterMk cId="0" sldId="2147483689"/>
            <pc:sldLayoutMk cId="0" sldId="2147483670"/>
          </pc:sldLayoutMkLst>
        </pc:sldLayoutChg>
        <pc:sldLayoutChg chg="del">
          <pc:chgData name="evelyn guadalupe leal felix" userId="82af184a02dac0ac" providerId="LiveId" clId="{0F1DE297-D3C5-490B-BA3B-292E19421DF8}" dt="2022-09-26T06:06:52.244" v="135" actId="47"/>
          <pc:sldLayoutMkLst>
            <pc:docMk/>
            <pc:sldMasterMk cId="0" sldId="2147483689"/>
            <pc:sldLayoutMk cId="0" sldId="2147483671"/>
          </pc:sldLayoutMkLst>
        </pc:sldLayoutChg>
        <pc:sldLayoutChg chg="del">
          <pc:chgData name="evelyn guadalupe leal felix" userId="82af184a02dac0ac" providerId="LiveId" clId="{0F1DE297-D3C5-490B-BA3B-292E19421DF8}" dt="2022-09-26T06:06:52.493" v="136" actId="47"/>
          <pc:sldLayoutMkLst>
            <pc:docMk/>
            <pc:sldMasterMk cId="0" sldId="2147483689"/>
            <pc:sldLayoutMk cId="0" sldId="2147483672"/>
          </pc:sldLayoutMkLst>
        </pc:sldLayoutChg>
        <pc:sldLayoutChg chg="del">
          <pc:chgData name="evelyn guadalupe leal felix" userId="82af184a02dac0ac" providerId="LiveId" clId="{0F1DE297-D3C5-490B-BA3B-292E19421DF8}" dt="2022-09-26T06:06:53.206" v="138" actId="47"/>
          <pc:sldLayoutMkLst>
            <pc:docMk/>
            <pc:sldMasterMk cId="0" sldId="2147483689"/>
            <pc:sldLayoutMk cId="0" sldId="2147483673"/>
          </pc:sldLayoutMkLst>
        </pc:sldLayoutChg>
        <pc:sldLayoutChg chg="del">
          <pc:chgData name="evelyn guadalupe leal felix" userId="82af184a02dac0ac" providerId="LiveId" clId="{0F1DE297-D3C5-490B-BA3B-292E19421DF8}" dt="2022-09-26T06:06:55.096" v="142" actId="47"/>
          <pc:sldLayoutMkLst>
            <pc:docMk/>
            <pc:sldMasterMk cId="0" sldId="2147483689"/>
            <pc:sldLayoutMk cId="0" sldId="2147483674"/>
          </pc:sldLayoutMkLst>
        </pc:sldLayoutChg>
        <pc:sldLayoutChg chg="del">
          <pc:chgData name="evelyn guadalupe leal felix" userId="82af184a02dac0ac" providerId="LiveId" clId="{0F1DE297-D3C5-490B-BA3B-292E19421DF8}" dt="2022-09-26T06:06:44.525" v="117" actId="47"/>
          <pc:sldLayoutMkLst>
            <pc:docMk/>
            <pc:sldMasterMk cId="0" sldId="2147483689"/>
            <pc:sldLayoutMk cId="0" sldId="2147483675"/>
          </pc:sldLayoutMkLst>
        </pc:sldLayoutChg>
        <pc:sldLayoutChg chg="del">
          <pc:chgData name="evelyn guadalupe leal felix" userId="82af184a02dac0ac" providerId="LiveId" clId="{0F1DE297-D3C5-490B-BA3B-292E19421DF8}" dt="2022-09-26T06:06:53.632" v="139" actId="47"/>
          <pc:sldLayoutMkLst>
            <pc:docMk/>
            <pc:sldMasterMk cId="0" sldId="2147483689"/>
            <pc:sldLayoutMk cId="0" sldId="2147483676"/>
          </pc:sldLayoutMkLst>
        </pc:sldLayoutChg>
        <pc:sldLayoutChg chg="del">
          <pc:chgData name="evelyn guadalupe leal felix" userId="82af184a02dac0ac" providerId="LiveId" clId="{0F1DE297-D3C5-490B-BA3B-292E19421DF8}" dt="2022-09-26T06:06:55.502" v="143" actId="47"/>
          <pc:sldLayoutMkLst>
            <pc:docMk/>
            <pc:sldMasterMk cId="0" sldId="2147483689"/>
            <pc:sldLayoutMk cId="0" sldId="2147483677"/>
          </pc:sldLayoutMkLst>
        </pc:sldLayoutChg>
        <pc:sldLayoutChg chg="del">
          <pc:chgData name="evelyn guadalupe leal felix" userId="82af184a02dac0ac" providerId="LiveId" clId="{0F1DE297-D3C5-490B-BA3B-292E19421DF8}" dt="2022-09-26T06:06:55.798" v="144" actId="47"/>
          <pc:sldLayoutMkLst>
            <pc:docMk/>
            <pc:sldMasterMk cId="0" sldId="2147483689"/>
            <pc:sldLayoutMk cId="0" sldId="2147483678"/>
          </pc:sldLayoutMkLst>
        </pc:sldLayoutChg>
        <pc:sldLayoutChg chg="del">
          <pc:chgData name="evelyn guadalupe leal felix" userId="82af184a02dac0ac" providerId="LiveId" clId="{0F1DE297-D3C5-490B-BA3B-292E19421DF8}" dt="2022-09-26T06:06:54.176" v="140" actId="47"/>
          <pc:sldLayoutMkLst>
            <pc:docMk/>
            <pc:sldMasterMk cId="0" sldId="2147483689"/>
            <pc:sldLayoutMk cId="0" sldId="2147483679"/>
          </pc:sldLayoutMkLst>
        </pc:sldLayoutChg>
        <pc:sldLayoutChg chg="del">
          <pc:chgData name="evelyn guadalupe leal felix" userId="82af184a02dac0ac" providerId="LiveId" clId="{0F1DE297-D3C5-490B-BA3B-292E19421DF8}" dt="2022-09-26T06:06:49.467" v="129" actId="47"/>
          <pc:sldLayoutMkLst>
            <pc:docMk/>
            <pc:sldMasterMk cId="0" sldId="2147483689"/>
            <pc:sldLayoutMk cId="0" sldId="2147483680"/>
          </pc:sldLayoutMkLst>
        </pc:sldLayoutChg>
        <pc:sldLayoutChg chg="del">
          <pc:chgData name="evelyn guadalupe leal felix" userId="82af184a02dac0ac" providerId="LiveId" clId="{0F1DE297-D3C5-490B-BA3B-292E19421DF8}" dt="2022-09-26T06:06:50.416" v="131" actId="47"/>
          <pc:sldLayoutMkLst>
            <pc:docMk/>
            <pc:sldMasterMk cId="0" sldId="2147483689"/>
            <pc:sldLayoutMk cId="0" sldId="2147483681"/>
          </pc:sldLayoutMkLst>
        </pc:sldLayoutChg>
        <pc:sldLayoutChg chg="del">
          <pc:chgData name="evelyn guadalupe leal felix" userId="82af184a02dac0ac" providerId="LiveId" clId="{0F1DE297-D3C5-490B-BA3B-292E19421DF8}" dt="2022-09-26T06:06:45.372" v="119" actId="47"/>
          <pc:sldLayoutMkLst>
            <pc:docMk/>
            <pc:sldMasterMk cId="0" sldId="2147483689"/>
            <pc:sldLayoutMk cId="0" sldId="2147483682"/>
          </pc:sldLayoutMkLst>
        </pc:sldLayoutChg>
        <pc:sldLayoutChg chg="del">
          <pc:chgData name="evelyn guadalupe leal felix" userId="82af184a02dac0ac" providerId="LiveId" clId="{0F1DE297-D3C5-490B-BA3B-292E19421DF8}" dt="2022-09-26T06:06:46.128" v="121" actId="47"/>
          <pc:sldLayoutMkLst>
            <pc:docMk/>
            <pc:sldMasterMk cId="0" sldId="2147483689"/>
            <pc:sldLayoutMk cId="0" sldId="2147483683"/>
          </pc:sldLayoutMkLst>
        </pc:sldLayoutChg>
        <pc:sldLayoutChg chg="del">
          <pc:chgData name="evelyn guadalupe leal felix" userId="82af184a02dac0ac" providerId="LiveId" clId="{0F1DE297-D3C5-490B-BA3B-292E19421DF8}" dt="2022-09-26T06:06:54.741" v="141" actId="47"/>
          <pc:sldLayoutMkLst>
            <pc:docMk/>
            <pc:sldMasterMk cId="0" sldId="2147483689"/>
            <pc:sldLayoutMk cId="0" sldId="2147483684"/>
          </pc:sldLayoutMkLst>
        </pc:sldLayoutChg>
      </pc:sldMasterChg>
      <pc:sldMasterChg chg="del delSldLayout">
        <pc:chgData name="evelyn guadalupe leal felix" userId="82af184a02dac0ac" providerId="LiveId" clId="{0F1DE297-D3C5-490B-BA3B-292E19421DF8}" dt="2022-09-26T06:07:07.528" v="162" actId="47"/>
        <pc:sldMasterMkLst>
          <pc:docMk/>
          <pc:sldMasterMk cId="0" sldId="2147483690"/>
        </pc:sldMasterMkLst>
        <pc:sldLayoutChg chg="del">
          <pc:chgData name="evelyn guadalupe leal felix" userId="82af184a02dac0ac" providerId="LiveId" clId="{0F1DE297-D3C5-490B-BA3B-292E19421DF8}" dt="2022-09-26T06:07:07.528" v="162" actId="47"/>
          <pc:sldLayoutMkLst>
            <pc:docMk/>
            <pc:sldMasterMk cId="0" sldId="2147483690"/>
            <pc:sldLayoutMk cId="0" sldId="2147483687"/>
          </pc:sldLayoutMkLst>
        </pc:sldLayoutChg>
        <pc:sldLayoutChg chg="del">
          <pc:chgData name="evelyn guadalupe leal felix" userId="82af184a02dac0ac" providerId="LiveId" clId="{0F1DE297-D3C5-490B-BA3B-292E19421DF8}" dt="2022-09-26T06:07:02.212" v="155" actId="47"/>
          <pc:sldLayoutMkLst>
            <pc:docMk/>
            <pc:sldMasterMk cId="0" sldId="2147483690"/>
            <pc:sldLayoutMk cId="0"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b910135f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fb910135f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fce81f807d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fce81f807d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fb910135fc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fb910135fc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b910135fc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b910135fc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0" name="Google Shape;10;p2"/>
          <p:cNvSpPr txBox="1">
            <a:spLocks noGrp="1"/>
          </p:cNvSpPr>
          <p:nvPr>
            <p:ph type="ctrTitle"/>
          </p:nvPr>
        </p:nvSpPr>
        <p:spPr>
          <a:xfrm>
            <a:off x="1966050" y="836750"/>
            <a:ext cx="5211900" cy="2705100"/>
          </a:xfrm>
          <a:prstGeom prst="rect">
            <a:avLst/>
          </a:prstGeom>
        </p:spPr>
        <p:txBody>
          <a:bodyPr spcFirstLastPara="1" wrap="square" lIns="0" tIns="0" rIns="0" bIns="0" anchor="ctr" anchorCtr="0">
            <a:noAutofit/>
          </a:bodyPr>
          <a:lstStyle>
            <a:lvl1pPr lvl="0">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966050" y="3628225"/>
            <a:ext cx="4767300" cy="502200"/>
          </a:xfrm>
          <a:prstGeom prst="rect">
            <a:avLst/>
          </a:prstGeom>
          <a:ln>
            <a:noFill/>
          </a:ln>
        </p:spPr>
        <p:txBody>
          <a:bodyPr spcFirstLastPara="1" wrap="square" lIns="0" tIns="0" rIns="0" bIns="0" anchor="ctr"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4" name="Google Shape;14;p3"/>
          <p:cNvSpPr txBox="1">
            <a:spLocks noGrp="1"/>
          </p:cNvSpPr>
          <p:nvPr>
            <p:ph type="title"/>
          </p:nvPr>
        </p:nvSpPr>
        <p:spPr>
          <a:xfrm>
            <a:off x="3094125" y="2750025"/>
            <a:ext cx="2955900" cy="5649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5" name="Google Shape;15;p3"/>
          <p:cNvSpPr txBox="1">
            <a:spLocks noGrp="1"/>
          </p:cNvSpPr>
          <p:nvPr>
            <p:ph type="title" idx="2" hasCustomPrompt="1"/>
          </p:nvPr>
        </p:nvSpPr>
        <p:spPr>
          <a:xfrm>
            <a:off x="3324725" y="1449650"/>
            <a:ext cx="2494800" cy="10512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16" name="Google Shape;16;p3"/>
          <p:cNvSpPr txBox="1">
            <a:spLocks noGrp="1"/>
          </p:cNvSpPr>
          <p:nvPr>
            <p:ph type="subTitle" idx="1"/>
          </p:nvPr>
        </p:nvSpPr>
        <p:spPr>
          <a:xfrm>
            <a:off x="3094275" y="3564100"/>
            <a:ext cx="2955900" cy="564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blip>
          <a:srcRect/>
          <a:stretch/>
        </p:blipFill>
        <p:spPr>
          <a:xfrm flipH="1">
            <a:off x="714" y="0"/>
            <a:ext cx="9142571" cy="5143500"/>
          </a:xfrm>
          <a:prstGeom prst="rect">
            <a:avLst/>
          </a:prstGeom>
          <a:noFill/>
          <a:ln>
            <a:noFill/>
          </a:ln>
        </p:spPr>
      </p:pic>
      <p:sp>
        <p:nvSpPr>
          <p:cNvPr id="46" name="Google Shape;46;p9"/>
          <p:cNvSpPr txBox="1">
            <a:spLocks noGrp="1"/>
          </p:cNvSpPr>
          <p:nvPr>
            <p:ph type="subTitle" idx="1"/>
          </p:nvPr>
        </p:nvSpPr>
        <p:spPr>
          <a:xfrm>
            <a:off x="4598825" y="2483525"/>
            <a:ext cx="2886000" cy="1279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9"/>
          <p:cNvSpPr txBox="1">
            <a:spLocks noGrp="1"/>
          </p:cNvSpPr>
          <p:nvPr>
            <p:ph type="title"/>
          </p:nvPr>
        </p:nvSpPr>
        <p:spPr>
          <a:xfrm>
            <a:off x="1659175" y="2505575"/>
            <a:ext cx="2494800" cy="12792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48" name="Google Shape;48;p9"/>
          <p:cNvSpPr txBox="1">
            <a:spLocks noGrp="1"/>
          </p:cNvSpPr>
          <p:nvPr>
            <p:ph type="title" idx="2" hasCustomPrompt="1"/>
          </p:nvPr>
        </p:nvSpPr>
        <p:spPr>
          <a:xfrm>
            <a:off x="1659150" y="1358725"/>
            <a:ext cx="2494800" cy="10512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49" name="Google Shape;49;p9"/>
          <p:cNvSpPr txBox="1">
            <a:spLocks noGrp="1"/>
          </p:cNvSpPr>
          <p:nvPr>
            <p:ph type="subTitle" idx="3"/>
          </p:nvPr>
        </p:nvSpPr>
        <p:spPr>
          <a:xfrm>
            <a:off x="4598825" y="1358725"/>
            <a:ext cx="2886000" cy="1051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0"/>
            <a:ext cx="9144000" cy="5143500"/>
          </a:xfrm>
          <a:prstGeom prst="rect">
            <a:avLst/>
          </a:prstGeom>
          <a:gradFill>
            <a:gsLst>
              <a:gs pos="0">
                <a:srgbClr val="A4DAEE">
                  <a:alpha val="52549"/>
                </a:srgbClr>
              </a:gs>
              <a:gs pos="50000">
                <a:srgbClr val="F88FBF">
                  <a:alpha val="48627"/>
                </a:srgbClr>
              </a:gs>
              <a:gs pos="100000">
                <a:srgbClr val="4A86E8">
                  <a:alpha val="53725"/>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title"/>
          </p:nvPr>
        </p:nvSpPr>
        <p:spPr>
          <a:xfrm>
            <a:off x="713225" y="3267075"/>
            <a:ext cx="5849400" cy="13419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714" y="0"/>
            <a:ext cx="9142571" cy="5143500"/>
          </a:xfrm>
          <a:prstGeom prst="rect">
            <a:avLst/>
          </a:prstGeom>
          <a:noFill/>
          <a:ln>
            <a:noFill/>
          </a:ln>
        </p:spPr>
      </p:pic>
      <p:sp>
        <p:nvSpPr>
          <p:cNvPr id="83" name="Google Shape;83;p14"/>
          <p:cNvSpPr txBox="1">
            <a:spLocks noGrp="1"/>
          </p:cNvSpPr>
          <p:nvPr>
            <p:ph type="title"/>
          </p:nvPr>
        </p:nvSpPr>
        <p:spPr>
          <a:xfrm>
            <a:off x="2236822" y="2911600"/>
            <a:ext cx="4670400" cy="552300"/>
          </a:xfrm>
          <a:prstGeom prst="rect">
            <a:avLst/>
          </a:prstGeom>
        </p:spPr>
        <p:txBody>
          <a:bodyPr spcFirstLastPara="1" wrap="square" lIns="0" tIns="0" rIns="0" bIns="0" anchor="ctr" anchorCtr="0">
            <a:noAutofit/>
          </a:bodyPr>
          <a:lstStyle>
            <a:lvl1pPr lvl="0">
              <a:spcBef>
                <a:spcPts val="0"/>
              </a:spcBef>
              <a:spcAft>
                <a:spcPts val="0"/>
              </a:spcAft>
              <a:buSzPts val="3600"/>
              <a:buNone/>
              <a:defRPr sz="3000"/>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84" name="Google Shape;84;p14"/>
          <p:cNvSpPr txBox="1">
            <a:spLocks noGrp="1"/>
          </p:cNvSpPr>
          <p:nvPr>
            <p:ph type="subTitle" idx="1"/>
          </p:nvPr>
        </p:nvSpPr>
        <p:spPr>
          <a:xfrm>
            <a:off x="2236775" y="1679613"/>
            <a:ext cx="4670400" cy="1015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37"/>
        <p:cNvGrpSpPr/>
        <p:nvPr/>
      </p:nvGrpSpPr>
      <p:grpSpPr>
        <a:xfrm>
          <a:off x="0" y="0"/>
          <a:ext cx="0" cy="0"/>
          <a:chOff x="0" y="0"/>
          <a:chExt cx="0" cy="0"/>
        </a:xfrm>
      </p:grpSpPr>
      <p:pic>
        <p:nvPicPr>
          <p:cNvPr id="238" name="Google Shape;238;p39"/>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239" name="Google Shape;239;p39"/>
          <p:cNvPicPr preferRelativeResize="0"/>
          <p:nvPr/>
        </p:nvPicPr>
        <p:blipFill>
          <a:blip r:embed="rId3">
            <a:alphaModFix/>
          </a:blip>
          <a:stretch>
            <a:fillRect/>
          </a:stretch>
        </p:blipFill>
        <p:spPr>
          <a:xfrm>
            <a:off x="725" y="3835400"/>
            <a:ext cx="1630200" cy="1308100"/>
          </a:xfrm>
          <a:prstGeom prst="rect">
            <a:avLst/>
          </a:prstGeom>
          <a:noFill/>
          <a:ln>
            <a:noFill/>
          </a:ln>
        </p:spPr>
      </p:pic>
      <p:pic>
        <p:nvPicPr>
          <p:cNvPr id="240" name="Google Shape;240;p39"/>
          <p:cNvPicPr preferRelativeResize="0"/>
          <p:nvPr/>
        </p:nvPicPr>
        <p:blipFill>
          <a:blip r:embed="rId4">
            <a:alphaModFix/>
          </a:blip>
          <a:stretch>
            <a:fillRect/>
          </a:stretch>
        </p:blipFill>
        <p:spPr>
          <a:xfrm>
            <a:off x="8212200" y="176025"/>
            <a:ext cx="755650" cy="238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41"/>
        <p:cNvGrpSpPr/>
        <p:nvPr/>
      </p:nvGrpSpPr>
      <p:grpSpPr>
        <a:xfrm>
          <a:off x="0" y="0"/>
          <a:ext cx="0" cy="0"/>
          <a:chOff x="0" y="0"/>
          <a:chExt cx="0" cy="0"/>
        </a:xfrm>
      </p:grpSpPr>
      <p:pic>
        <p:nvPicPr>
          <p:cNvPr id="242" name="Google Shape;242;p40"/>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243" name="Google Shape;243;p40"/>
          <p:cNvPicPr preferRelativeResize="0"/>
          <p:nvPr/>
        </p:nvPicPr>
        <p:blipFill>
          <a:blip r:embed="rId3">
            <a:alphaModFix/>
          </a:blip>
          <a:stretch>
            <a:fillRect/>
          </a:stretch>
        </p:blipFill>
        <p:spPr>
          <a:xfrm>
            <a:off x="7137317" y="0"/>
            <a:ext cx="2005965"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5649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1pPr>
            <a:lvl2pPr lvl="1">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2pPr>
            <a:lvl3pPr lvl="2">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3pPr>
            <a:lvl4pPr lvl="3">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4pPr>
            <a:lvl5pPr lvl="4">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5pPr>
            <a:lvl6pPr lvl="5">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6pPr>
            <a:lvl7pPr lvl="6">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7pPr>
            <a:lvl8pPr lvl="7">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8pPr>
            <a:lvl9pPr lvl="8">
              <a:spcBef>
                <a:spcPts val="0"/>
              </a:spcBef>
              <a:spcAft>
                <a:spcPts val="0"/>
              </a:spcAft>
              <a:buClr>
                <a:schemeClr val="dk1"/>
              </a:buClr>
              <a:buSzPts val="3600"/>
              <a:buFont typeface="Righteous"/>
              <a:buNone/>
              <a:defRPr sz="3600">
                <a:solidFill>
                  <a:schemeClr val="dk1"/>
                </a:solidFill>
                <a:latin typeface="Righteous"/>
                <a:ea typeface="Righteous"/>
                <a:cs typeface="Righteous"/>
                <a:sym typeface="Righteous"/>
              </a:defRPr>
            </a:lvl9pPr>
          </a:lstStyle>
          <a:p>
            <a:endParaRPr/>
          </a:p>
        </p:txBody>
      </p:sp>
      <p:sp>
        <p:nvSpPr>
          <p:cNvPr id="7" name="Google Shape;7;p1"/>
          <p:cNvSpPr txBox="1">
            <a:spLocks noGrp="1"/>
          </p:cNvSpPr>
          <p:nvPr>
            <p:ph type="body" idx="1"/>
          </p:nvPr>
        </p:nvSpPr>
        <p:spPr>
          <a:xfrm>
            <a:off x="713225" y="1237559"/>
            <a:ext cx="7717800" cy="3371100"/>
          </a:xfrm>
          <a:prstGeom prst="rect">
            <a:avLst/>
          </a:prstGeom>
          <a:noFill/>
          <a:ln>
            <a:noFill/>
          </a:ln>
        </p:spPr>
        <p:txBody>
          <a:bodyPr spcFirstLastPara="1" wrap="square" lIns="0" tIns="0" rIns="0" bIns="0" anchor="t" anchorCtr="0">
            <a:noAutofit/>
          </a:bodyPr>
          <a:lstStyle>
            <a:lvl1pPr marL="457200" lvl="0"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15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 id="2147483660" r:id="rId6"/>
    <p:sldLayoutId id="2147483685" r:id="rId7"/>
    <p:sldLayoutId id="21474836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p:nvPr/>
        </p:nvSpPr>
        <p:spPr>
          <a:xfrm>
            <a:off x="1425900" y="505050"/>
            <a:ext cx="6292200" cy="41334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4"/>
          <p:cNvSpPr txBox="1">
            <a:spLocks noGrp="1"/>
          </p:cNvSpPr>
          <p:nvPr>
            <p:ph type="ctrTitle"/>
          </p:nvPr>
        </p:nvSpPr>
        <p:spPr>
          <a:xfrm>
            <a:off x="1966050" y="836750"/>
            <a:ext cx="5211900" cy="270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latin typeface="Righteous"/>
                <a:ea typeface="Righteous"/>
                <a:cs typeface="Righteous"/>
                <a:sym typeface="Righteous"/>
              </a:rPr>
              <a:t>Bottle challenge or (water bottle flipping challenge)</a:t>
            </a:r>
            <a:endParaRPr dirty="0">
              <a:latin typeface="Righteous"/>
              <a:ea typeface="Righteous"/>
              <a:cs typeface="Righteous"/>
              <a:sym typeface="Righteous"/>
            </a:endParaRPr>
          </a:p>
        </p:txBody>
      </p:sp>
      <p:sp>
        <p:nvSpPr>
          <p:cNvPr id="256" name="Google Shape;256;p44"/>
          <p:cNvSpPr txBox="1">
            <a:spLocks noGrp="1"/>
          </p:cNvSpPr>
          <p:nvPr>
            <p:ph type="subTitle" idx="1"/>
          </p:nvPr>
        </p:nvSpPr>
        <p:spPr>
          <a:xfrm>
            <a:off x="1966050" y="3628225"/>
            <a:ext cx="4767300" cy="50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By Carolina, Joan and Evelyn</a:t>
            </a:r>
            <a:endParaRPr dirty="0"/>
          </a:p>
        </p:txBody>
      </p:sp>
      <p:pic>
        <p:nvPicPr>
          <p:cNvPr id="257" name="Google Shape;257;p44"/>
          <p:cNvPicPr preferRelativeResize="0"/>
          <p:nvPr/>
        </p:nvPicPr>
        <p:blipFill rotWithShape="1">
          <a:blip r:embed="rId3">
            <a:alphaModFix/>
          </a:blip>
          <a:srcRect/>
          <a:stretch/>
        </p:blipFill>
        <p:spPr>
          <a:xfrm>
            <a:off x="7249175" y="1902100"/>
            <a:ext cx="1396350" cy="3060350"/>
          </a:xfrm>
          <a:prstGeom prst="rect">
            <a:avLst/>
          </a:prstGeom>
          <a:noFill/>
          <a:ln>
            <a:noFill/>
          </a:ln>
        </p:spPr>
      </p:pic>
      <p:pic>
        <p:nvPicPr>
          <p:cNvPr id="258" name="Google Shape;258;p44"/>
          <p:cNvPicPr preferRelativeResize="0"/>
          <p:nvPr/>
        </p:nvPicPr>
        <p:blipFill>
          <a:blip r:embed="rId4">
            <a:alphaModFix/>
          </a:blip>
          <a:stretch>
            <a:fillRect/>
          </a:stretch>
        </p:blipFill>
        <p:spPr>
          <a:xfrm>
            <a:off x="7162942" y="0"/>
            <a:ext cx="2005965" cy="5143500"/>
          </a:xfrm>
          <a:prstGeom prst="rect">
            <a:avLst/>
          </a:prstGeom>
          <a:noFill/>
          <a:ln>
            <a:noFill/>
          </a:ln>
        </p:spPr>
      </p:pic>
      <p:grpSp>
        <p:nvGrpSpPr>
          <p:cNvPr id="259" name="Google Shape;259;p44"/>
          <p:cNvGrpSpPr/>
          <p:nvPr/>
        </p:nvGrpSpPr>
        <p:grpSpPr>
          <a:xfrm>
            <a:off x="290550" y="356850"/>
            <a:ext cx="1007355" cy="4379863"/>
            <a:chOff x="290550" y="356850"/>
            <a:chExt cx="1007355" cy="4379863"/>
          </a:xfrm>
        </p:grpSpPr>
        <p:pic>
          <p:nvPicPr>
            <p:cNvPr id="260" name="Google Shape;260;p44"/>
            <p:cNvPicPr preferRelativeResize="0"/>
            <p:nvPr/>
          </p:nvPicPr>
          <p:blipFill>
            <a:blip r:embed="rId5">
              <a:alphaModFix/>
            </a:blip>
            <a:stretch>
              <a:fillRect/>
            </a:stretch>
          </p:blipFill>
          <p:spPr>
            <a:xfrm>
              <a:off x="335400" y="356850"/>
              <a:ext cx="755650" cy="2380000"/>
            </a:xfrm>
            <a:prstGeom prst="rect">
              <a:avLst/>
            </a:prstGeom>
            <a:noFill/>
            <a:ln>
              <a:noFill/>
            </a:ln>
          </p:spPr>
        </p:pic>
        <p:pic>
          <p:nvPicPr>
            <p:cNvPr id="261" name="Google Shape;261;p44"/>
            <p:cNvPicPr preferRelativeResize="0"/>
            <p:nvPr/>
          </p:nvPicPr>
          <p:blipFill>
            <a:blip r:embed="rId6">
              <a:alphaModFix/>
            </a:blip>
            <a:stretch>
              <a:fillRect/>
            </a:stretch>
          </p:blipFill>
          <p:spPr>
            <a:xfrm>
              <a:off x="887975" y="2722658"/>
              <a:ext cx="409930" cy="355308"/>
            </a:xfrm>
            <a:prstGeom prst="rect">
              <a:avLst/>
            </a:prstGeom>
            <a:noFill/>
            <a:ln>
              <a:noFill/>
            </a:ln>
          </p:spPr>
        </p:pic>
        <p:pic>
          <p:nvPicPr>
            <p:cNvPr id="262" name="Google Shape;262;p44"/>
            <p:cNvPicPr preferRelativeResize="0"/>
            <p:nvPr/>
          </p:nvPicPr>
          <p:blipFill>
            <a:blip r:embed="rId7">
              <a:alphaModFix/>
            </a:blip>
            <a:stretch>
              <a:fillRect/>
            </a:stretch>
          </p:blipFill>
          <p:spPr>
            <a:xfrm>
              <a:off x="290550" y="3149213"/>
              <a:ext cx="845350" cy="1587500"/>
            </a:xfrm>
            <a:prstGeom prst="rect">
              <a:avLst/>
            </a:prstGeom>
            <a:noFill/>
            <a:ln>
              <a:noFill/>
            </a:ln>
          </p:spPr>
        </p:pic>
      </p:grpSp>
      <p:pic>
        <p:nvPicPr>
          <p:cNvPr id="263" name="Google Shape;263;p44"/>
          <p:cNvPicPr preferRelativeResize="0"/>
          <p:nvPr/>
        </p:nvPicPr>
        <p:blipFill>
          <a:blip r:embed="rId8">
            <a:alphaModFix/>
          </a:blip>
          <a:stretch>
            <a:fillRect/>
          </a:stretch>
        </p:blipFill>
        <p:spPr>
          <a:xfrm>
            <a:off x="555326" y="3725698"/>
            <a:ext cx="1299275" cy="11224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p:nvPr/>
        </p:nvSpPr>
        <p:spPr>
          <a:xfrm>
            <a:off x="2546850" y="1170673"/>
            <a:ext cx="4050300" cy="35043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7"/>
          <p:cNvSpPr txBox="1">
            <a:spLocks noGrp="1"/>
          </p:cNvSpPr>
          <p:nvPr>
            <p:ph type="title"/>
          </p:nvPr>
        </p:nvSpPr>
        <p:spPr>
          <a:xfrm>
            <a:off x="1937484" y="340722"/>
            <a:ext cx="5195442" cy="56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t>How did this trend come about?</a:t>
            </a:r>
            <a:endParaRPr sz="3600" dirty="0"/>
          </a:p>
        </p:txBody>
      </p:sp>
      <p:sp>
        <p:nvSpPr>
          <p:cNvPr id="305" name="Google Shape;305;p47"/>
          <p:cNvSpPr txBox="1">
            <a:spLocks noGrp="1"/>
          </p:cNvSpPr>
          <p:nvPr>
            <p:ph type="subTitle" idx="1"/>
          </p:nvPr>
        </p:nvSpPr>
        <p:spPr>
          <a:xfrm>
            <a:off x="3072624" y="2112893"/>
            <a:ext cx="2955900" cy="19389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1600" dirty="0"/>
              <a:t>This trends emerged in the summer of 2016 by teenagers who Michael Senatore, 18, has gone down in internet history as the 'guy who threw the water bottle'. It all started last May when he appeared at his Ardrey Kell Institute's talent show in Charlotte, South Carolina, with a bottle. He flipped her over on a table and landed on her feet.Oct 3, 2016</a:t>
            </a:r>
          </a:p>
          <a:p>
            <a:pPr marL="0" lvl="0" indent="0" algn="ctr" rtl="0">
              <a:spcBef>
                <a:spcPts val="0"/>
              </a:spcBef>
              <a:spcAft>
                <a:spcPts val="0"/>
              </a:spcAft>
              <a:buNone/>
            </a:pPr>
            <a:endParaRPr dirty="0"/>
          </a:p>
        </p:txBody>
      </p:sp>
      <p:grpSp>
        <p:nvGrpSpPr>
          <p:cNvPr id="309" name="Google Shape;309;p47"/>
          <p:cNvGrpSpPr/>
          <p:nvPr/>
        </p:nvGrpSpPr>
        <p:grpSpPr>
          <a:xfrm>
            <a:off x="-221363" y="756548"/>
            <a:ext cx="3293987" cy="7249221"/>
            <a:chOff x="-221363" y="756548"/>
            <a:chExt cx="3293987" cy="7249221"/>
          </a:xfrm>
        </p:grpSpPr>
        <p:pic>
          <p:nvPicPr>
            <p:cNvPr id="310" name="Google Shape;310;p47"/>
            <p:cNvPicPr preferRelativeResize="0"/>
            <p:nvPr/>
          </p:nvPicPr>
          <p:blipFill rotWithShape="1">
            <a:blip r:embed="rId3">
              <a:alphaModFix/>
            </a:blip>
            <a:srcRect t="139" b="129"/>
            <a:stretch/>
          </p:blipFill>
          <p:spPr>
            <a:xfrm>
              <a:off x="816016" y="756548"/>
              <a:ext cx="1219200" cy="2009776"/>
            </a:xfrm>
            <a:prstGeom prst="rect">
              <a:avLst/>
            </a:prstGeom>
            <a:noFill/>
            <a:ln>
              <a:noFill/>
            </a:ln>
          </p:spPr>
        </p:pic>
        <p:pic>
          <p:nvPicPr>
            <p:cNvPr id="311" name="Google Shape;311;p47"/>
            <p:cNvPicPr preferRelativeResize="0"/>
            <p:nvPr/>
          </p:nvPicPr>
          <p:blipFill rotWithShape="1">
            <a:blip r:embed="rId4">
              <a:alphaModFix/>
            </a:blip>
            <a:srcRect t="29" b="39"/>
            <a:stretch/>
          </p:blipFill>
          <p:spPr>
            <a:xfrm>
              <a:off x="-221363" y="2862271"/>
              <a:ext cx="3293987" cy="5143498"/>
            </a:xfrm>
            <a:prstGeom prst="rect">
              <a:avLst/>
            </a:prstGeom>
            <a:noFill/>
            <a:ln>
              <a:noFill/>
            </a:ln>
          </p:spPr>
        </p:pic>
      </p:grpSp>
      <p:pic>
        <p:nvPicPr>
          <p:cNvPr id="3" name="Imagen 2">
            <a:extLst>
              <a:ext uri="{FF2B5EF4-FFF2-40B4-BE49-F238E27FC236}">
                <a16:creationId xmlns:a16="http://schemas.microsoft.com/office/drawing/2014/main" id="{47830578-0B39-8E00-D4C2-7F2AD794D757}"/>
              </a:ext>
            </a:extLst>
          </p:cNvPr>
          <p:cNvPicPr>
            <a:picLocks noChangeAspect="1"/>
          </p:cNvPicPr>
          <p:nvPr/>
        </p:nvPicPr>
        <p:blipFill>
          <a:blip r:embed="rId5"/>
          <a:stretch>
            <a:fillRect/>
          </a:stretch>
        </p:blipFill>
        <p:spPr>
          <a:xfrm>
            <a:off x="6931879" y="2033871"/>
            <a:ext cx="1396105" cy="3060457"/>
          </a:xfrm>
          <a:prstGeom prst="rect">
            <a:avLst/>
          </a:prstGeom>
        </p:spPr>
      </p:pic>
      <p:pic>
        <p:nvPicPr>
          <p:cNvPr id="4" name="Imagen 3">
            <a:extLst>
              <a:ext uri="{FF2B5EF4-FFF2-40B4-BE49-F238E27FC236}">
                <a16:creationId xmlns:a16="http://schemas.microsoft.com/office/drawing/2014/main" id="{5D0DD5FA-EE88-ED39-F59E-AE22E73FDCF3}"/>
              </a:ext>
            </a:extLst>
          </p:cNvPr>
          <p:cNvPicPr>
            <a:picLocks noChangeAspect="1"/>
          </p:cNvPicPr>
          <p:nvPr/>
        </p:nvPicPr>
        <p:blipFill>
          <a:blip r:embed="rId6"/>
          <a:stretch>
            <a:fillRect/>
          </a:stretch>
        </p:blipFill>
        <p:spPr>
          <a:xfrm>
            <a:off x="7035194" y="0"/>
            <a:ext cx="200499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2"/>
        <p:cNvGrpSpPr/>
        <p:nvPr/>
      </p:nvGrpSpPr>
      <p:grpSpPr>
        <a:xfrm>
          <a:off x="0" y="0"/>
          <a:ext cx="0" cy="0"/>
          <a:chOff x="0" y="0"/>
          <a:chExt cx="0" cy="0"/>
        </a:xfrm>
      </p:grpSpPr>
      <p:sp>
        <p:nvSpPr>
          <p:cNvPr id="753" name="Google Shape;753;p63"/>
          <p:cNvSpPr txBox="1">
            <a:spLocks noGrp="1"/>
          </p:cNvSpPr>
          <p:nvPr>
            <p:ph type="title"/>
          </p:nvPr>
        </p:nvSpPr>
        <p:spPr>
          <a:xfrm>
            <a:off x="611625" y="2360675"/>
            <a:ext cx="5849400" cy="1341900"/>
          </a:xfrm>
          <a:prstGeom prst="rect">
            <a:avLst/>
          </a:prstGeom>
          <a:noFill/>
        </p:spPr>
        <p:txBody>
          <a:bodyPr spcFirstLastPara="1" wrap="square" lIns="274300" tIns="91425" rIns="91425" bIns="91425" anchor="ctr" anchorCtr="0">
            <a:noAutofit/>
          </a:bodyPr>
          <a:lstStyle/>
          <a:p>
            <a:pPr marL="0" lvl="0" indent="0" algn="l" rtl="0">
              <a:spcBef>
                <a:spcPts val="0"/>
              </a:spcBef>
              <a:spcAft>
                <a:spcPts val="0"/>
              </a:spcAft>
              <a:buNone/>
            </a:pPr>
            <a:r>
              <a:rPr lang="en-US" dirty="0"/>
              <a:t>What is this trend about?</a:t>
            </a:r>
            <a:endParaRPr dirty="0"/>
          </a:p>
        </p:txBody>
      </p:sp>
      <p:pic>
        <p:nvPicPr>
          <p:cNvPr id="754" name="Google Shape;754;p63"/>
          <p:cNvPicPr preferRelativeResize="0"/>
          <p:nvPr/>
        </p:nvPicPr>
        <p:blipFill>
          <a:blip r:embed="rId4">
            <a:alphaModFix/>
          </a:blip>
          <a:stretch>
            <a:fillRect/>
          </a:stretch>
        </p:blipFill>
        <p:spPr>
          <a:xfrm>
            <a:off x="6234653" y="3031625"/>
            <a:ext cx="1671100" cy="2689874"/>
          </a:xfrm>
          <a:prstGeom prst="rect">
            <a:avLst/>
          </a:prstGeom>
          <a:noFill/>
          <a:ln>
            <a:noFill/>
          </a:ln>
        </p:spPr>
      </p:pic>
      <p:sp>
        <p:nvSpPr>
          <p:cNvPr id="3" name="CuadroTexto 2">
            <a:extLst>
              <a:ext uri="{FF2B5EF4-FFF2-40B4-BE49-F238E27FC236}">
                <a16:creationId xmlns:a16="http://schemas.microsoft.com/office/drawing/2014/main" id="{E541DE06-B3C4-665C-9961-62B3020F62B9}"/>
              </a:ext>
            </a:extLst>
          </p:cNvPr>
          <p:cNvSpPr txBox="1"/>
          <p:nvPr/>
        </p:nvSpPr>
        <p:spPr>
          <a:xfrm>
            <a:off x="1029314" y="3927207"/>
            <a:ext cx="4572000" cy="523220"/>
          </a:xfrm>
          <a:prstGeom prst="rect">
            <a:avLst/>
          </a:prstGeom>
          <a:noFill/>
        </p:spPr>
        <p:txBody>
          <a:bodyPr wrap="square">
            <a:spAutoFit/>
          </a:bodyPr>
          <a:lstStyle/>
          <a:p>
            <a:r>
              <a:rPr lang="en-US" dirty="0">
                <a:solidFill>
                  <a:schemeClr val="tx1"/>
                </a:solidFill>
              </a:rPr>
              <a:t>Try tossing a half-filled plastic bottle into the air, making it spin and land on its feet.</a:t>
            </a:r>
            <a:endParaRPr lang="es-MX"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p:nvPr/>
        </p:nvSpPr>
        <p:spPr>
          <a:xfrm>
            <a:off x="1738500" y="1114350"/>
            <a:ext cx="5667000" cy="29148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0"/>
          <p:cNvSpPr txBox="1">
            <a:spLocks noGrp="1"/>
          </p:cNvSpPr>
          <p:nvPr>
            <p:ph type="title"/>
          </p:nvPr>
        </p:nvSpPr>
        <p:spPr>
          <a:xfrm>
            <a:off x="1738500" y="487325"/>
            <a:ext cx="4670400" cy="55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MX" dirty="0" err="1"/>
              <a:t>How</a:t>
            </a:r>
            <a:r>
              <a:rPr lang="es-MX" dirty="0"/>
              <a:t> </a:t>
            </a:r>
            <a:r>
              <a:rPr lang="es-MX" dirty="0" err="1"/>
              <a:t>to</a:t>
            </a:r>
            <a:r>
              <a:rPr lang="es-MX" dirty="0"/>
              <a:t> </a:t>
            </a:r>
            <a:r>
              <a:rPr lang="es-MX" dirty="0" err="1"/>
              <a:t>play</a:t>
            </a:r>
            <a:r>
              <a:rPr lang="es-MX" dirty="0"/>
              <a:t>?</a:t>
            </a:r>
            <a:endParaRPr dirty="0"/>
          </a:p>
        </p:txBody>
      </p:sp>
      <p:sp>
        <p:nvSpPr>
          <p:cNvPr id="339" name="Google Shape;339;p50"/>
          <p:cNvSpPr txBox="1">
            <a:spLocks noGrp="1"/>
          </p:cNvSpPr>
          <p:nvPr>
            <p:ph type="subTitle" idx="1"/>
          </p:nvPr>
        </p:nvSpPr>
        <p:spPr>
          <a:xfrm>
            <a:off x="2153225" y="2063850"/>
            <a:ext cx="4670400" cy="101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The bottle challenge is pretty simple and just involves throwing a half-filled plastic bottle into the air, making it spin and landing on its feet. There are only two alternatives to the challenge, failure, which makes us enter the pile or hit the base, making us look good with the challenge.</a:t>
            </a:r>
            <a:endParaRPr dirty="0"/>
          </a:p>
        </p:txBody>
      </p:sp>
      <p:pic>
        <p:nvPicPr>
          <p:cNvPr id="340" name="Google Shape;340;p50"/>
          <p:cNvPicPr preferRelativeResize="0"/>
          <p:nvPr/>
        </p:nvPicPr>
        <p:blipFill>
          <a:blip r:embed="rId3">
            <a:alphaModFix/>
          </a:blip>
          <a:stretch>
            <a:fillRect/>
          </a:stretch>
        </p:blipFill>
        <p:spPr>
          <a:xfrm flipH="1">
            <a:off x="7110075" y="1900929"/>
            <a:ext cx="1382250" cy="3021298"/>
          </a:xfrm>
          <a:prstGeom prst="rect">
            <a:avLst/>
          </a:prstGeom>
          <a:noFill/>
          <a:ln>
            <a:noFill/>
          </a:ln>
        </p:spPr>
      </p:pic>
      <p:pic>
        <p:nvPicPr>
          <p:cNvPr id="341" name="Google Shape;341;p50"/>
          <p:cNvPicPr preferRelativeResize="0"/>
          <p:nvPr/>
        </p:nvPicPr>
        <p:blipFill>
          <a:blip r:embed="rId4">
            <a:alphaModFix/>
          </a:blip>
          <a:stretch>
            <a:fillRect/>
          </a:stretch>
        </p:blipFill>
        <p:spPr>
          <a:xfrm>
            <a:off x="7533725" y="487325"/>
            <a:ext cx="640850" cy="1141850"/>
          </a:xfrm>
          <a:prstGeom prst="rect">
            <a:avLst/>
          </a:prstGeom>
          <a:noFill/>
          <a:ln>
            <a:noFill/>
          </a:ln>
        </p:spPr>
      </p:pic>
      <p:pic>
        <p:nvPicPr>
          <p:cNvPr id="342" name="Google Shape;342;p50"/>
          <p:cNvPicPr preferRelativeResize="0"/>
          <p:nvPr/>
        </p:nvPicPr>
        <p:blipFill>
          <a:blip r:embed="rId5">
            <a:alphaModFix/>
          </a:blip>
          <a:stretch>
            <a:fillRect/>
          </a:stretch>
        </p:blipFill>
        <p:spPr>
          <a:xfrm flipH="1">
            <a:off x="320025" y="418025"/>
            <a:ext cx="1123100" cy="185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5"/>
          <p:cNvSpPr/>
          <p:nvPr/>
        </p:nvSpPr>
        <p:spPr>
          <a:xfrm>
            <a:off x="1231950" y="1114350"/>
            <a:ext cx="6680100" cy="29148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5"/>
          <p:cNvSpPr txBox="1">
            <a:spLocks noGrp="1"/>
          </p:cNvSpPr>
          <p:nvPr>
            <p:ph type="title"/>
          </p:nvPr>
        </p:nvSpPr>
        <p:spPr>
          <a:xfrm>
            <a:off x="1708233" y="2651066"/>
            <a:ext cx="2774137" cy="127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dirty="0" err="1"/>
              <a:t>What</a:t>
            </a:r>
            <a:r>
              <a:rPr lang="es-MX" dirty="0"/>
              <a:t> are </a:t>
            </a:r>
            <a:r>
              <a:rPr lang="es-MX" dirty="0" err="1"/>
              <a:t>your</a:t>
            </a:r>
            <a:r>
              <a:rPr lang="es-MX" dirty="0"/>
              <a:t> rules?</a:t>
            </a:r>
            <a:endParaRPr dirty="0"/>
          </a:p>
        </p:txBody>
      </p:sp>
      <p:sp>
        <p:nvSpPr>
          <p:cNvPr id="492" name="Google Shape;492;p55"/>
          <p:cNvSpPr txBox="1">
            <a:spLocks noGrp="1"/>
          </p:cNvSpPr>
          <p:nvPr>
            <p:ph type="subTitle" idx="1"/>
          </p:nvPr>
        </p:nvSpPr>
        <p:spPr>
          <a:xfrm>
            <a:off x="4523559" y="1732751"/>
            <a:ext cx="2886000" cy="127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According to the rules of the game, if you fail, you're in the heap. If you achieve it with the base, you look good. If it lands with the plug, you become a wizard, able to mold air, plastic and water thanks to your powers from another galaxy.</a:t>
            </a:r>
            <a:endParaRPr dirty="0"/>
          </a:p>
        </p:txBody>
      </p:sp>
      <p:pic>
        <p:nvPicPr>
          <p:cNvPr id="493" name="Google Shape;493;p55"/>
          <p:cNvPicPr preferRelativeResize="0"/>
          <p:nvPr/>
        </p:nvPicPr>
        <p:blipFill>
          <a:blip r:embed="rId3">
            <a:alphaModFix/>
          </a:blip>
          <a:stretch>
            <a:fillRect/>
          </a:stretch>
        </p:blipFill>
        <p:spPr>
          <a:xfrm rot="1800000" flipH="1">
            <a:off x="101662" y="506746"/>
            <a:ext cx="1680315" cy="3672825"/>
          </a:xfrm>
          <a:prstGeom prst="rect">
            <a:avLst/>
          </a:prstGeom>
          <a:noFill/>
          <a:ln>
            <a:noFill/>
          </a:ln>
        </p:spPr>
      </p:pic>
      <p:pic>
        <p:nvPicPr>
          <p:cNvPr id="494" name="Google Shape;494;p55"/>
          <p:cNvPicPr preferRelativeResize="0"/>
          <p:nvPr/>
        </p:nvPicPr>
        <p:blipFill>
          <a:blip r:embed="rId4">
            <a:alphaModFix/>
          </a:blip>
          <a:stretch>
            <a:fillRect/>
          </a:stretch>
        </p:blipFill>
        <p:spPr>
          <a:xfrm>
            <a:off x="6893800" y="539500"/>
            <a:ext cx="1310043" cy="1051200"/>
          </a:xfrm>
          <a:prstGeom prst="rect">
            <a:avLst/>
          </a:prstGeom>
          <a:noFill/>
          <a:ln>
            <a:noFill/>
          </a:ln>
        </p:spPr>
      </p:pic>
      <p:pic>
        <p:nvPicPr>
          <p:cNvPr id="495" name="Google Shape;495;p55"/>
          <p:cNvPicPr preferRelativeResize="0"/>
          <p:nvPr/>
        </p:nvPicPr>
        <p:blipFill>
          <a:blip r:embed="rId5">
            <a:alphaModFix/>
          </a:blip>
          <a:stretch>
            <a:fillRect/>
          </a:stretch>
        </p:blipFill>
        <p:spPr>
          <a:xfrm>
            <a:off x="6893800" y="2651066"/>
            <a:ext cx="2159699" cy="2678609"/>
          </a:xfrm>
          <a:prstGeom prst="rect">
            <a:avLst/>
          </a:prstGeom>
          <a:noFill/>
          <a:ln>
            <a:noFill/>
          </a:ln>
        </p:spPr>
      </p:pic>
    </p:spTree>
  </p:cSld>
  <p:clrMapOvr>
    <a:masterClrMapping/>
  </p:clrMapOvr>
</p:sld>
</file>

<file path=ppt/theme/theme1.xml><?xml version="1.0" encoding="utf-8"?>
<a:theme xmlns:a="http://schemas.openxmlformats.org/drawingml/2006/main" name="Bottled Water Brand 3D Style MK Campaign by Slidesgo">
  <a:themeElements>
    <a:clrScheme name="Simple Light">
      <a:dk1>
        <a:srgbClr val="FFFFFF"/>
      </a:dk1>
      <a:lt1>
        <a:srgbClr val="A4DAEE"/>
      </a:lt1>
      <a:dk2>
        <a:srgbClr val="F88FBF"/>
      </a:dk2>
      <a:lt2>
        <a:srgbClr val="C10246"/>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Words>
  <Application>Microsoft Office PowerPoint</Application>
  <PresentationFormat>Presentación en pantalla (16:9)</PresentationFormat>
  <Paragraphs>10</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Righteous</vt:lpstr>
      <vt:lpstr>Maven Pro</vt:lpstr>
      <vt:lpstr>Bottled Water Brand 3D Style MK Campaign by Slidesgo</vt:lpstr>
      <vt:lpstr>Bottle challenge or (water bottle flipping challenge)</vt:lpstr>
      <vt:lpstr>How did this trend come about?</vt:lpstr>
      <vt:lpstr>What is this trend about?</vt:lpstr>
      <vt:lpstr>How to play?</vt:lpstr>
      <vt:lpstr>What are your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Bottle challenge or (water bottle flipping challenge)</dc:title>
  <cp:lastModifiedBy>evelyn guadalupe leal felix</cp:lastModifiedBy>
  <cp:revision>1</cp:revision>
  <dcterms:modified xsi:type="dcterms:W3CDTF">2022-09-26T06:07:11Z</dcterms:modified>
</cp:coreProperties>
</file>