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5D81D2-1997-4AFE-B3BB-3F83BAFB6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A340A8-27DD-40D2-974F-6921F16D47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CA178D-DD87-45DF-B9AA-458965139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C815C6-5716-406C-B573-1C962EA53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0686B5-34E9-4AB5-A569-C6B0F05F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12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C9E8D1-9754-4923-B418-0F448D797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39C33EB-B88A-4559-BED6-E6213DBD5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80FC05-D997-4F50-A82F-301872BED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43302A-C233-4017-BAB8-8C5FF56E9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C4DAD3-9453-40B8-8981-7E36834D6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676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3AEFCA1-52C7-499E-9FF8-633573F6C1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D0E583A-4DD7-48D8-B7F5-0AFA7A853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6B74B-C910-453B-B354-3F6B373C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341E62-4A38-42D6-B3F5-2EB3435B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7834B9-227D-44BA-A2BD-24F426B42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027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E17793-14E0-455C-932C-A3D92B07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EA9EE3-2E10-4732-A2DE-EA4C96901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B27FB4-D9E5-410C-A83B-B13011BFC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9281FF-42C2-49AD-915D-4C56A6CAC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10ED43-9BBD-4C2A-BDB4-450A8BF97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693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C6A6A1-3F85-4CB4-9C8E-B2883A269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7904A4-4A5D-4559-A0E7-C459E6716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4F4568-3D9D-4977-902A-F51185BAF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759A64-26E8-4857-9036-ACDB0068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5D055A-1128-49E7-99AA-EC01E27FC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768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1CD3C4-9C52-4913-924A-987CF9BF8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9D93B5-A7C8-48C5-8804-EB2C932BB5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63AD1F-CC91-47B9-A661-02030BC6FA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F76695-893E-4B0D-AFD4-EA82C7CE9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9DB505-C4CD-48AA-89FF-FDAE0083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9BCB3C8-0E76-4CC2-BD10-9CEBBAAEC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351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1D433F-B103-4D17-BFC4-F2CC8390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61F7BC-1DD3-44DB-BF54-91CB4DFC8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D9AF42-C97B-4AA1-9D64-9F7CB6ED12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66C6D51-0E7A-4AD7-9418-C9571A282C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D29B5D1-C31C-41AF-AEA1-0B1B1ADB3B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196C19E-8714-4A80-B50C-361D1A6F2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7E683D4-D3D0-4C22-90ED-7FE909EF5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E6149D1-C58A-42EA-B52F-6B91E2320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019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F682DC-6823-4066-9D57-3B07E99FA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ABA8537-D010-48A0-A6AC-7D4539A20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7D3D4F6-6AF8-4F39-AE8B-D892E367F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F9685E6-449F-4C4B-B713-EEDFBE807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171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C7417F-C78C-4A57-BF01-62B2ACC04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2F6B2A6-B6A0-41FD-BDF7-1D04794AB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5F5113C-5C4C-4D4A-AFB6-DC14FDE3D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04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6254F-32DC-445C-A682-AAFCFFD19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A2FFD6-43BA-487A-9B99-6AD490191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EF75D8-901B-442B-81DB-7A5F718F14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19DF87-675D-4B37-B86F-31C6B2273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969742-3B75-4E5C-8CEF-8E2D027F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737CDD5-B36F-4A3D-8E2A-95CAE0F5F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975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01C9B-4C67-4F56-929C-931411C72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C42E83B-B931-4038-B7AD-2D62627899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D438A2-FD48-4347-97DC-904978AEC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AF17CB-45F1-47C7-9D2D-869FB0CB4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D209A8-AED8-4F1B-B7C3-725A851D9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8B2A8D-452F-4572-AEAA-D19B6A588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9715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6F4919A-26CD-4508-8573-E5C091ABE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093A38-741B-4470-807E-D292E88BB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25E5F1-738D-45D5-9275-D5FBCC2AF2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95E16-207C-4F88-B73F-4612E4A949D2}" type="datetimeFigureOut">
              <a:rPr lang="es-MX" smtClean="0"/>
              <a:t>22/08/2022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FDE9B4-82E5-4A2E-BA4A-A58D28B6AB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28C244-3E5A-4A4C-8C0B-FCF3FC775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0CF8C-33BF-4F40-A4A0-E45292A1E9F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798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Medio ambiente: qué es, definición, características, cuidado y carteles">
            <a:extLst>
              <a:ext uri="{FF2B5EF4-FFF2-40B4-BE49-F238E27FC236}">
                <a16:creationId xmlns:a16="http://schemas.microsoft.com/office/drawing/2014/main" id="{12A10484-610C-4AE4-8F5B-F84EDABA7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872" y="1483231"/>
            <a:ext cx="5395483" cy="3362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711F111-8D0E-458B-A81C-2A0E07910A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dirty="0" err="1"/>
              <a:t>Biologia</a:t>
            </a:r>
            <a:r>
              <a:rPr lang="es-MX" dirty="0"/>
              <a:t> </a:t>
            </a:r>
          </a:p>
        </p:txBody>
      </p:sp>
      <p:pic>
        <p:nvPicPr>
          <p:cNvPr id="1026" name="Picture 2" descr="Célula: origen, tipos, partes, funciones y características">
            <a:extLst>
              <a:ext uri="{FF2B5EF4-FFF2-40B4-BE49-F238E27FC236}">
                <a16:creationId xmlns:a16="http://schemas.microsoft.com/office/drawing/2014/main" id="{E481E0A8-343A-4644-A317-A168BFF41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272" y="230275"/>
            <a:ext cx="4040414" cy="2097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r. Veterinário, nesta aula um pouco mais sobre as células | VET  Profissional">
            <a:extLst>
              <a:ext uri="{FF2B5EF4-FFF2-40B4-BE49-F238E27FC236}">
                <a16:creationId xmlns:a16="http://schemas.microsoft.com/office/drawing/2014/main" id="{30763426-2F33-4B18-84CD-5618D85F95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862" y="120713"/>
            <a:ext cx="273367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ipócrates - Wikipedia, la enciclopedia libre">
            <a:extLst>
              <a:ext uri="{FF2B5EF4-FFF2-40B4-BE49-F238E27FC236}">
                <a16:creationId xmlns:a16="http://schemas.microsoft.com/office/drawing/2014/main" id="{E577169D-428A-4A9D-8913-4D6C0DC15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775" y="1511581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Quién fue Galeno? - Anna Orench">
            <a:extLst>
              <a:ext uri="{FF2B5EF4-FFF2-40B4-BE49-F238E27FC236}">
                <a16:creationId xmlns:a16="http://schemas.microsoft.com/office/drawing/2014/main" id="{E538C3AD-CA44-4967-B8E2-CB8C7BDEC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522" y="4481113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lustración de Botella De Penicilina y más Vectores Libres de Derechos de  Penicilina - Penicilina, Botella, Antibiótico - iStock">
            <a:extLst>
              <a:ext uri="{FF2B5EF4-FFF2-40B4-BE49-F238E27FC236}">
                <a16:creationId xmlns:a16="http://schemas.microsoft.com/office/drawing/2014/main" id="{34996234-9759-49C7-870A-A4B78A669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742" y="3899181"/>
            <a:ext cx="1971675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Qué es el agua? | iAgua">
            <a:extLst>
              <a:ext uri="{FF2B5EF4-FFF2-40B4-BE49-F238E27FC236}">
                <a16:creationId xmlns:a16="http://schemas.microsoft.com/office/drawing/2014/main" id="{2847EDE1-7228-4963-A6B1-DF1FE1AC8E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222" y="3899181"/>
            <a:ext cx="2534308" cy="1782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Anatomía: qué es, historia, ramas, tipos y características">
            <a:extLst>
              <a:ext uri="{FF2B5EF4-FFF2-40B4-BE49-F238E27FC236}">
                <a16:creationId xmlns:a16="http://schemas.microsoft.com/office/drawing/2014/main" id="{174CCDC8-8D73-44D8-A382-67CF3052F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640" y="103729"/>
            <a:ext cx="4195814" cy="2097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Los 5 reinos de la naturaleza - Con imágenes y VÍDEO">
            <a:extLst>
              <a:ext uri="{FF2B5EF4-FFF2-40B4-BE49-F238E27FC236}">
                <a16:creationId xmlns:a16="http://schemas.microsoft.com/office/drawing/2014/main" id="{FF47B4E1-9ABD-453A-80FF-B26E55999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625" y="2293032"/>
            <a:ext cx="3824061" cy="2544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El ciclo del agua | Aigues de Mataro">
            <a:extLst>
              <a:ext uri="{FF2B5EF4-FFF2-40B4-BE49-F238E27FC236}">
                <a16:creationId xmlns:a16="http://schemas.microsoft.com/office/drawing/2014/main" id="{FFD64A74-2C07-411F-8337-16EB5D835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382" y="4762150"/>
            <a:ext cx="2274251" cy="192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Bioquímica - Concepto, historia y ramas de estudio">
            <a:extLst>
              <a:ext uri="{FF2B5EF4-FFF2-40B4-BE49-F238E27FC236}">
                <a16:creationId xmlns:a16="http://schemas.microsoft.com/office/drawing/2014/main" id="{7F38670A-4A53-4169-B200-3DBF275DE7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741" y="4606756"/>
            <a:ext cx="3527421" cy="2097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istoria y biografía de Gregor Johan Mendel">
            <a:extLst>
              <a:ext uri="{FF2B5EF4-FFF2-40B4-BE49-F238E27FC236}">
                <a16:creationId xmlns:a16="http://schemas.microsoft.com/office/drawing/2014/main" id="{CD8289F0-8536-4D4A-8214-7A322D704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339" y="4933950"/>
            <a:ext cx="2371725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71299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Biologia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Biologia</dc:title>
  <dc:creator>Jorge Ivan Montiel Lopez</dc:creator>
  <cp:lastModifiedBy>Jorge Ivan Montiel Lopez</cp:lastModifiedBy>
  <cp:revision>4</cp:revision>
  <cp:lastPrinted>2022-08-23T03:02:15Z</cp:lastPrinted>
  <dcterms:created xsi:type="dcterms:W3CDTF">2022-08-23T02:41:28Z</dcterms:created>
  <dcterms:modified xsi:type="dcterms:W3CDTF">2022-08-23T03:02:49Z</dcterms:modified>
</cp:coreProperties>
</file>