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330" y="5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E4A1D-C82B-41DB-99C1-11551C7D574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2E2E0-A3E8-401C-A00F-71D15D13B8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8038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E4A1D-C82B-41DB-99C1-11551C7D574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2E2E0-A3E8-401C-A00F-71D15D13B8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2659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E4A1D-C82B-41DB-99C1-11551C7D574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2E2E0-A3E8-401C-A00F-71D15D13B8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9403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E4A1D-C82B-41DB-99C1-11551C7D574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2E2E0-A3E8-401C-A00F-71D15D13B8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2598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E4A1D-C82B-41DB-99C1-11551C7D574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2E2E0-A3E8-401C-A00F-71D15D13B8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668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E4A1D-C82B-41DB-99C1-11551C7D574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2E2E0-A3E8-401C-A00F-71D15D13B8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3919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E4A1D-C82B-41DB-99C1-11551C7D574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2E2E0-A3E8-401C-A00F-71D15D13B8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309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E4A1D-C82B-41DB-99C1-11551C7D574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2E2E0-A3E8-401C-A00F-71D15D13B8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6317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E4A1D-C82B-41DB-99C1-11551C7D574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2E2E0-A3E8-401C-A00F-71D15D13B8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9175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E4A1D-C82B-41DB-99C1-11551C7D574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2E2E0-A3E8-401C-A00F-71D15D13B8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1032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E4A1D-C82B-41DB-99C1-11551C7D574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2E2E0-A3E8-401C-A00F-71D15D13B8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6671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E4A1D-C82B-41DB-99C1-11551C7D5742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2E2E0-A3E8-401C-A00F-71D15D13B8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4916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t="22692" r="3868" b="25255"/>
          <a:stretch/>
        </p:blipFill>
        <p:spPr>
          <a:xfrm>
            <a:off x="0" y="0"/>
            <a:ext cx="712433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0196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2022-09-21T22:31:32Z</dcterms:created>
  <dcterms:modified xsi:type="dcterms:W3CDTF">2022-09-21T22:32:58Z</dcterms:modified>
</cp:coreProperties>
</file>